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402" r:id="rId2"/>
    <p:sldId id="282" r:id="rId3"/>
    <p:sldId id="261" r:id="rId4"/>
    <p:sldId id="264" r:id="rId5"/>
    <p:sldId id="299" r:id="rId6"/>
    <p:sldId id="283" r:id="rId7"/>
    <p:sldId id="307" r:id="rId8"/>
    <p:sldId id="288" r:id="rId9"/>
    <p:sldId id="284" r:id="rId10"/>
    <p:sldId id="267" r:id="rId11"/>
    <p:sldId id="270" r:id="rId12"/>
    <p:sldId id="257" r:id="rId13"/>
    <p:sldId id="268" r:id="rId14"/>
    <p:sldId id="272"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403" r:id="rId34"/>
    <p:sldId id="328" r:id="rId35"/>
    <p:sldId id="329" r:id="rId36"/>
    <p:sldId id="330" r:id="rId37"/>
    <p:sldId id="331" r:id="rId38"/>
    <p:sldId id="332" r:id="rId39"/>
    <p:sldId id="333" r:id="rId40"/>
    <p:sldId id="404" r:id="rId41"/>
    <p:sldId id="334" r:id="rId42"/>
    <p:sldId id="336" r:id="rId43"/>
    <p:sldId id="337" r:id="rId44"/>
    <p:sldId id="339" r:id="rId45"/>
    <p:sldId id="340" r:id="rId46"/>
    <p:sldId id="341" r:id="rId47"/>
    <p:sldId id="342" r:id="rId48"/>
    <p:sldId id="343" r:id="rId49"/>
    <p:sldId id="344" r:id="rId50"/>
    <p:sldId id="345" r:id="rId51"/>
    <p:sldId id="279" r:id="rId52"/>
    <p:sldId id="346" r:id="rId53"/>
    <p:sldId id="394" r:id="rId54"/>
    <p:sldId id="347" r:id="rId55"/>
    <p:sldId id="348" r:id="rId56"/>
    <p:sldId id="351" r:id="rId57"/>
    <p:sldId id="352" r:id="rId58"/>
    <p:sldId id="353" r:id="rId59"/>
    <p:sldId id="408" r:id="rId60"/>
    <p:sldId id="354" r:id="rId61"/>
    <p:sldId id="407" r:id="rId62"/>
    <p:sldId id="355" r:id="rId63"/>
    <p:sldId id="405" r:id="rId64"/>
    <p:sldId id="406" r:id="rId65"/>
    <p:sldId id="357" r:id="rId66"/>
    <p:sldId id="358" r:id="rId67"/>
    <p:sldId id="359" r:id="rId68"/>
    <p:sldId id="360" r:id="rId69"/>
    <p:sldId id="400" r:id="rId70"/>
    <p:sldId id="290" r:id="rId71"/>
    <p:sldId id="305" r:id="rId72"/>
    <p:sldId id="291" r:id="rId73"/>
    <p:sldId id="304" r:id="rId74"/>
    <p:sldId id="303" r:id="rId75"/>
    <p:sldId id="289" r:id="rId76"/>
    <p:sldId id="286" r:id="rId77"/>
    <p:sldId id="258" r:id="rId78"/>
    <p:sldId id="274" r:id="rId79"/>
    <p:sldId id="275" r:id="rId80"/>
    <p:sldId id="276" r:id="rId81"/>
    <p:sldId id="277" r:id="rId82"/>
    <p:sldId id="278" r:id="rId83"/>
    <p:sldId id="306" r:id="rId84"/>
    <p:sldId id="383" r:id="rId85"/>
    <p:sldId id="390" r:id="rId86"/>
    <p:sldId id="384" r:id="rId87"/>
    <p:sldId id="415" r:id="rId88"/>
    <p:sldId id="416" r:id="rId89"/>
    <p:sldId id="417" r:id="rId90"/>
    <p:sldId id="418" r:id="rId91"/>
    <p:sldId id="419" r:id="rId92"/>
    <p:sldId id="294" r:id="rId93"/>
    <p:sldId id="420" r:id="rId94"/>
    <p:sldId id="421" r:id="rId95"/>
    <p:sldId id="422" r:id="rId96"/>
    <p:sldId id="423" r:id="rId97"/>
    <p:sldId id="424" r:id="rId98"/>
    <p:sldId id="425" r:id="rId99"/>
    <p:sldId id="426" r:id="rId100"/>
    <p:sldId id="427" r:id="rId101"/>
    <p:sldId id="295" r:id="rId102"/>
    <p:sldId id="428" r:id="rId103"/>
    <p:sldId id="429" r:id="rId104"/>
    <p:sldId id="300" r:id="rId105"/>
    <p:sldId id="297" r:id="rId106"/>
    <p:sldId id="430" r:id="rId107"/>
    <p:sldId id="431" r:id="rId108"/>
    <p:sldId id="432" r:id="rId109"/>
    <p:sldId id="433" r:id="rId110"/>
    <p:sldId id="434" r:id="rId111"/>
    <p:sldId id="435" r:id="rId112"/>
    <p:sldId id="436" r:id="rId113"/>
    <p:sldId id="437" r:id="rId114"/>
    <p:sldId id="438" r:id="rId115"/>
    <p:sldId id="439" r:id="rId116"/>
    <p:sldId id="440" r:id="rId117"/>
    <p:sldId id="441" r:id="rId118"/>
    <p:sldId id="401" r:id="rId119"/>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3712" autoAdjust="0"/>
  </p:normalViewPr>
  <p:slideViewPr>
    <p:cSldViewPr>
      <p:cViewPr varScale="1">
        <p:scale>
          <a:sx n="67" d="100"/>
          <a:sy n="67" d="100"/>
        </p:scale>
        <p:origin x="642" y="78"/>
      </p:cViewPr>
      <p:guideLst>
        <p:guide orient="horz" pos="2160"/>
        <p:guide pos="2880"/>
      </p:guideLst>
    </p:cSldViewPr>
  </p:slideViewPr>
  <p:outlineViewPr>
    <p:cViewPr>
      <p:scale>
        <a:sx n="33" d="100"/>
        <a:sy n="33" d="100"/>
      </p:scale>
      <p:origin x="0" y="90182"/>
    </p:cViewPr>
  </p:outlineViewPr>
  <p:notesTextViewPr>
    <p:cViewPr>
      <p:scale>
        <a:sx n="1" d="1"/>
        <a:sy n="1" d="1"/>
      </p:scale>
      <p:origin x="0" y="0"/>
    </p:cViewPr>
  </p:notesTextViewPr>
  <p:sorterViewPr>
    <p:cViewPr>
      <p:scale>
        <a:sx n="170" d="100"/>
        <a:sy n="170" d="100"/>
      </p:scale>
      <p:origin x="0" y="207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F0BF-CD0A-4482-B608-2AE245BE937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t-EE"/>
        </a:p>
      </dgm:t>
    </dgm:pt>
    <dgm:pt modelId="{EA7D1B15-CA80-4669-9F2A-DDCB2BAE944E}">
      <dgm:prSet phldrT="[Text]" custT="1"/>
      <dgm:spPr>
        <a:solidFill>
          <a:schemeClr val="tx1"/>
        </a:solidFill>
        <a:ln>
          <a:noFill/>
        </a:ln>
      </dgm:spPr>
      <dgm:t>
        <a:bodyPr/>
        <a:lstStyle/>
        <a:p>
          <a:pPr>
            <a:lnSpc>
              <a:spcPct val="100000"/>
            </a:lnSpc>
            <a:spcAft>
              <a:spcPts val="0"/>
            </a:spcAft>
          </a:pPr>
          <a:r>
            <a:rPr lang="ru-RU" sz="3600" b="1" dirty="0">
              <a:latin typeface="Bebas Neue Bold" pitchFamily="34" charset="-70"/>
              <a:cs typeface="Calibri" pitchFamily="34" charset="0"/>
            </a:rPr>
            <a:t>КРИСТИНА МАНД</a:t>
          </a:r>
          <a:r>
            <a:rPr lang="en-US" sz="2400" b="1" dirty="0">
              <a:latin typeface="Raleway" pitchFamily="34" charset="-70"/>
              <a:cs typeface="Calibri" pitchFamily="34" charset="0"/>
            </a:rPr>
            <a:t>, </a:t>
          </a:r>
          <a:r>
            <a:rPr lang="ru-RU" sz="2000" b="0" dirty="0">
              <a:latin typeface="Raleway" pitchFamily="34" charset="-70"/>
              <a:cs typeface="Calibri" pitchFamily="34" charset="0"/>
            </a:rPr>
            <a:t>тренер и консультант по</a:t>
          </a:r>
          <a:r>
            <a:rPr lang="en-US" sz="2000" b="0" dirty="0">
              <a:latin typeface="Raleway" pitchFamily="34" charset="-70"/>
              <a:cs typeface="Calibri" pitchFamily="34" charset="0"/>
            </a:rPr>
            <a:t> </a:t>
          </a:r>
          <a:r>
            <a:rPr lang="ru-RU" sz="2000" b="0" dirty="0">
              <a:latin typeface="Raleway" pitchFamily="34" charset="-70"/>
              <a:cs typeface="Calibri" pitchFamily="34" charset="0"/>
            </a:rPr>
            <a:t>взаимодействию, адвокации, надлежащему управлению, менеджменту и организационному развитию</a:t>
          </a:r>
          <a:endParaRPr lang="en-US" sz="2000" b="0" noProof="0" dirty="0">
            <a:latin typeface="Raleway" pitchFamily="34" charset="-70"/>
          </a:endParaRPr>
        </a:p>
      </dgm:t>
    </dgm:pt>
    <dgm:pt modelId="{8A9EC193-65DE-4FE0-8AF7-7CD2018A9997}" type="parTrans" cxnId="{4B3C942E-368D-4A34-A5A8-BBF69B4B002B}">
      <dgm:prSet/>
      <dgm:spPr/>
      <dgm:t>
        <a:bodyPr/>
        <a:lstStyle/>
        <a:p>
          <a:endParaRPr lang="et-EE"/>
        </a:p>
      </dgm:t>
    </dgm:pt>
    <dgm:pt modelId="{897BD7F3-3A84-4B71-8D47-9AEB81A2C555}" type="sibTrans" cxnId="{4B3C942E-368D-4A34-A5A8-BBF69B4B002B}">
      <dgm:prSet/>
      <dgm:spPr/>
      <dgm:t>
        <a:bodyPr/>
        <a:lstStyle/>
        <a:p>
          <a:endParaRPr lang="et-EE"/>
        </a:p>
      </dgm:t>
    </dgm:pt>
    <dgm:pt modelId="{365653D9-6431-4A3F-81AE-770F90F963C3}">
      <dgm:prSet phldrT="[Text]" custT="1"/>
      <dgm:spPr>
        <a:solidFill>
          <a:srgbClr val="FFC000"/>
        </a:solidFill>
        <a:ln>
          <a:noFill/>
        </a:ln>
      </dgm:spPr>
      <dgm:t>
        <a:bodyPr/>
        <a:lstStyle/>
        <a:p>
          <a:pPr>
            <a:lnSpc>
              <a:spcPct val="100000"/>
            </a:lnSpc>
            <a:spcAft>
              <a:spcPts val="0"/>
            </a:spcAft>
          </a:pPr>
          <a:r>
            <a:rPr lang="ru-RU" sz="2400" b="1" dirty="0">
              <a:solidFill>
                <a:schemeClr val="bg1"/>
              </a:solidFill>
              <a:latin typeface="Raleway" pitchFamily="34" charset="-70"/>
            </a:rPr>
            <a:t>Работала </a:t>
          </a:r>
          <a:r>
            <a:rPr lang="ru-RU" sz="2400" b="0" dirty="0">
              <a:solidFill>
                <a:schemeClr val="bg1"/>
              </a:solidFill>
              <a:latin typeface="Raleway" pitchFamily="34" charset="-70"/>
              <a:cs typeface="Calibri" pitchFamily="34" charset="0"/>
            </a:rPr>
            <a:t>в Эстонии</a:t>
          </a:r>
          <a:r>
            <a:rPr lang="en-US" sz="2400" b="0" dirty="0">
              <a:solidFill>
                <a:schemeClr val="bg1"/>
              </a:solidFill>
              <a:latin typeface="Raleway" pitchFamily="34" charset="-70"/>
              <a:cs typeface="Calibri" pitchFamily="34" charset="0"/>
            </a:rPr>
            <a:t>,</a:t>
          </a:r>
          <a:r>
            <a:rPr lang="ru-RU" sz="2400" b="0" dirty="0">
              <a:solidFill>
                <a:schemeClr val="bg1"/>
              </a:solidFill>
              <a:latin typeface="Raleway" pitchFamily="34" charset="-70"/>
              <a:cs typeface="Calibri" pitchFamily="34" charset="0"/>
            </a:rPr>
            <a:t> Канаде</a:t>
          </a:r>
          <a:r>
            <a:rPr lang="en-US" sz="2400" b="0" dirty="0">
              <a:solidFill>
                <a:schemeClr val="bg1"/>
              </a:solidFill>
              <a:latin typeface="Raleway" pitchFamily="34" charset="-70"/>
              <a:cs typeface="Calibri" pitchFamily="34" charset="0"/>
            </a:rPr>
            <a:t>,</a:t>
          </a:r>
          <a:r>
            <a:rPr lang="ru-RU" sz="2400" b="0" dirty="0">
              <a:solidFill>
                <a:schemeClr val="bg1"/>
              </a:solidFill>
              <a:latin typeface="Raleway" pitchFamily="34" charset="-70"/>
              <a:cs typeface="Calibri" pitchFamily="34" charset="0"/>
            </a:rPr>
            <a:t> Южной Африке, России</a:t>
          </a:r>
          <a:r>
            <a:rPr lang="en-US" sz="2400" b="0" dirty="0">
              <a:solidFill>
                <a:schemeClr val="bg1"/>
              </a:solidFill>
              <a:latin typeface="Raleway" pitchFamily="34" charset="-70"/>
              <a:cs typeface="Calibri" pitchFamily="34" charset="0"/>
            </a:rPr>
            <a:t>,</a:t>
          </a:r>
          <a:r>
            <a:rPr lang="ru-RU" sz="2400" b="0" dirty="0">
              <a:solidFill>
                <a:schemeClr val="bg1"/>
              </a:solidFill>
              <a:latin typeface="Raleway" pitchFamily="34" charset="-70"/>
              <a:cs typeface="Calibri" pitchFamily="34" charset="0"/>
            </a:rPr>
            <a:t> Грузии</a:t>
          </a:r>
          <a:r>
            <a:rPr lang="en-US" sz="2400" b="0" dirty="0">
              <a:solidFill>
                <a:schemeClr val="bg1"/>
              </a:solidFill>
              <a:latin typeface="Raleway" pitchFamily="34" charset="-70"/>
              <a:cs typeface="Calibri" pitchFamily="34" charset="0"/>
            </a:rPr>
            <a:t>,</a:t>
          </a:r>
          <a:r>
            <a:rPr lang="ru-RU" sz="2400" b="0" dirty="0">
              <a:solidFill>
                <a:schemeClr val="bg1"/>
              </a:solidFill>
              <a:latin typeface="Raleway" pitchFamily="34" charset="-70"/>
              <a:cs typeface="Calibri" pitchFamily="34" charset="0"/>
            </a:rPr>
            <a:t> Великобритании</a:t>
          </a:r>
          <a:r>
            <a:rPr lang="en-US" sz="2400" b="0" dirty="0">
              <a:solidFill>
                <a:schemeClr val="bg1"/>
              </a:solidFill>
              <a:latin typeface="Raleway" pitchFamily="34" charset="-70"/>
              <a:cs typeface="Calibri" pitchFamily="34" charset="0"/>
            </a:rPr>
            <a:t>, </a:t>
          </a:r>
          <a:r>
            <a:rPr lang="ru-RU" sz="2400" b="0" dirty="0">
              <a:solidFill>
                <a:schemeClr val="bg1"/>
              </a:solidFill>
              <a:latin typeface="Raleway" pitchFamily="34" charset="-70"/>
              <a:cs typeface="Calibri" pitchFamily="34" charset="0"/>
            </a:rPr>
            <a:t>США</a:t>
          </a:r>
          <a:r>
            <a:rPr lang="et-EE" sz="2400" b="0" dirty="0">
              <a:solidFill>
                <a:schemeClr val="bg1"/>
              </a:solidFill>
              <a:latin typeface="Raleway" pitchFamily="34" charset="-70"/>
              <a:cs typeface="Calibri" pitchFamily="34" charset="0"/>
            </a:rPr>
            <a:t>, </a:t>
          </a:r>
          <a:r>
            <a:rPr lang="ru-RU" sz="2400" b="0" dirty="0">
              <a:solidFill>
                <a:schemeClr val="bg1"/>
              </a:solidFill>
              <a:latin typeface="Raleway" pitchFamily="34" charset="-70"/>
              <a:cs typeface="Calibri" pitchFamily="34" charset="0"/>
            </a:rPr>
            <a:t>Тунисе</a:t>
          </a:r>
          <a:r>
            <a:rPr lang="en-US" sz="2400" b="0" dirty="0">
              <a:solidFill>
                <a:schemeClr val="bg1"/>
              </a:solidFill>
              <a:latin typeface="Raleway" pitchFamily="34" charset="-70"/>
              <a:cs typeface="Calibri" pitchFamily="34" charset="0"/>
            </a:rPr>
            <a:t>,</a:t>
          </a:r>
          <a:r>
            <a:rPr lang="ru-RU" sz="2400" b="0" dirty="0">
              <a:solidFill>
                <a:schemeClr val="bg1"/>
              </a:solidFill>
              <a:latin typeface="Raleway" pitchFamily="34" charset="-70"/>
              <a:cs typeface="Calibri" pitchFamily="34" charset="0"/>
            </a:rPr>
            <a:t> Латвии</a:t>
          </a:r>
          <a:r>
            <a:rPr lang="en-US" sz="2400" b="0" dirty="0">
              <a:solidFill>
                <a:schemeClr val="bg1"/>
              </a:solidFill>
              <a:latin typeface="Raleway" pitchFamily="34" charset="-70"/>
              <a:cs typeface="Calibri" pitchFamily="34" charset="0"/>
            </a:rPr>
            <a:t>,</a:t>
          </a:r>
          <a:r>
            <a:rPr lang="ru-RU" sz="2400" b="0" dirty="0">
              <a:solidFill>
                <a:schemeClr val="bg1"/>
              </a:solidFill>
              <a:latin typeface="Raleway" pitchFamily="34" charset="-70"/>
              <a:cs typeface="Calibri" pitchFamily="34" charset="0"/>
            </a:rPr>
            <a:t> Литве</a:t>
          </a:r>
          <a:r>
            <a:rPr lang="en-US" sz="2400" b="0" dirty="0">
              <a:solidFill>
                <a:schemeClr val="bg1"/>
              </a:solidFill>
              <a:latin typeface="Raleway" pitchFamily="34" charset="-70"/>
              <a:cs typeface="Calibri" pitchFamily="34" charset="0"/>
            </a:rPr>
            <a:t>,</a:t>
          </a:r>
          <a:r>
            <a:rPr lang="ru-RU" sz="2400" b="0" dirty="0">
              <a:solidFill>
                <a:schemeClr val="bg1"/>
              </a:solidFill>
              <a:latin typeface="Raleway" pitchFamily="34" charset="-70"/>
              <a:cs typeface="Calibri" pitchFamily="34" charset="0"/>
            </a:rPr>
            <a:t> Армении</a:t>
          </a:r>
          <a:r>
            <a:rPr lang="en-US" sz="2400" b="0" dirty="0">
              <a:solidFill>
                <a:schemeClr val="bg1"/>
              </a:solidFill>
              <a:latin typeface="Raleway" pitchFamily="34" charset="-70"/>
              <a:cs typeface="Calibri" pitchFamily="34" charset="0"/>
            </a:rPr>
            <a:t>, </a:t>
          </a:r>
          <a:r>
            <a:rPr lang="ru-RU" sz="2400" b="0" dirty="0">
              <a:solidFill>
                <a:schemeClr val="bg1"/>
              </a:solidFill>
              <a:latin typeface="Raleway" pitchFamily="34" charset="-70"/>
              <a:cs typeface="Calibri" pitchFamily="34" charset="0"/>
            </a:rPr>
            <a:t>Мьянме</a:t>
          </a:r>
          <a:r>
            <a:rPr lang="en-US" sz="2400" b="0" dirty="0">
              <a:solidFill>
                <a:schemeClr val="bg1"/>
              </a:solidFill>
              <a:latin typeface="Raleway" pitchFamily="34" charset="-70"/>
              <a:cs typeface="Calibri" pitchFamily="34" charset="0"/>
            </a:rPr>
            <a:t>, </a:t>
          </a:r>
          <a:r>
            <a:rPr lang="ru-RU" sz="2400" b="0" dirty="0">
              <a:solidFill>
                <a:schemeClr val="bg1"/>
              </a:solidFill>
              <a:latin typeface="Raleway" pitchFamily="34" charset="-70"/>
              <a:cs typeface="Calibri" pitchFamily="34" charset="0"/>
            </a:rPr>
            <a:t>Македонии</a:t>
          </a:r>
          <a:r>
            <a:rPr lang="et-EE" sz="2400" b="0" dirty="0">
              <a:solidFill>
                <a:schemeClr val="bg1"/>
              </a:solidFill>
              <a:latin typeface="Raleway" pitchFamily="34" charset="-70"/>
              <a:cs typeface="Calibri" pitchFamily="34" charset="0"/>
            </a:rPr>
            <a:t>…</a:t>
          </a:r>
          <a:endParaRPr lang="en-US" sz="2400" b="0" dirty="0">
            <a:solidFill>
              <a:schemeClr val="bg1"/>
            </a:solidFill>
            <a:latin typeface="Raleway" pitchFamily="34" charset="-70"/>
          </a:endParaRPr>
        </a:p>
      </dgm:t>
    </dgm:pt>
    <dgm:pt modelId="{579B2F5D-2367-437A-A486-503773DDFF89}" type="parTrans" cxnId="{754B16ED-7ECE-458F-8CE0-8D3298599ECD}">
      <dgm:prSet/>
      <dgm:spPr/>
      <dgm:t>
        <a:bodyPr/>
        <a:lstStyle/>
        <a:p>
          <a:endParaRPr lang="et-EE"/>
        </a:p>
      </dgm:t>
    </dgm:pt>
    <dgm:pt modelId="{49CA79A3-764C-470B-AFA1-D145A421E8E8}" type="sibTrans" cxnId="{754B16ED-7ECE-458F-8CE0-8D3298599ECD}">
      <dgm:prSet/>
      <dgm:spPr/>
      <dgm:t>
        <a:bodyPr/>
        <a:lstStyle/>
        <a:p>
          <a:endParaRPr lang="et-EE"/>
        </a:p>
      </dgm:t>
    </dgm:pt>
    <dgm:pt modelId="{F054F7DC-AF36-4096-86EF-2410236064AF}">
      <dgm:prSet phldrT="[Text]" custT="1"/>
      <dgm:spPr>
        <a:solidFill>
          <a:srgbClr val="00B0F0"/>
        </a:solidFill>
        <a:ln>
          <a:noFill/>
        </a:ln>
      </dgm:spPr>
      <dgm:t>
        <a:bodyPr/>
        <a:lstStyle/>
        <a:p>
          <a:pPr>
            <a:lnSpc>
              <a:spcPct val="100000"/>
            </a:lnSpc>
            <a:spcAft>
              <a:spcPts val="0"/>
            </a:spcAft>
          </a:pPr>
          <a:r>
            <a:rPr lang="ru-RU" sz="1400" dirty="0">
              <a:solidFill>
                <a:schemeClr val="tx1"/>
              </a:solidFill>
              <a:latin typeface="Raleway" pitchFamily="34" charset="-70"/>
              <a:cs typeface="Calibri" pitchFamily="34" charset="0"/>
            </a:rPr>
            <a:t>Статьи и книги на темы гражданского общества, взаимодействия, благотворительности, надлежащего управления</a:t>
          </a:r>
          <a:r>
            <a:rPr lang="en-US" sz="1400" dirty="0">
              <a:solidFill>
                <a:schemeClr val="tx1"/>
              </a:solidFill>
              <a:latin typeface="Raleway" pitchFamily="34" charset="-70"/>
              <a:cs typeface="Calibri" pitchFamily="34" charset="0"/>
            </a:rPr>
            <a:t>,</a:t>
          </a:r>
          <a:r>
            <a:rPr lang="ru-RU" sz="1400" dirty="0">
              <a:solidFill>
                <a:schemeClr val="tx1"/>
              </a:solidFill>
              <a:latin typeface="Raleway" pitchFamily="34" charset="-70"/>
              <a:cs typeface="Calibri" pitchFamily="34" charset="0"/>
            </a:rPr>
            <a:t> менеджмента, маркетинга , организационного развития, справедливой торговли, профилактики ВИЧ/СПИДа</a:t>
          </a:r>
          <a:r>
            <a:rPr lang="en-US" sz="1400" dirty="0">
              <a:solidFill>
                <a:schemeClr val="tx1"/>
              </a:solidFill>
              <a:latin typeface="Raleway" pitchFamily="34" charset="-70"/>
              <a:cs typeface="Calibri" pitchFamily="34" charset="0"/>
            </a:rPr>
            <a:t>.</a:t>
          </a:r>
          <a:endParaRPr lang="en-US" sz="1400" dirty="0">
            <a:solidFill>
              <a:schemeClr val="tx1"/>
            </a:solidFill>
            <a:latin typeface="Raleway" pitchFamily="34" charset="-70"/>
          </a:endParaRPr>
        </a:p>
        <a:p>
          <a:pPr>
            <a:lnSpc>
              <a:spcPct val="100000"/>
            </a:lnSpc>
            <a:spcAft>
              <a:spcPts val="0"/>
            </a:spcAft>
          </a:pPr>
          <a:r>
            <a:rPr lang="ru-RU" sz="1400" dirty="0">
              <a:solidFill>
                <a:schemeClr val="tx1"/>
              </a:solidFill>
              <a:latin typeface="Raleway" pitchFamily="34" charset="-70"/>
            </a:rPr>
            <a:t>Автор книг и статей о путешествиях </a:t>
          </a:r>
          <a:endParaRPr lang="en-US" sz="1400" dirty="0">
            <a:solidFill>
              <a:schemeClr val="tx1"/>
            </a:solidFill>
            <a:latin typeface="Raleway" pitchFamily="34" charset="-70"/>
          </a:endParaRPr>
        </a:p>
      </dgm:t>
    </dgm:pt>
    <dgm:pt modelId="{68F96B43-DDE7-4185-8D9B-341B5F642EF5}" type="parTrans" cxnId="{062CED36-996E-4E0C-8A61-D4B2519430A0}">
      <dgm:prSet/>
      <dgm:spPr/>
      <dgm:t>
        <a:bodyPr/>
        <a:lstStyle/>
        <a:p>
          <a:endParaRPr lang="et-EE"/>
        </a:p>
      </dgm:t>
    </dgm:pt>
    <dgm:pt modelId="{9305FDAD-4E76-4C16-B7EC-4E8D0CDF37F6}" type="sibTrans" cxnId="{062CED36-996E-4E0C-8A61-D4B2519430A0}">
      <dgm:prSet/>
      <dgm:spPr/>
      <dgm:t>
        <a:bodyPr/>
        <a:lstStyle/>
        <a:p>
          <a:endParaRPr lang="et-EE"/>
        </a:p>
      </dgm:t>
    </dgm:pt>
    <dgm:pt modelId="{E01FA4FB-F81E-4BF4-AF40-C5601A50F9AF}">
      <dgm:prSet phldrT="[Text]" custT="1"/>
      <dgm:spPr>
        <a:solidFill>
          <a:srgbClr val="00B0F0"/>
        </a:solidFill>
        <a:ln>
          <a:noFill/>
        </a:ln>
      </dgm:spPr>
      <dgm:t>
        <a:bodyPr/>
        <a:lstStyle/>
        <a:p>
          <a:pPr>
            <a:lnSpc>
              <a:spcPct val="100000"/>
            </a:lnSpc>
            <a:spcAft>
              <a:spcPts val="0"/>
            </a:spcAft>
          </a:pPr>
          <a:r>
            <a:rPr lang="ru-RU" sz="1400" b="1" dirty="0">
              <a:solidFill>
                <a:schemeClr val="tx1"/>
              </a:solidFill>
              <a:latin typeface="Raleway" pitchFamily="34" charset="-70"/>
              <a:cs typeface="Calibri" pitchFamily="34" charset="0"/>
            </a:rPr>
            <a:t>Эстония</a:t>
          </a:r>
          <a:r>
            <a:rPr lang="en-US" sz="1400" dirty="0">
              <a:solidFill>
                <a:schemeClr val="tx1"/>
              </a:solidFill>
              <a:latin typeface="Raleway" pitchFamily="34" charset="-70"/>
              <a:cs typeface="Calibri" pitchFamily="34" charset="0"/>
            </a:rPr>
            <a:t>: </a:t>
          </a:r>
          <a:r>
            <a:rPr lang="ru-RU" sz="1400" dirty="0">
              <a:solidFill>
                <a:schemeClr val="tx1"/>
              </a:solidFill>
              <a:latin typeface="Raleway" pitchFamily="34" charset="-70"/>
              <a:cs typeface="Calibri" pitchFamily="34" charset="0"/>
            </a:rPr>
            <a:t>специалист по мобилизации ресурсов для проекта «</a:t>
          </a:r>
          <a:r>
            <a:rPr lang="en-US" sz="1400" dirty="0">
              <a:solidFill>
                <a:schemeClr val="tx1"/>
              </a:solidFill>
              <a:latin typeface="Raleway" pitchFamily="34" charset="-70"/>
              <a:cs typeface="Calibri" pitchFamily="34" charset="0"/>
            </a:rPr>
            <a:t>Let’s Do It</a:t>
          </a:r>
          <a:r>
            <a:rPr lang="ru-RU" sz="1400" dirty="0">
              <a:solidFill>
                <a:schemeClr val="tx1"/>
              </a:solidFill>
              <a:latin typeface="Raleway" pitchFamily="34" charset="-70"/>
              <a:cs typeface="Calibri" pitchFamily="34" charset="0"/>
            </a:rPr>
            <a:t>»</a:t>
          </a:r>
          <a:r>
            <a:rPr lang="en-US" sz="1400" dirty="0">
              <a:solidFill>
                <a:schemeClr val="tx1"/>
              </a:solidFill>
              <a:latin typeface="Raleway" pitchFamily="34" charset="-70"/>
              <a:cs typeface="Calibri" pitchFamily="34" charset="0"/>
            </a:rPr>
            <a:t>, </a:t>
          </a:r>
          <a:r>
            <a:rPr lang="ru-RU" sz="1400" dirty="0">
              <a:solidFill>
                <a:schemeClr val="tx1"/>
              </a:solidFill>
              <a:latin typeface="Raleway" pitchFamily="34" charset="-70"/>
              <a:cs typeface="Calibri" pitchFamily="34" charset="0"/>
            </a:rPr>
            <a:t>консультант по продвижению ответственного потребления в </a:t>
          </a:r>
          <a:r>
            <a:rPr lang="en-US" sz="1400" dirty="0">
              <a:solidFill>
                <a:schemeClr val="tx1"/>
              </a:solidFill>
              <a:latin typeface="Raleway" pitchFamily="34" charset="-70"/>
              <a:cs typeface="Calibri" pitchFamily="34" charset="0"/>
            </a:rPr>
            <a:t>Mondo, </a:t>
          </a:r>
          <a:r>
            <a:rPr lang="ru-RU" sz="1400" dirty="0">
              <a:solidFill>
                <a:schemeClr val="tx1"/>
              </a:solidFill>
              <a:latin typeface="Raleway" pitchFamily="34" charset="-70"/>
              <a:cs typeface="Calibri" pitchFamily="34" charset="0"/>
            </a:rPr>
            <a:t>директор </a:t>
          </a:r>
          <a:r>
            <a:rPr lang="en-US" sz="1400" dirty="0">
              <a:solidFill>
                <a:schemeClr val="tx1"/>
              </a:solidFill>
              <a:latin typeface="Raleway" pitchFamily="34" charset="-70"/>
              <a:cs typeface="Calibri" pitchFamily="34" charset="0"/>
            </a:rPr>
            <a:t>Praxis Academy, </a:t>
          </a:r>
          <a:r>
            <a:rPr lang="ru-RU" sz="1400" dirty="0">
              <a:solidFill>
                <a:schemeClr val="tx1"/>
              </a:solidFill>
              <a:latin typeface="Raleway" pitchFamily="34" charset="-70"/>
              <a:cs typeface="Calibri" pitchFamily="34" charset="0"/>
            </a:rPr>
            <a:t>генеральный директор и менеджер проектов в </a:t>
          </a:r>
          <a:r>
            <a:rPr lang="en-US" sz="1400" dirty="0">
              <a:solidFill>
                <a:schemeClr val="tx1"/>
              </a:solidFill>
              <a:latin typeface="Raleway" pitchFamily="34" charset="-70"/>
              <a:cs typeface="Calibri" pitchFamily="34" charset="0"/>
            </a:rPr>
            <a:t>NENO, </a:t>
          </a:r>
          <a:r>
            <a:rPr lang="ru-RU" sz="1400" dirty="0">
              <a:solidFill>
                <a:schemeClr val="tx1"/>
              </a:solidFill>
              <a:latin typeface="Raleway" pitchFamily="34" charset="-70"/>
              <a:cs typeface="Calibri" pitchFamily="34" charset="0"/>
            </a:rPr>
            <a:t>руководитель программы в Центре профилактики СПИДа </a:t>
          </a:r>
          <a:r>
            <a:rPr lang="en-US" sz="1400" dirty="0">
              <a:solidFill>
                <a:schemeClr val="tx1"/>
              </a:solidFill>
              <a:latin typeface="Raleway" pitchFamily="34" charset="-70"/>
              <a:cs typeface="Calibri" pitchFamily="34" charset="0"/>
            </a:rPr>
            <a:t> </a:t>
          </a:r>
          <a:endParaRPr lang="en-US" sz="1400" dirty="0">
            <a:solidFill>
              <a:schemeClr val="tx1"/>
            </a:solidFill>
            <a:latin typeface="Raleway" pitchFamily="34" charset="-70"/>
          </a:endParaRPr>
        </a:p>
        <a:p>
          <a:pPr>
            <a:lnSpc>
              <a:spcPct val="100000"/>
            </a:lnSpc>
            <a:spcAft>
              <a:spcPts val="0"/>
            </a:spcAft>
          </a:pPr>
          <a:endParaRPr lang="et-EE" sz="1400" b="1" noProof="0" dirty="0">
            <a:solidFill>
              <a:schemeClr val="tx1"/>
            </a:solidFill>
            <a:latin typeface="Raleway" pitchFamily="34" charset="-70"/>
            <a:cs typeface="Calibri" pitchFamily="34" charset="0"/>
          </a:endParaRPr>
        </a:p>
        <a:p>
          <a:pPr>
            <a:lnSpc>
              <a:spcPct val="100000"/>
            </a:lnSpc>
            <a:spcAft>
              <a:spcPts val="0"/>
            </a:spcAft>
          </a:pPr>
          <a:r>
            <a:rPr lang="ru-RU" sz="1400" b="1" noProof="0" dirty="0">
              <a:solidFill>
                <a:schemeClr val="tx1"/>
              </a:solidFill>
              <a:latin typeface="Raleway" pitchFamily="34" charset="-70"/>
              <a:cs typeface="Calibri" pitchFamily="34" charset="0"/>
            </a:rPr>
            <a:t>Южная Африка</a:t>
          </a:r>
          <a:r>
            <a:rPr lang="en-US" sz="1400" noProof="0" dirty="0">
              <a:solidFill>
                <a:schemeClr val="tx1"/>
              </a:solidFill>
              <a:latin typeface="Raleway" pitchFamily="34" charset="-70"/>
              <a:cs typeface="Calibri" pitchFamily="34" charset="0"/>
            </a:rPr>
            <a:t>: </a:t>
          </a:r>
          <a:r>
            <a:rPr lang="ru-RU" sz="1400" noProof="0" dirty="0">
              <a:solidFill>
                <a:schemeClr val="tx1"/>
              </a:solidFill>
              <a:latin typeface="Raleway" pitchFamily="34" charset="-70"/>
              <a:cs typeface="Calibri" pitchFamily="34" charset="0"/>
            </a:rPr>
            <a:t>консультант, заместитель руководителя и руководитель программы </a:t>
          </a:r>
          <a:r>
            <a:rPr lang="en-US" sz="1400" dirty="0">
              <a:solidFill>
                <a:schemeClr val="tx1"/>
              </a:solidFill>
              <a:latin typeface="Raleway" pitchFamily="34" charset="-70"/>
              <a:cs typeface="Calibri" pitchFamily="34" charset="0"/>
            </a:rPr>
            <a:t>LTA</a:t>
          </a:r>
          <a:r>
            <a:rPr lang="ru-RU" sz="1400" dirty="0">
              <a:solidFill>
                <a:schemeClr val="tx1"/>
              </a:solidFill>
              <a:latin typeface="Raleway" pitchFamily="34" charset="-70"/>
              <a:cs typeface="Calibri" pitchFamily="34" charset="0"/>
            </a:rPr>
            <a:t> в </a:t>
          </a:r>
          <a:r>
            <a:rPr lang="en-US" sz="1400" dirty="0">
              <a:solidFill>
                <a:schemeClr val="tx1"/>
              </a:solidFill>
              <a:latin typeface="Raleway" pitchFamily="34" charset="-70"/>
              <a:cs typeface="Calibri" pitchFamily="34" charset="0"/>
            </a:rPr>
            <a:t>CIVICUS</a:t>
          </a:r>
          <a:endParaRPr lang="en-US" sz="1400" dirty="0">
            <a:solidFill>
              <a:schemeClr val="tx1"/>
            </a:solidFill>
            <a:latin typeface="Raleway" pitchFamily="34" charset="-70"/>
          </a:endParaRPr>
        </a:p>
        <a:p>
          <a:pPr>
            <a:lnSpc>
              <a:spcPct val="100000"/>
            </a:lnSpc>
            <a:spcAft>
              <a:spcPts val="0"/>
            </a:spcAft>
          </a:pPr>
          <a:endParaRPr lang="et-EE" sz="1400" b="1" dirty="0">
            <a:solidFill>
              <a:schemeClr val="tx1"/>
            </a:solidFill>
            <a:latin typeface="Raleway" pitchFamily="34" charset="-70"/>
            <a:cs typeface="Calibri" pitchFamily="34" charset="0"/>
          </a:endParaRPr>
        </a:p>
        <a:p>
          <a:pPr>
            <a:lnSpc>
              <a:spcPct val="100000"/>
            </a:lnSpc>
            <a:spcAft>
              <a:spcPts val="0"/>
            </a:spcAft>
          </a:pPr>
          <a:r>
            <a:rPr lang="ru-RU" sz="1400" b="1" dirty="0">
              <a:solidFill>
                <a:schemeClr val="tx1"/>
              </a:solidFill>
              <a:latin typeface="Raleway" pitchFamily="34" charset="-70"/>
              <a:cs typeface="Calibri" pitchFamily="34" charset="0"/>
            </a:rPr>
            <a:t>США</a:t>
          </a:r>
          <a:r>
            <a:rPr lang="en-US" sz="1400" dirty="0">
              <a:solidFill>
                <a:schemeClr val="tx1"/>
              </a:solidFill>
              <a:latin typeface="Raleway" pitchFamily="34" charset="-70"/>
              <a:cs typeface="Calibri" pitchFamily="34" charset="0"/>
            </a:rPr>
            <a:t>: </a:t>
          </a:r>
          <a:r>
            <a:rPr lang="ru-RU" sz="1400" dirty="0">
              <a:solidFill>
                <a:schemeClr val="tx1"/>
              </a:solidFill>
              <a:latin typeface="Raleway" pitchFamily="34" charset="-70"/>
              <a:cs typeface="Calibri" pitchFamily="34" charset="0"/>
            </a:rPr>
            <a:t>консультант </a:t>
          </a:r>
          <a:r>
            <a:rPr lang="en-US" sz="1400" dirty="0">
              <a:solidFill>
                <a:schemeClr val="tx1"/>
              </a:solidFill>
              <a:latin typeface="Raleway" pitchFamily="34" charset="-70"/>
              <a:cs typeface="Calibri" pitchFamily="34" charset="0"/>
            </a:rPr>
            <a:t>LifeBeat </a:t>
          </a:r>
          <a:r>
            <a:rPr lang="ru-RU" sz="1400" dirty="0">
              <a:solidFill>
                <a:schemeClr val="tx1"/>
              </a:solidFill>
              <a:latin typeface="Raleway" pitchFamily="34" charset="-70"/>
              <a:cs typeface="Calibri" pitchFamily="34" charset="0"/>
            </a:rPr>
            <a:t>и специалист по работе с волонтёрами </a:t>
          </a:r>
          <a:endParaRPr lang="en-US" sz="1400" dirty="0">
            <a:solidFill>
              <a:schemeClr val="tx1"/>
            </a:solidFill>
            <a:latin typeface="Raleway" pitchFamily="34" charset="-70"/>
          </a:endParaRPr>
        </a:p>
      </dgm:t>
    </dgm:pt>
    <dgm:pt modelId="{2D92EC02-4479-447F-9EED-7B03A70A8DDA}" type="parTrans" cxnId="{CE2921B0-9F01-486A-8B9C-6FC48F2F805B}">
      <dgm:prSet/>
      <dgm:spPr/>
      <dgm:t>
        <a:bodyPr/>
        <a:lstStyle/>
        <a:p>
          <a:endParaRPr lang="et-EE"/>
        </a:p>
      </dgm:t>
    </dgm:pt>
    <dgm:pt modelId="{17FDECF1-893B-4215-9505-FD31B8D7CF43}" type="sibTrans" cxnId="{CE2921B0-9F01-486A-8B9C-6FC48F2F805B}">
      <dgm:prSet/>
      <dgm:spPr/>
      <dgm:t>
        <a:bodyPr/>
        <a:lstStyle/>
        <a:p>
          <a:endParaRPr lang="et-EE"/>
        </a:p>
      </dgm:t>
    </dgm:pt>
    <dgm:pt modelId="{62933D1C-DD1F-4F87-9AAB-B531D699AF7A}">
      <dgm:prSet phldrT="[Text]" custT="1"/>
      <dgm:spPr>
        <a:solidFill>
          <a:srgbClr val="FFC000"/>
        </a:solidFill>
        <a:ln>
          <a:noFill/>
        </a:ln>
      </dgm:spPr>
      <dgm:t>
        <a:bodyPr/>
        <a:lstStyle/>
        <a:p>
          <a:pPr>
            <a:lnSpc>
              <a:spcPct val="100000"/>
            </a:lnSpc>
            <a:spcAft>
              <a:spcPts val="0"/>
            </a:spcAft>
          </a:pPr>
          <a:r>
            <a:rPr lang="ru-RU" sz="2400" b="1" noProof="0" dirty="0">
              <a:solidFill>
                <a:schemeClr val="bg1"/>
              </a:solidFill>
              <a:latin typeface="Raleway" pitchFamily="34" charset="-70"/>
            </a:rPr>
            <a:t>Образование </a:t>
          </a:r>
          <a:endParaRPr lang="en-US" sz="2400" b="1" noProof="0" dirty="0">
            <a:solidFill>
              <a:schemeClr val="bg1"/>
            </a:solidFill>
            <a:latin typeface="Raleway" pitchFamily="34" charset="-70"/>
          </a:endParaRPr>
        </a:p>
      </dgm:t>
    </dgm:pt>
    <dgm:pt modelId="{6648006E-A019-4D9E-81FA-39A637E85661}" type="parTrans" cxnId="{FAB15C16-861C-4C4E-A5C1-E823D6F5F67E}">
      <dgm:prSet/>
      <dgm:spPr/>
      <dgm:t>
        <a:bodyPr/>
        <a:lstStyle/>
        <a:p>
          <a:endParaRPr lang="et-EE"/>
        </a:p>
      </dgm:t>
    </dgm:pt>
    <dgm:pt modelId="{339640D3-58C2-419C-BA21-8C38EB2EB6FD}" type="sibTrans" cxnId="{FAB15C16-861C-4C4E-A5C1-E823D6F5F67E}">
      <dgm:prSet/>
      <dgm:spPr/>
      <dgm:t>
        <a:bodyPr/>
        <a:lstStyle/>
        <a:p>
          <a:endParaRPr lang="et-EE"/>
        </a:p>
      </dgm:t>
    </dgm:pt>
    <dgm:pt modelId="{06716EC2-D72D-45FA-9FD9-A218CBD9A815}">
      <dgm:prSet phldrT="[Text]" custT="1"/>
      <dgm:spPr>
        <a:solidFill>
          <a:srgbClr val="00B0F0"/>
        </a:solidFill>
        <a:ln>
          <a:noFill/>
        </a:ln>
      </dgm:spPr>
      <dgm:t>
        <a:bodyPr/>
        <a:lstStyle/>
        <a:p>
          <a:pPr>
            <a:lnSpc>
              <a:spcPct val="100000"/>
            </a:lnSpc>
            <a:spcAft>
              <a:spcPts val="0"/>
            </a:spcAft>
          </a:pPr>
          <a:r>
            <a:rPr lang="ru-RU" sz="1300" dirty="0">
              <a:solidFill>
                <a:schemeClr val="tx1"/>
              </a:solidFill>
              <a:latin typeface="Raleway" pitchFamily="34" charset="-70"/>
              <a:cs typeface="Calibri" pitchFamily="34" charset="0"/>
            </a:rPr>
            <a:t>Степень магистра филологии (английский язык) </a:t>
          </a:r>
          <a:endParaRPr lang="en-US" sz="1300" dirty="0">
            <a:solidFill>
              <a:schemeClr val="tx1"/>
            </a:solidFill>
            <a:latin typeface="Raleway" pitchFamily="34" charset="-70"/>
          </a:endParaRPr>
        </a:p>
        <a:p>
          <a:pPr>
            <a:lnSpc>
              <a:spcPct val="100000"/>
            </a:lnSpc>
            <a:spcAft>
              <a:spcPts val="0"/>
            </a:spcAft>
          </a:pPr>
          <a:r>
            <a:rPr lang="ru-RU" sz="1300" dirty="0">
              <a:solidFill>
                <a:schemeClr val="tx1"/>
              </a:solidFill>
              <a:latin typeface="Raleway" pitchFamily="34" charset="-70"/>
              <a:cs typeface="Calibri" pitchFamily="34" charset="0"/>
            </a:rPr>
            <a:t>Магистр наук в области менеджмента </a:t>
          </a:r>
          <a:endParaRPr lang="en-US" sz="1300" dirty="0">
            <a:solidFill>
              <a:schemeClr val="tx1"/>
            </a:solidFill>
            <a:latin typeface="Raleway" pitchFamily="34" charset="-70"/>
            <a:cs typeface="Calibri" pitchFamily="34" charset="0"/>
          </a:endParaRPr>
        </a:p>
        <a:p>
          <a:pPr>
            <a:lnSpc>
              <a:spcPct val="100000"/>
            </a:lnSpc>
            <a:spcAft>
              <a:spcPts val="0"/>
            </a:spcAft>
          </a:pPr>
          <a:r>
            <a:rPr lang="ru-RU" sz="1300" dirty="0">
              <a:solidFill>
                <a:schemeClr val="tx1"/>
              </a:solidFill>
              <a:latin typeface="Raleway" pitchFamily="34" charset="-70"/>
              <a:cs typeface="Calibri" pitchFamily="34" charset="0"/>
            </a:rPr>
            <a:t>Профессионально-техническое образование в области финансового менеджмента и бухгалтерского учета </a:t>
          </a:r>
        </a:p>
        <a:p>
          <a:pPr>
            <a:lnSpc>
              <a:spcPct val="100000"/>
            </a:lnSpc>
            <a:spcAft>
              <a:spcPts val="0"/>
            </a:spcAft>
          </a:pPr>
          <a:endParaRPr lang="en-US" sz="1300" dirty="0">
            <a:solidFill>
              <a:schemeClr val="tx1"/>
            </a:solidFill>
            <a:latin typeface="Raleway" pitchFamily="34" charset="-70"/>
          </a:endParaRPr>
        </a:p>
        <a:p>
          <a:pPr>
            <a:lnSpc>
              <a:spcPct val="100000"/>
            </a:lnSpc>
            <a:spcAft>
              <a:spcPts val="0"/>
            </a:spcAft>
          </a:pPr>
          <a:r>
            <a:rPr lang="ru-RU" sz="1300" dirty="0">
              <a:solidFill>
                <a:schemeClr val="tx1"/>
              </a:solidFill>
              <a:latin typeface="Raleway" pitchFamily="34" charset="-70"/>
            </a:rPr>
            <a:t>Эстонский, английский, финский, русский, испанский языки </a:t>
          </a:r>
          <a:endParaRPr lang="en-US" sz="1300" dirty="0">
            <a:solidFill>
              <a:schemeClr val="tx1"/>
            </a:solidFill>
            <a:latin typeface="Raleway" pitchFamily="34" charset="-70"/>
          </a:endParaRPr>
        </a:p>
      </dgm:t>
    </dgm:pt>
    <dgm:pt modelId="{5CE3A1C6-DC2D-4E35-9EA7-DEADE6D99125}" type="parTrans" cxnId="{5D204DE2-EC57-4AA1-9B76-377D55174139}">
      <dgm:prSet/>
      <dgm:spPr/>
      <dgm:t>
        <a:bodyPr/>
        <a:lstStyle/>
        <a:p>
          <a:endParaRPr lang="et-EE"/>
        </a:p>
      </dgm:t>
    </dgm:pt>
    <dgm:pt modelId="{9BB21E2A-812F-4E3E-8875-0D06226B0CBD}" type="sibTrans" cxnId="{5D204DE2-EC57-4AA1-9B76-377D55174139}">
      <dgm:prSet/>
      <dgm:spPr/>
      <dgm:t>
        <a:bodyPr/>
        <a:lstStyle/>
        <a:p>
          <a:endParaRPr lang="et-EE"/>
        </a:p>
      </dgm:t>
    </dgm:pt>
    <dgm:pt modelId="{EBA775EF-3DE1-4722-B7E7-7A1A3C477C66}" type="pres">
      <dgm:prSet presAssocID="{A0E5F0BF-CD0A-4482-B608-2AE245BE9372}" presName="Name0" presStyleCnt="0">
        <dgm:presLayoutVars>
          <dgm:chPref val="1"/>
          <dgm:dir/>
          <dgm:animOne val="branch"/>
          <dgm:animLvl val="lvl"/>
          <dgm:resizeHandles/>
        </dgm:presLayoutVars>
      </dgm:prSet>
      <dgm:spPr/>
    </dgm:pt>
    <dgm:pt modelId="{C9D227D8-E8E0-40A7-9E9E-ABE0DB370324}" type="pres">
      <dgm:prSet presAssocID="{EA7D1B15-CA80-4669-9F2A-DDCB2BAE944E}" presName="vertOne" presStyleCnt="0"/>
      <dgm:spPr/>
    </dgm:pt>
    <dgm:pt modelId="{DFD85605-4D2A-4791-B0CE-C1543D17EDEB}" type="pres">
      <dgm:prSet presAssocID="{EA7D1B15-CA80-4669-9F2A-DDCB2BAE944E}" presName="txOne" presStyleLbl="node0" presStyleIdx="0" presStyleCnt="1" custScaleY="78585">
        <dgm:presLayoutVars>
          <dgm:chPref val="3"/>
        </dgm:presLayoutVars>
      </dgm:prSet>
      <dgm:spPr/>
    </dgm:pt>
    <dgm:pt modelId="{16E2A2BB-594C-43F0-87F9-B14CEDBBF3C1}" type="pres">
      <dgm:prSet presAssocID="{EA7D1B15-CA80-4669-9F2A-DDCB2BAE944E}" presName="parTransOne" presStyleCnt="0"/>
      <dgm:spPr/>
    </dgm:pt>
    <dgm:pt modelId="{216FC60A-0A6A-402B-AA14-0317E2ADEF92}" type="pres">
      <dgm:prSet presAssocID="{EA7D1B15-CA80-4669-9F2A-DDCB2BAE944E}" presName="horzOne" presStyleCnt="0"/>
      <dgm:spPr/>
    </dgm:pt>
    <dgm:pt modelId="{0CD44520-4AE6-4CA9-902D-A02D784EB8AB}" type="pres">
      <dgm:prSet presAssocID="{365653D9-6431-4A3F-81AE-770F90F963C3}" presName="vertTwo" presStyleCnt="0"/>
      <dgm:spPr/>
    </dgm:pt>
    <dgm:pt modelId="{A791B0F3-0C64-4171-9292-46028182FA72}" type="pres">
      <dgm:prSet presAssocID="{365653D9-6431-4A3F-81AE-770F90F963C3}" presName="txTwo" presStyleLbl="node2" presStyleIdx="0" presStyleCnt="2" custScaleX="104254" custScaleY="67203">
        <dgm:presLayoutVars>
          <dgm:chPref val="3"/>
        </dgm:presLayoutVars>
      </dgm:prSet>
      <dgm:spPr/>
    </dgm:pt>
    <dgm:pt modelId="{FC3215F2-7511-49BB-8E5E-36B9CC685A08}" type="pres">
      <dgm:prSet presAssocID="{365653D9-6431-4A3F-81AE-770F90F963C3}" presName="parTransTwo" presStyleCnt="0"/>
      <dgm:spPr/>
    </dgm:pt>
    <dgm:pt modelId="{6C8DC3B1-F0C7-41A6-9D33-11D468510562}" type="pres">
      <dgm:prSet presAssocID="{365653D9-6431-4A3F-81AE-770F90F963C3}" presName="horzTwo" presStyleCnt="0"/>
      <dgm:spPr/>
    </dgm:pt>
    <dgm:pt modelId="{09ACDE26-B8A3-421C-9C89-C15E6951A967}" type="pres">
      <dgm:prSet presAssocID="{F054F7DC-AF36-4096-86EF-2410236064AF}" presName="vertThree" presStyleCnt="0"/>
      <dgm:spPr/>
    </dgm:pt>
    <dgm:pt modelId="{D8F8E26C-B557-44ED-A559-9FF83A43FB16}" type="pres">
      <dgm:prSet presAssocID="{F054F7DC-AF36-4096-86EF-2410236064AF}" presName="txThree" presStyleLbl="node3" presStyleIdx="0" presStyleCnt="3" custScaleX="60612" custScaleY="129681">
        <dgm:presLayoutVars>
          <dgm:chPref val="3"/>
        </dgm:presLayoutVars>
      </dgm:prSet>
      <dgm:spPr/>
    </dgm:pt>
    <dgm:pt modelId="{C2AECE45-529E-49BB-8827-5F052A42B3D5}" type="pres">
      <dgm:prSet presAssocID="{F054F7DC-AF36-4096-86EF-2410236064AF}" presName="horzThree" presStyleCnt="0"/>
      <dgm:spPr/>
    </dgm:pt>
    <dgm:pt modelId="{A753A2D6-6172-401F-9E00-DE55D62F9581}" type="pres">
      <dgm:prSet presAssocID="{9305FDAD-4E76-4C16-B7EC-4E8D0CDF37F6}" presName="sibSpaceThree" presStyleCnt="0"/>
      <dgm:spPr/>
    </dgm:pt>
    <dgm:pt modelId="{C1DFF31A-9082-4B91-A278-C4B5CAB0561B}" type="pres">
      <dgm:prSet presAssocID="{E01FA4FB-F81E-4BF4-AF40-C5601A50F9AF}" presName="vertThree" presStyleCnt="0"/>
      <dgm:spPr/>
    </dgm:pt>
    <dgm:pt modelId="{36DE3DE7-6D3D-4608-8FA9-EB763230A7FC}" type="pres">
      <dgm:prSet presAssocID="{E01FA4FB-F81E-4BF4-AF40-C5601A50F9AF}" presName="txThree" presStyleLbl="node3" presStyleIdx="1" presStyleCnt="3" custScaleY="136351">
        <dgm:presLayoutVars>
          <dgm:chPref val="3"/>
        </dgm:presLayoutVars>
      </dgm:prSet>
      <dgm:spPr/>
    </dgm:pt>
    <dgm:pt modelId="{80449252-09CA-49DA-BC78-DAE35764742E}" type="pres">
      <dgm:prSet presAssocID="{E01FA4FB-F81E-4BF4-AF40-C5601A50F9AF}" presName="horzThree" presStyleCnt="0"/>
      <dgm:spPr/>
    </dgm:pt>
    <dgm:pt modelId="{DA16D854-8172-4BA0-84CF-7644A9FB6D77}" type="pres">
      <dgm:prSet presAssocID="{49CA79A3-764C-470B-AFA1-D145A421E8E8}" presName="sibSpaceTwo" presStyleCnt="0"/>
      <dgm:spPr/>
    </dgm:pt>
    <dgm:pt modelId="{57FAB93B-A8EE-4E4F-BF3E-FC12AAF32271}" type="pres">
      <dgm:prSet presAssocID="{62933D1C-DD1F-4F87-9AAB-B531D699AF7A}" presName="vertTwo" presStyleCnt="0"/>
      <dgm:spPr/>
    </dgm:pt>
    <dgm:pt modelId="{1F0C6D9F-9DA8-414D-88F6-C3DD9B01F7B3}" type="pres">
      <dgm:prSet presAssocID="{62933D1C-DD1F-4F87-9AAB-B531D699AF7A}" presName="txTwo" presStyleLbl="node2" presStyleIdx="1" presStyleCnt="2" custScaleX="60922" custScaleY="71117" custLinFactNeighborX="342" custLinFactNeighborY="-39270">
        <dgm:presLayoutVars>
          <dgm:chPref val="3"/>
        </dgm:presLayoutVars>
      </dgm:prSet>
      <dgm:spPr/>
    </dgm:pt>
    <dgm:pt modelId="{05A38FE1-5037-47C4-8EDC-98A8C288AE8B}" type="pres">
      <dgm:prSet presAssocID="{62933D1C-DD1F-4F87-9AAB-B531D699AF7A}" presName="parTransTwo" presStyleCnt="0"/>
      <dgm:spPr/>
    </dgm:pt>
    <dgm:pt modelId="{E5928055-9D82-4E30-940A-9BD00023DB2B}" type="pres">
      <dgm:prSet presAssocID="{62933D1C-DD1F-4F87-9AAB-B531D699AF7A}" presName="horzTwo" presStyleCnt="0"/>
      <dgm:spPr/>
    </dgm:pt>
    <dgm:pt modelId="{26D760BD-BD6B-4C7C-9750-C32868533546}" type="pres">
      <dgm:prSet presAssocID="{06716EC2-D72D-45FA-9FD9-A218CBD9A815}" presName="vertThree" presStyleCnt="0"/>
      <dgm:spPr/>
    </dgm:pt>
    <dgm:pt modelId="{B328C831-8F7F-4201-9B08-93711E354AAA}" type="pres">
      <dgm:prSet presAssocID="{06716EC2-D72D-45FA-9FD9-A218CBD9A815}" presName="txThree" presStyleLbl="node3" presStyleIdx="2" presStyleCnt="3" custScaleX="56643" custScaleY="128878">
        <dgm:presLayoutVars>
          <dgm:chPref val="3"/>
        </dgm:presLayoutVars>
      </dgm:prSet>
      <dgm:spPr/>
    </dgm:pt>
    <dgm:pt modelId="{C28CF22A-2F93-4661-BB9C-8573B17EE4EA}" type="pres">
      <dgm:prSet presAssocID="{06716EC2-D72D-45FA-9FD9-A218CBD9A815}" presName="horzThree" presStyleCnt="0"/>
      <dgm:spPr/>
    </dgm:pt>
  </dgm:ptLst>
  <dgm:cxnLst>
    <dgm:cxn modelId="{D1EEC113-BE46-4ACE-AA16-B15710D7067D}" type="presOf" srcId="{06716EC2-D72D-45FA-9FD9-A218CBD9A815}" destId="{B328C831-8F7F-4201-9B08-93711E354AAA}" srcOrd="0" destOrd="0" presId="urn:microsoft.com/office/officeart/2005/8/layout/hierarchy4"/>
    <dgm:cxn modelId="{FAB15C16-861C-4C4E-A5C1-E823D6F5F67E}" srcId="{EA7D1B15-CA80-4669-9F2A-DDCB2BAE944E}" destId="{62933D1C-DD1F-4F87-9AAB-B531D699AF7A}" srcOrd="1" destOrd="0" parTransId="{6648006E-A019-4D9E-81FA-39A637E85661}" sibTransId="{339640D3-58C2-419C-BA21-8C38EB2EB6FD}"/>
    <dgm:cxn modelId="{69456C24-9A38-4676-AF97-7038ECFCB983}" type="presOf" srcId="{E01FA4FB-F81E-4BF4-AF40-C5601A50F9AF}" destId="{36DE3DE7-6D3D-4608-8FA9-EB763230A7FC}" srcOrd="0" destOrd="0" presId="urn:microsoft.com/office/officeart/2005/8/layout/hierarchy4"/>
    <dgm:cxn modelId="{4B3C942E-368D-4A34-A5A8-BBF69B4B002B}" srcId="{A0E5F0BF-CD0A-4482-B608-2AE245BE9372}" destId="{EA7D1B15-CA80-4669-9F2A-DDCB2BAE944E}" srcOrd="0" destOrd="0" parTransId="{8A9EC193-65DE-4FE0-8AF7-7CD2018A9997}" sibTransId="{897BD7F3-3A84-4B71-8D47-9AEB81A2C555}"/>
    <dgm:cxn modelId="{062CED36-996E-4E0C-8A61-D4B2519430A0}" srcId="{365653D9-6431-4A3F-81AE-770F90F963C3}" destId="{F054F7DC-AF36-4096-86EF-2410236064AF}" srcOrd="0" destOrd="0" parTransId="{68F96B43-DDE7-4185-8D9B-341B5F642EF5}" sibTransId="{9305FDAD-4E76-4C16-B7EC-4E8D0CDF37F6}"/>
    <dgm:cxn modelId="{CDCB7637-69FC-4D6C-B495-38C9121A14FD}" type="presOf" srcId="{EA7D1B15-CA80-4669-9F2A-DDCB2BAE944E}" destId="{DFD85605-4D2A-4791-B0CE-C1543D17EDEB}" srcOrd="0" destOrd="0" presId="urn:microsoft.com/office/officeart/2005/8/layout/hierarchy4"/>
    <dgm:cxn modelId="{292F1874-9781-4B4F-9B47-3E600DBB242B}" type="presOf" srcId="{365653D9-6431-4A3F-81AE-770F90F963C3}" destId="{A791B0F3-0C64-4171-9292-46028182FA72}" srcOrd="0" destOrd="0" presId="urn:microsoft.com/office/officeart/2005/8/layout/hierarchy4"/>
    <dgm:cxn modelId="{74FCA2A3-1DE5-4210-9B37-258D1AB22029}" type="presOf" srcId="{62933D1C-DD1F-4F87-9AAB-B531D699AF7A}" destId="{1F0C6D9F-9DA8-414D-88F6-C3DD9B01F7B3}" srcOrd="0" destOrd="0" presId="urn:microsoft.com/office/officeart/2005/8/layout/hierarchy4"/>
    <dgm:cxn modelId="{CE2921B0-9F01-486A-8B9C-6FC48F2F805B}" srcId="{365653D9-6431-4A3F-81AE-770F90F963C3}" destId="{E01FA4FB-F81E-4BF4-AF40-C5601A50F9AF}" srcOrd="1" destOrd="0" parTransId="{2D92EC02-4479-447F-9EED-7B03A70A8DDA}" sibTransId="{17FDECF1-893B-4215-9505-FD31B8D7CF43}"/>
    <dgm:cxn modelId="{D2D05AB4-C159-4135-85D9-10D4303511B8}" type="presOf" srcId="{A0E5F0BF-CD0A-4482-B608-2AE245BE9372}" destId="{EBA775EF-3DE1-4722-B7E7-7A1A3C477C66}" srcOrd="0" destOrd="0" presId="urn:microsoft.com/office/officeart/2005/8/layout/hierarchy4"/>
    <dgm:cxn modelId="{C4A24ED6-351F-4353-9C7B-267C7254FB4E}" type="presOf" srcId="{F054F7DC-AF36-4096-86EF-2410236064AF}" destId="{D8F8E26C-B557-44ED-A559-9FF83A43FB16}" srcOrd="0" destOrd="0" presId="urn:microsoft.com/office/officeart/2005/8/layout/hierarchy4"/>
    <dgm:cxn modelId="{5D204DE2-EC57-4AA1-9B76-377D55174139}" srcId="{62933D1C-DD1F-4F87-9AAB-B531D699AF7A}" destId="{06716EC2-D72D-45FA-9FD9-A218CBD9A815}" srcOrd="0" destOrd="0" parTransId="{5CE3A1C6-DC2D-4E35-9EA7-DEADE6D99125}" sibTransId="{9BB21E2A-812F-4E3E-8875-0D06226B0CBD}"/>
    <dgm:cxn modelId="{754B16ED-7ECE-458F-8CE0-8D3298599ECD}" srcId="{EA7D1B15-CA80-4669-9F2A-DDCB2BAE944E}" destId="{365653D9-6431-4A3F-81AE-770F90F963C3}" srcOrd="0" destOrd="0" parTransId="{579B2F5D-2367-437A-A486-503773DDFF89}" sibTransId="{49CA79A3-764C-470B-AFA1-D145A421E8E8}"/>
    <dgm:cxn modelId="{411F2589-F2CF-4E5D-8D47-4B73B70178E7}" type="presParOf" srcId="{EBA775EF-3DE1-4722-B7E7-7A1A3C477C66}" destId="{C9D227D8-E8E0-40A7-9E9E-ABE0DB370324}" srcOrd="0" destOrd="0" presId="urn:microsoft.com/office/officeart/2005/8/layout/hierarchy4"/>
    <dgm:cxn modelId="{E16904F6-844C-4D57-9911-840813542E4B}" type="presParOf" srcId="{C9D227D8-E8E0-40A7-9E9E-ABE0DB370324}" destId="{DFD85605-4D2A-4791-B0CE-C1543D17EDEB}" srcOrd="0" destOrd="0" presId="urn:microsoft.com/office/officeart/2005/8/layout/hierarchy4"/>
    <dgm:cxn modelId="{2F0FBCC1-C978-4096-8C5C-0A1EAB8C35E6}" type="presParOf" srcId="{C9D227D8-E8E0-40A7-9E9E-ABE0DB370324}" destId="{16E2A2BB-594C-43F0-87F9-B14CEDBBF3C1}" srcOrd="1" destOrd="0" presId="urn:microsoft.com/office/officeart/2005/8/layout/hierarchy4"/>
    <dgm:cxn modelId="{6F453954-FF8E-4AE5-8778-369E1F673A07}" type="presParOf" srcId="{C9D227D8-E8E0-40A7-9E9E-ABE0DB370324}" destId="{216FC60A-0A6A-402B-AA14-0317E2ADEF92}" srcOrd="2" destOrd="0" presId="urn:microsoft.com/office/officeart/2005/8/layout/hierarchy4"/>
    <dgm:cxn modelId="{EA36A13E-23B2-415F-A1A6-5FEBAE2D2C59}" type="presParOf" srcId="{216FC60A-0A6A-402B-AA14-0317E2ADEF92}" destId="{0CD44520-4AE6-4CA9-902D-A02D784EB8AB}" srcOrd="0" destOrd="0" presId="urn:microsoft.com/office/officeart/2005/8/layout/hierarchy4"/>
    <dgm:cxn modelId="{0AD05020-AA96-4A59-A015-9AB7C56D8D81}" type="presParOf" srcId="{0CD44520-4AE6-4CA9-902D-A02D784EB8AB}" destId="{A791B0F3-0C64-4171-9292-46028182FA72}" srcOrd="0" destOrd="0" presId="urn:microsoft.com/office/officeart/2005/8/layout/hierarchy4"/>
    <dgm:cxn modelId="{15201B57-0D19-4EED-8590-5D1371CA6143}" type="presParOf" srcId="{0CD44520-4AE6-4CA9-902D-A02D784EB8AB}" destId="{FC3215F2-7511-49BB-8E5E-36B9CC685A08}" srcOrd="1" destOrd="0" presId="urn:microsoft.com/office/officeart/2005/8/layout/hierarchy4"/>
    <dgm:cxn modelId="{AF1B4E45-1317-4316-9174-724A5D3BD181}" type="presParOf" srcId="{0CD44520-4AE6-4CA9-902D-A02D784EB8AB}" destId="{6C8DC3B1-F0C7-41A6-9D33-11D468510562}" srcOrd="2" destOrd="0" presId="urn:microsoft.com/office/officeart/2005/8/layout/hierarchy4"/>
    <dgm:cxn modelId="{5597BE69-1C2E-4273-A929-58A29AAF1CE8}" type="presParOf" srcId="{6C8DC3B1-F0C7-41A6-9D33-11D468510562}" destId="{09ACDE26-B8A3-421C-9C89-C15E6951A967}" srcOrd="0" destOrd="0" presId="urn:microsoft.com/office/officeart/2005/8/layout/hierarchy4"/>
    <dgm:cxn modelId="{0B656DFC-1C05-4C26-8326-F00016BF4FC7}" type="presParOf" srcId="{09ACDE26-B8A3-421C-9C89-C15E6951A967}" destId="{D8F8E26C-B557-44ED-A559-9FF83A43FB16}" srcOrd="0" destOrd="0" presId="urn:microsoft.com/office/officeart/2005/8/layout/hierarchy4"/>
    <dgm:cxn modelId="{8B61E1C1-94A5-48CA-BA00-5BB8A1ED4DC6}" type="presParOf" srcId="{09ACDE26-B8A3-421C-9C89-C15E6951A967}" destId="{C2AECE45-529E-49BB-8827-5F052A42B3D5}" srcOrd="1" destOrd="0" presId="urn:microsoft.com/office/officeart/2005/8/layout/hierarchy4"/>
    <dgm:cxn modelId="{7A931E0C-F674-4B48-BB2D-0BE635EA79FF}" type="presParOf" srcId="{6C8DC3B1-F0C7-41A6-9D33-11D468510562}" destId="{A753A2D6-6172-401F-9E00-DE55D62F9581}" srcOrd="1" destOrd="0" presId="urn:microsoft.com/office/officeart/2005/8/layout/hierarchy4"/>
    <dgm:cxn modelId="{1D8B3120-F203-4AAE-8C08-952FDC969068}" type="presParOf" srcId="{6C8DC3B1-F0C7-41A6-9D33-11D468510562}" destId="{C1DFF31A-9082-4B91-A278-C4B5CAB0561B}" srcOrd="2" destOrd="0" presId="urn:microsoft.com/office/officeart/2005/8/layout/hierarchy4"/>
    <dgm:cxn modelId="{6311C7AD-06D9-47D3-A7B8-EFEB7B4B9434}" type="presParOf" srcId="{C1DFF31A-9082-4B91-A278-C4B5CAB0561B}" destId="{36DE3DE7-6D3D-4608-8FA9-EB763230A7FC}" srcOrd="0" destOrd="0" presId="urn:microsoft.com/office/officeart/2005/8/layout/hierarchy4"/>
    <dgm:cxn modelId="{6EE43602-2D70-438C-90F3-45763F9BB5C1}" type="presParOf" srcId="{C1DFF31A-9082-4B91-A278-C4B5CAB0561B}" destId="{80449252-09CA-49DA-BC78-DAE35764742E}" srcOrd="1" destOrd="0" presId="urn:microsoft.com/office/officeart/2005/8/layout/hierarchy4"/>
    <dgm:cxn modelId="{DEF8CABC-6A1D-4640-AE67-4CA0660DA4A7}" type="presParOf" srcId="{216FC60A-0A6A-402B-AA14-0317E2ADEF92}" destId="{DA16D854-8172-4BA0-84CF-7644A9FB6D77}" srcOrd="1" destOrd="0" presId="urn:microsoft.com/office/officeart/2005/8/layout/hierarchy4"/>
    <dgm:cxn modelId="{93D50A73-AA55-4E61-B4CB-83B9712B87D8}" type="presParOf" srcId="{216FC60A-0A6A-402B-AA14-0317E2ADEF92}" destId="{57FAB93B-A8EE-4E4F-BF3E-FC12AAF32271}" srcOrd="2" destOrd="0" presId="urn:microsoft.com/office/officeart/2005/8/layout/hierarchy4"/>
    <dgm:cxn modelId="{915B1156-D73D-4E6B-9C88-23D26EEB3D2A}" type="presParOf" srcId="{57FAB93B-A8EE-4E4F-BF3E-FC12AAF32271}" destId="{1F0C6D9F-9DA8-414D-88F6-C3DD9B01F7B3}" srcOrd="0" destOrd="0" presId="urn:microsoft.com/office/officeart/2005/8/layout/hierarchy4"/>
    <dgm:cxn modelId="{E89B16B5-32B7-4213-A0D1-76B7CE0353CE}" type="presParOf" srcId="{57FAB93B-A8EE-4E4F-BF3E-FC12AAF32271}" destId="{05A38FE1-5037-47C4-8EDC-98A8C288AE8B}" srcOrd="1" destOrd="0" presId="urn:microsoft.com/office/officeart/2005/8/layout/hierarchy4"/>
    <dgm:cxn modelId="{B6124FEF-8D59-4714-B0BA-37E069DFDDED}" type="presParOf" srcId="{57FAB93B-A8EE-4E4F-BF3E-FC12AAF32271}" destId="{E5928055-9D82-4E30-940A-9BD00023DB2B}" srcOrd="2" destOrd="0" presId="urn:microsoft.com/office/officeart/2005/8/layout/hierarchy4"/>
    <dgm:cxn modelId="{E7793761-F12F-4EFB-BA19-08258E026BC9}" type="presParOf" srcId="{E5928055-9D82-4E30-940A-9BD00023DB2B}" destId="{26D760BD-BD6B-4C7C-9750-C32868533546}" srcOrd="0" destOrd="0" presId="urn:microsoft.com/office/officeart/2005/8/layout/hierarchy4"/>
    <dgm:cxn modelId="{FA41F34F-5F0D-40B1-A6A0-D3DFA922FD92}" type="presParOf" srcId="{26D760BD-BD6B-4C7C-9750-C32868533546}" destId="{B328C831-8F7F-4201-9B08-93711E354AAA}" srcOrd="0" destOrd="0" presId="urn:microsoft.com/office/officeart/2005/8/layout/hierarchy4"/>
    <dgm:cxn modelId="{72A3A33D-A002-4188-BD64-E8AF951AFEA8}" type="presParOf" srcId="{26D760BD-BD6B-4C7C-9750-C32868533546}" destId="{C28CF22A-2F93-4661-BB9C-8573B17EE4EA}" srcOrd="1" destOrd="0" presId="urn:microsoft.com/office/officeart/2005/8/layout/hierarchy4"/>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5F0BF-CD0A-4482-B608-2AE245BE937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t-EE"/>
        </a:p>
      </dgm:t>
    </dgm:pt>
    <dgm:pt modelId="{EA7D1B15-CA80-4669-9F2A-DDCB2BAE944E}">
      <dgm:prSet phldrT="[Text]" custT="1"/>
      <dgm:spPr>
        <a:solidFill>
          <a:schemeClr val="tx1"/>
        </a:solidFill>
        <a:ln>
          <a:noFill/>
        </a:ln>
      </dgm:spPr>
      <dgm:t>
        <a:bodyPr/>
        <a:lstStyle/>
        <a:p>
          <a:pPr>
            <a:lnSpc>
              <a:spcPct val="100000"/>
            </a:lnSpc>
            <a:spcAft>
              <a:spcPts val="0"/>
            </a:spcAft>
          </a:pPr>
          <a:r>
            <a:rPr lang="ru-RU" sz="3600" b="1" dirty="0">
              <a:latin typeface="Bebas Neue Bold" pitchFamily="34" charset="-70"/>
              <a:cs typeface="Calibri" pitchFamily="34" charset="0"/>
            </a:rPr>
            <a:t>Мерье Вайде </a:t>
          </a:r>
          <a:endParaRPr lang="et-EE" sz="3600" b="1" dirty="0">
            <a:latin typeface="Bebas Neue Bold" pitchFamily="34" charset="-70"/>
            <a:cs typeface="Calibri" pitchFamily="34" charset="0"/>
          </a:endParaRPr>
        </a:p>
        <a:p>
          <a:pPr>
            <a:lnSpc>
              <a:spcPct val="100000"/>
            </a:lnSpc>
            <a:spcAft>
              <a:spcPts val="0"/>
            </a:spcAft>
          </a:pPr>
          <a:r>
            <a:rPr lang="ru-RU" sz="2000" b="0" dirty="0">
              <a:latin typeface="Raleway" pitchFamily="34" charset="-70"/>
              <a:cs typeface="Calibri" pitchFamily="34" charset="0"/>
            </a:rPr>
            <a:t>лектор и менеджер проектов </a:t>
          </a:r>
          <a:endParaRPr lang="en-US" sz="2000" b="0" noProof="0" dirty="0">
            <a:latin typeface="Raleway" pitchFamily="34" charset="-70"/>
          </a:endParaRPr>
        </a:p>
      </dgm:t>
    </dgm:pt>
    <dgm:pt modelId="{8A9EC193-65DE-4FE0-8AF7-7CD2018A9997}" type="parTrans" cxnId="{4B3C942E-368D-4A34-A5A8-BBF69B4B002B}">
      <dgm:prSet/>
      <dgm:spPr/>
      <dgm:t>
        <a:bodyPr/>
        <a:lstStyle/>
        <a:p>
          <a:endParaRPr lang="et-EE"/>
        </a:p>
      </dgm:t>
    </dgm:pt>
    <dgm:pt modelId="{897BD7F3-3A84-4B71-8D47-9AEB81A2C555}" type="sibTrans" cxnId="{4B3C942E-368D-4A34-A5A8-BBF69B4B002B}">
      <dgm:prSet/>
      <dgm:spPr/>
      <dgm:t>
        <a:bodyPr/>
        <a:lstStyle/>
        <a:p>
          <a:endParaRPr lang="et-EE"/>
        </a:p>
      </dgm:t>
    </dgm:pt>
    <dgm:pt modelId="{365653D9-6431-4A3F-81AE-770F90F963C3}">
      <dgm:prSet phldrT="[Text]" custT="1"/>
      <dgm:spPr>
        <a:solidFill>
          <a:srgbClr val="FFC000"/>
        </a:solidFill>
        <a:ln>
          <a:noFill/>
        </a:ln>
      </dgm:spPr>
      <dgm:t>
        <a:bodyPr/>
        <a:lstStyle/>
        <a:p>
          <a:pPr>
            <a:lnSpc>
              <a:spcPct val="100000"/>
            </a:lnSpc>
            <a:spcAft>
              <a:spcPts val="0"/>
            </a:spcAft>
          </a:pPr>
          <a:r>
            <a:rPr lang="ru-RU" sz="2400" b="1" dirty="0">
              <a:solidFill>
                <a:schemeClr val="bg1"/>
              </a:solidFill>
              <a:latin typeface="Raleway" pitchFamily="34" charset="-70"/>
            </a:rPr>
            <a:t>Профессиональный опыт </a:t>
          </a:r>
          <a:endParaRPr lang="en-US" sz="2400" b="1" dirty="0">
            <a:solidFill>
              <a:schemeClr val="bg1"/>
            </a:solidFill>
            <a:latin typeface="Raleway" pitchFamily="34" charset="-70"/>
          </a:endParaRPr>
        </a:p>
      </dgm:t>
    </dgm:pt>
    <dgm:pt modelId="{579B2F5D-2367-437A-A486-503773DDFF89}" type="parTrans" cxnId="{754B16ED-7ECE-458F-8CE0-8D3298599ECD}">
      <dgm:prSet/>
      <dgm:spPr/>
      <dgm:t>
        <a:bodyPr/>
        <a:lstStyle/>
        <a:p>
          <a:endParaRPr lang="et-EE"/>
        </a:p>
      </dgm:t>
    </dgm:pt>
    <dgm:pt modelId="{49CA79A3-764C-470B-AFA1-D145A421E8E8}" type="sibTrans" cxnId="{754B16ED-7ECE-458F-8CE0-8D3298599ECD}">
      <dgm:prSet/>
      <dgm:spPr/>
      <dgm:t>
        <a:bodyPr/>
        <a:lstStyle/>
        <a:p>
          <a:endParaRPr lang="et-EE"/>
        </a:p>
      </dgm:t>
    </dgm:pt>
    <dgm:pt modelId="{F054F7DC-AF36-4096-86EF-2410236064AF}">
      <dgm:prSet phldrT="[Text]" custT="1"/>
      <dgm:spPr>
        <a:solidFill>
          <a:srgbClr val="00B0F0"/>
        </a:solidFill>
        <a:ln>
          <a:noFill/>
        </a:ln>
      </dgm:spPr>
      <dgm:t>
        <a:bodyPr/>
        <a:lstStyle/>
        <a:p>
          <a:pPr>
            <a:lnSpc>
              <a:spcPct val="100000"/>
            </a:lnSpc>
            <a:spcAft>
              <a:spcPts val="0"/>
            </a:spcAft>
          </a:pPr>
          <a:r>
            <a:rPr lang="ru-RU" sz="1400" dirty="0">
              <a:solidFill>
                <a:schemeClr val="tx1"/>
              </a:solidFill>
              <a:latin typeface="Raleway" pitchFamily="34" charset="-70"/>
              <a:cs typeface="Calibri" pitchFamily="34" charset="0"/>
            </a:rPr>
            <a:t>Основные области специализации</a:t>
          </a:r>
          <a:r>
            <a:rPr lang="et-EE" sz="1400" dirty="0">
              <a:solidFill>
                <a:schemeClr val="tx1"/>
              </a:solidFill>
              <a:latin typeface="Raleway" pitchFamily="34" charset="-70"/>
              <a:cs typeface="Calibri" pitchFamily="34" charset="0"/>
            </a:rPr>
            <a:t>:</a:t>
          </a:r>
        </a:p>
        <a:p>
          <a:pPr>
            <a:lnSpc>
              <a:spcPct val="100000"/>
            </a:lnSpc>
            <a:spcAft>
              <a:spcPts val="0"/>
            </a:spcAft>
          </a:pPr>
          <a:r>
            <a:rPr lang="ru-RU" sz="1400" dirty="0">
              <a:solidFill>
                <a:schemeClr val="tx1"/>
              </a:solidFill>
              <a:latin typeface="Raleway" pitchFamily="34" charset="-70"/>
            </a:rPr>
            <a:t>анализ данных, программирование, разработка ПО, </a:t>
          </a:r>
        </a:p>
        <a:p>
          <a:pPr>
            <a:lnSpc>
              <a:spcPct val="100000"/>
            </a:lnSpc>
            <a:spcAft>
              <a:spcPts val="0"/>
            </a:spcAft>
          </a:pPr>
          <a:r>
            <a:rPr lang="et-EE" sz="1400" dirty="0">
              <a:solidFill>
                <a:schemeClr val="tx1"/>
              </a:solidFill>
              <a:latin typeface="Raleway" pitchFamily="34" charset="-70"/>
            </a:rPr>
            <a:t>MS Office</a:t>
          </a:r>
          <a:endParaRPr lang="en-US" sz="1400" dirty="0">
            <a:solidFill>
              <a:schemeClr val="tx1"/>
            </a:solidFill>
            <a:latin typeface="Raleway" pitchFamily="34" charset="-70"/>
          </a:endParaRPr>
        </a:p>
      </dgm:t>
    </dgm:pt>
    <dgm:pt modelId="{68F96B43-DDE7-4185-8D9B-341B5F642EF5}" type="parTrans" cxnId="{062CED36-996E-4E0C-8A61-D4B2519430A0}">
      <dgm:prSet/>
      <dgm:spPr/>
      <dgm:t>
        <a:bodyPr/>
        <a:lstStyle/>
        <a:p>
          <a:endParaRPr lang="et-EE"/>
        </a:p>
      </dgm:t>
    </dgm:pt>
    <dgm:pt modelId="{9305FDAD-4E76-4C16-B7EC-4E8D0CDF37F6}" type="sibTrans" cxnId="{062CED36-996E-4E0C-8A61-D4B2519430A0}">
      <dgm:prSet/>
      <dgm:spPr/>
      <dgm:t>
        <a:bodyPr/>
        <a:lstStyle/>
        <a:p>
          <a:endParaRPr lang="et-EE"/>
        </a:p>
      </dgm:t>
    </dgm:pt>
    <dgm:pt modelId="{E01FA4FB-F81E-4BF4-AF40-C5601A50F9AF}">
      <dgm:prSet phldrT="[Text]" custT="1"/>
      <dgm:spPr>
        <a:solidFill>
          <a:srgbClr val="00B0F0"/>
        </a:solidFill>
        <a:ln>
          <a:noFill/>
        </a:ln>
      </dgm:spPr>
      <dgm:t>
        <a:bodyPr/>
        <a:lstStyle/>
        <a:p>
          <a:pPr>
            <a:lnSpc>
              <a:spcPct val="100000"/>
            </a:lnSpc>
            <a:spcAft>
              <a:spcPts val="0"/>
            </a:spcAft>
          </a:pPr>
          <a:r>
            <a:rPr lang="ru-RU" sz="1400" b="1" dirty="0">
              <a:solidFill>
                <a:schemeClr val="tx1"/>
              </a:solidFill>
              <a:latin typeface="Raleway" pitchFamily="34" charset="-70"/>
              <a:cs typeface="Calibri" pitchFamily="34" charset="0"/>
            </a:rPr>
            <a:t>Эстония</a:t>
          </a:r>
          <a:r>
            <a:rPr lang="en-US" sz="1400" dirty="0">
              <a:solidFill>
                <a:schemeClr val="tx1"/>
              </a:solidFill>
              <a:latin typeface="Raleway" pitchFamily="34" charset="-70"/>
              <a:cs typeface="Calibri" pitchFamily="34" charset="0"/>
            </a:rPr>
            <a:t>:</a:t>
          </a:r>
          <a:r>
            <a:rPr lang="et-EE" sz="1400" dirty="0">
              <a:solidFill>
                <a:schemeClr val="tx1"/>
              </a:solidFill>
              <a:latin typeface="Raleway" pitchFamily="34" charset="-70"/>
              <a:cs typeface="Calibri" pitchFamily="34" charset="0"/>
            </a:rPr>
            <a:t> </a:t>
          </a:r>
        </a:p>
        <a:p>
          <a:pPr>
            <a:lnSpc>
              <a:spcPct val="100000"/>
            </a:lnSpc>
            <a:spcAft>
              <a:spcPts val="0"/>
            </a:spcAft>
          </a:pPr>
          <a:r>
            <a:rPr lang="et-EE" sz="1400" dirty="0">
              <a:solidFill>
                <a:schemeClr val="tx1"/>
              </a:solidFill>
              <a:latin typeface="Raleway" pitchFamily="34" charset="-70"/>
              <a:cs typeface="Calibri" pitchFamily="34" charset="0"/>
            </a:rPr>
            <a:t>BCS Koolitus (</a:t>
          </a:r>
          <a:r>
            <a:rPr lang="ru-RU" sz="1400" dirty="0">
              <a:solidFill>
                <a:schemeClr val="tx1"/>
              </a:solidFill>
              <a:latin typeface="Raleway" pitchFamily="34" charset="-70"/>
              <a:cs typeface="Calibri" pitchFamily="34" charset="0"/>
            </a:rPr>
            <a:t>частная тренинговая компания</a:t>
          </a:r>
          <a:r>
            <a:rPr lang="et-EE" sz="1400" dirty="0">
              <a:solidFill>
                <a:schemeClr val="tx1"/>
              </a:solidFill>
              <a:latin typeface="Raleway" pitchFamily="34" charset="-70"/>
              <a:cs typeface="Calibri" pitchFamily="34" charset="0"/>
            </a:rPr>
            <a:t>)</a:t>
          </a:r>
        </a:p>
        <a:p>
          <a:pPr>
            <a:lnSpc>
              <a:spcPct val="100000"/>
            </a:lnSpc>
            <a:spcAft>
              <a:spcPts val="0"/>
            </a:spcAft>
          </a:pPr>
          <a:r>
            <a:rPr lang="et-EE" sz="1400" dirty="0">
              <a:solidFill>
                <a:schemeClr val="tx1"/>
              </a:solidFill>
              <a:latin typeface="Raleway" pitchFamily="34" charset="-70"/>
            </a:rPr>
            <a:t>Lääne-Viru College (</a:t>
          </a:r>
          <a:r>
            <a:rPr lang="ru-RU" sz="1400" dirty="0">
              <a:solidFill>
                <a:schemeClr val="tx1"/>
              </a:solidFill>
              <a:latin typeface="Raleway" pitchFamily="34" charset="-70"/>
            </a:rPr>
            <a:t>государственный университет прикладных наук</a:t>
          </a:r>
          <a:r>
            <a:rPr lang="et-EE" sz="1400" dirty="0">
              <a:solidFill>
                <a:schemeClr val="tx1"/>
              </a:solidFill>
              <a:latin typeface="Raleway" pitchFamily="34" charset="-70"/>
            </a:rPr>
            <a:t>)</a:t>
          </a:r>
        </a:p>
        <a:p>
          <a:pPr>
            <a:lnSpc>
              <a:spcPct val="100000"/>
            </a:lnSpc>
            <a:spcAft>
              <a:spcPts val="0"/>
            </a:spcAft>
          </a:pPr>
          <a:endParaRPr lang="et-EE" sz="1400" dirty="0">
            <a:solidFill>
              <a:schemeClr val="tx1"/>
            </a:solidFill>
            <a:latin typeface="Raleway" pitchFamily="34" charset="-70"/>
          </a:endParaRPr>
        </a:p>
        <a:p>
          <a:pPr>
            <a:lnSpc>
              <a:spcPct val="100000"/>
            </a:lnSpc>
            <a:spcAft>
              <a:spcPts val="0"/>
            </a:spcAft>
          </a:pPr>
          <a:r>
            <a:rPr lang="ru-RU" sz="1400" dirty="0">
              <a:solidFill>
                <a:schemeClr val="tx1"/>
              </a:solidFill>
              <a:latin typeface="Raleway" pitchFamily="34" charset="-70"/>
            </a:rPr>
            <a:t>Различные проекты с европейскими партнёрами, в основном со странами Северной Европы </a:t>
          </a:r>
          <a:endParaRPr lang="en-US" sz="1400" dirty="0">
            <a:solidFill>
              <a:schemeClr val="tx1"/>
            </a:solidFill>
            <a:latin typeface="Raleway" pitchFamily="34" charset="-70"/>
          </a:endParaRPr>
        </a:p>
      </dgm:t>
    </dgm:pt>
    <dgm:pt modelId="{2D92EC02-4479-447F-9EED-7B03A70A8DDA}" type="parTrans" cxnId="{CE2921B0-9F01-486A-8B9C-6FC48F2F805B}">
      <dgm:prSet/>
      <dgm:spPr/>
      <dgm:t>
        <a:bodyPr/>
        <a:lstStyle/>
        <a:p>
          <a:endParaRPr lang="et-EE"/>
        </a:p>
      </dgm:t>
    </dgm:pt>
    <dgm:pt modelId="{17FDECF1-893B-4215-9505-FD31B8D7CF43}" type="sibTrans" cxnId="{CE2921B0-9F01-486A-8B9C-6FC48F2F805B}">
      <dgm:prSet/>
      <dgm:spPr/>
      <dgm:t>
        <a:bodyPr/>
        <a:lstStyle/>
        <a:p>
          <a:endParaRPr lang="et-EE"/>
        </a:p>
      </dgm:t>
    </dgm:pt>
    <dgm:pt modelId="{62933D1C-DD1F-4F87-9AAB-B531D699AF7A}">
      <dgm:prSet phldrT="[Text]" custT="1"/>
      <dgm:spPr>
        <a:solidFill>
          <a:srgbClr val="FFC000"/>
        </a:solidFill>
        <a:ln>
          <a:noFill/>
        </a:ln>
      </dgm:spPr>
      <dgm:t>
        <a:bodyPr/>
        <a:lstStyle/>
        <a:p>
          <a:pPr>
            <a:lnSpc>
              <a:spcPct val="100000"/>
            </a:lnSpc>
            <a:spcAft>
              <a:spcPts val="0"/>
            </a:spcAft>
          </a:pPr>
          <a:r>
            <a:rPr lang="ru-RU" sz="2400" b="1" noProof="0" dirty="0">
              <a:solidFill>
                <a:schemeClr val="bg1"/>
              </a:solidFill>
              <a:latin typeface="Raleway" pitchFamily="34" charset="-70"/>
            </a:rPr>
            <a:t>Образование </a:t>
          </a:r>
          <a:endParaRPr lang="en-US" sz="2400" b="1" noProof="0" dirty="0">
            <a:solidFill>
              <a:schemeClr val="bg1"/>
            </a:solidFill>
            <a:latin typeface="Raleway" pitchFamily="34" charset="-70"/>
          </a:endParaRPr>
        </a:p>
      </dgm:t>
    </dgm:pt>
    <dgm:pt modelId="{6648006E-A019-4D9E-81FA-39A637E85661}" type="parTrans" cxnId="{FAB15C16-861C-4C4E-A5C1-E823D6F5F67E}">
      <dgm:prSet/>
      <dgm:spPr/>
      <dgm:t>
        <a:bodyPr/>
        <a:lstStyle/>
        <a:p>
          <a:endParaRPr lang="et-EE"/>
        </a:p>
      </dgm:t>
    </dgm:pt>
    <dgm:pt modelId="{339640D3-58C2-419C-BA21-8C38EB2EB6FD}" type="sibTrans" cxnId="{FAB15C16-861C-4C4E-A5C1-E823D6F5F67E}">
      <dgm:prSet/>
      <dgm:spPr/>
      <dgm:t>
        <a:bodyPr/>
        <a:lstStyle/>
        <a:p>
          <a:endParaRPr lang="et-EE"/>
        </a:p>
      </dgm:t>
    </dgm:pt>
    <dgm:pt modelId="{06716EC2-D72D-45FA-9FD9-A218CBD9A815}">
      <dgm:prSet phldrT="[Text]" custT="1"/>
      <dgm:spPr>
        <a:solidFill>
          <a:srgbClr val="00B0F0"/>
        </a:solidFill>
        <a:ln>
          <a:noFill/>
        </a:ln>
      </dgm:spPr>
      <dgm:t>
        <a:bodyPr/>
        <a:lstStyle/>
        <a:p>
          <a:pPr>
            <a:lnSpc>
              <a:spcPct val="100000"/>
            </a:lnSpc>
            <a:spcAft>
              <a:spcPts val="0"/>
            </a:spcAft>
          </a:pPr>
          <a:r>
            <a:rPr lang="ru-RU" sz="1400" dirty="0">
              <a:solidFill>
                <a:schemeClr val="tx1"/>
              </a:solidFill>
              <a:latin typeface="Raleway" pitchFamily="34" charset="-70"/>
              <a:cs typeface="Calibri" pitchFamily="34" charset="0"/>
            </a:rPr>
            <a:t>Степень магистра в области педагогики, преподаватель информатики, </a:t>
          </a:r>
          <a:endParaRPr lang="et-EE" sz="1400" dirty="0">
            <a:solidFill>
              <a:schemeClr val="tx1"/>
            </a:solidFill>
            <a:latin typeface="Raleway" pitchFamily="34" charset="-70"/>
          </a:endParaRPr>
        </a:p>
        <a:p>
          <a:pPr>
            <a:lnSpc>
              <a:spcPct val="100000"/>
            </a:lnSpc>
            <a:spcAft>
              <a:spcPts val="0"/>
            </a:spcAft>
          </a:pPr>
          <a:r>
            <a:rPr lang="ru-RU" sz="1400" dirty="0">
              <a:solidFill>
                <a:schemeClr val="tx1"/>
              </a:solidFill>
              <a:latin typeface="Raleway" pitchFamily="34" charset="-70"/>
            </a:rPr>
            <a:t>Таллиннский технический университет</a:t>
          </a:r>
          <a:r>
            <a:rPr lang="et-EE" sz="1400" dirty="0">
              <a:solidFill>
                <a:schemeClr val="tx1"/>
              </a:solidFill>
              <a:latin typeface="Raleway" pitchFamily="34" charset="-70"/>
            </a:rPr>
            <a:t>, </a:t>
          </a:r>
          <a:r>
            <a:rPr lang="ru-RU" sz="1400" dirty="0">
              <a:solidFill>
                <a:schemeClr val="tx1"/>
              </a:solidFill>
              <a:latin typeface="Raleway" pitchFamily="34" charset="-70"/>
            </a:rPr>
            <a:t>инженер-разработчик </a:t>
          </a:r>
          <a:endParaRPr lang="et-EE" sz="1400" dirty="0">
            <a:solidFill>
              <a:schemeClr val="tx1"/>
            </a:solidFill>
            <a:latin typeface="Raleway" pitchFamily="34" charset="-70"/>
          </a:endParaRPr>
        </a:p>
        <a:p>
          <a:pPr>
            <a:lnSpc>
              <a:spcPct val="100000"/>
            </a:lnSpc>
            <a:spcAft>
              <a:spcPts val="0"/>
            </a:spcAft>
          </a:pPr>
          <a:endParaRPr lang="en-US" sz="1400" dirty="0">
            <a:solidFill>
              <a:schemeClr val="tx1"/>
            </a:solidFill>
            <a:latin typeface="Raleway" pitchFamily="34" charset="-70"/>
          </a:endParaRPr>
        </a:p>
        <a:p>
          <a:pPr>
            <a:lnSpc>
              <a:spcPct val="100000"/>
            </a:lnSpc>
            <a:spcAft>
              <a:spcPts val="0"/>
            </a:spcAft>
          </a:pPr>
          <a:r>
            <a:rPr lang="ru-RU" sz="1400" dirty="0">
              <a:solidFill>
                <a:schemeClr val="tx1"/>
              </a:solidFill>
              <a:latin typeface="Raleway" pitchFamily="34" charset="-70"/>
            </a:rPr>
            <a:t>Эстонский, английский, финский, русский языки </a:t>
          </a:r>
          <a:endParaRPr lang="en-US" sz="1400" dirty="0">
            <a:solidFill>
              <a:schemeClr val="tx1"/>
            </a:solidFill>
            <a:latin typeface="Raleway" pitchFamily="34" charset="-70"/>
          </a:endParaRPr>
        </a:p>
      </dgm:t>
    </dgm:pt>
    <dgm:pt modelId="{5CE3A1C6-DC2D-4E35-9EA7-DEADE6D99125}" type="parTrans" cxnId="{5D204DE2-EC57-4AA1-9B76-377D55174139}">
      <dgm:prSet/>
      <dgm:spPr/>
      <dgm:t>
        <a:bodyPr/>
        <a:lstStyle/>
        <a:p>
          <a:endParaRPr lang="et-EE"/>
        </a:p>
      </dgm:t>
    </dgm:pt>
    <dgm:pt modelId="{9BB21E2A-812F-4E3E-8875-0D06226B0CBD}" type="sibTrans" cxnId="{5D204DE2-EC57-4AA1-9B76-377D55174139}">
      <dgm:prSet/>
      <dgm:spPr/>
      <dgm:t>
        <a:bodyPr/>
        <a:lstStyle/>
        <a:p>
          <a:endParaRPr lang="et-EE"/>
        </a:p>
      </dgm:t>
    </dgm:pt>
    <dgm:pt modelId="{EBA775EF-3DE1-4722-B7E7-7A1A3C477C66}" type="pres">
      <dgm:prSet presAssocID="{A0E5F0BF-CD0A-4482-B608-2AE245BE9372}" presName="Name0" presStyleCnt="0">
        <dgm:presLayoutVars>
          <dgm:chPref val="1"/>
          <dgm:dir/>
          <dgm:animOne val="branch"/>
          <dgm:animLvl val="lvl"/>
          <dgm:resizeHandles/>
        </dgm:presLayoutVars>
      </dgm:prSet>
      <dgm:spPr/>
    </dgm:pt>
    <dgm:pt modelId="{C9D227D8-E8E0-40A7-9E9E-ABE0DB370324}" type="pres">
      <dgm:prSet presAssocID="{EA7D1B15-CA80-4669-9F2A-DDCB2BAE944E}" presName="vertOne" presStyleCnt="0"/>
      <dgm:spPr/>
    </dgm:pt>
    <dgm:pt modelId="{DFD85605-4D2A-4791-B0CE-C1543D17EDEB}" type="pres">
      <dgm:prSet presAssocID="{EA7D1B15-CA80-4669-9F2A-DDCB2BAE944E}" presName="txOne" presStyleLbl="node0" presStyleIdx="0" presStyleCnt="1">
        <dgm:presLayoutVars>
          <dgm:chPref val="3"/>
        </dgm:presLayoutVars>
      </dgm:prSet>
      <dgm:spPr/>
    </dgm:pt>
    <dgm:pt modelId="{16E2A2BB-594C-43F0-87F9-B14CEDBBF3C1}" type="pres">
      <dgm:prSet presAssocID="{EA7D1B15-CA80-4669-9F2A-DDCB2BAE944E}" presName="parTransOne" presStyleCnt="0"/>
      <dgm:spPr/>
    </dgm:pt>
    <dgm:pt modelId="{216FC60A-0A6A-402B-AA14-0317E2ADEF92}" type="pres">
      <dgm:prSet presAssocID="{EA7D1B15-CA80-4669-9F2A-DDCB2BAE944E}" presName="horzOne" presStyleCnt="0"/>
      <dgm:spPr/>
    </dgm:pt>
    <dgm:pt modelId="{0CD44520-4AE6-4CA9-902D-A02D784EB8AB}" type="pres">
      <dgm:prSet presAssocID="{365653D9-6431-4A3F-81AE-770F90F963C3}" presName="vertTwo" presStyleCnt="0"/>
      <dgm:spPr/>
    </dgm:pt>
    <dgm:pt modelId="{A791B0F3-0C64-4171-9292-46028182FA72}" type="pres">
      <dgm:prSet presAssocID="{365653D9-6431-4A3F-81AE-770F90F963C3}" presName="txTwo" presStyleLbl="node2" presStyleIdx="0" presStyleCnt="2" custScaleX="104254" custScaleY="67203">
        <dgm:presLayoutVars>
          <dgm:chPref val="3"/>
        </dgm:presLayoutVars>
      </dgm:prSet>
      <dgm:spPr/>
    </dgm:pt>
    <dgm:pt modelId="{FC3215F2-7511-49BB-8E5E-36B9CC685A08}" type="pres">
      <dgm:prSet presAssocID="{365653D9-6431-4A3F-81AE-770F90F963C3}" presName="parTransTwo" presStyleCnt="0"/>
      <dgm:spPr/>
    </dgm:pt>
    <dgm:pt modelId="{6C8DC3B1-F0C7-41A6-9D33-11D468510562}" type="pres">
      <dgm:prSet presAssocID="{365653D9-6431-4A3F-81AE-770F90F963C3}" presName="horzTwo" presStyleCnt="0"/>
      <dgm:spPr/>
    </dgm:pt>
    <dgm:pt modelId="{09ACDE26-B8A3-421C-9C89-C15E6951A967}" type="pres">
      <dgm:prSet presAssocID="{F054F7DC-AF36-4096-86EF-2410236064AF}" presName="vertThree" presStyleCnt="0"/>
      <dgm:spPr/>
    </dgm:pt>
    <dgm:pt modelId="{D8F8E26C-B557-44ED-A559-9FF83A43FB16}" type="pres">
      <dgm:prSet presAssocID="{F054F7DC-AF36-4096-86EF-2410236064AF}" presName="txThree" presStyleLbl="node3" presStyleIdx="0" presStyleCnt="3" custScaleX="60612" custScaleY="129681">
        <dgm:presLayoutVars>
          <dgm:chPref val="3"/>
        </dgm:presLayoutVars>
      </dgm:prSet>
      <dgm:spPr/>
    </dgm:pt>
    <dgm:pt modelId="{C2AECE45-529E-49BB-8827-5F052A42B3D5}" type="pres">
      <dgm:prSet presAssocID="{F054F7DC-AF36-4096-86EF-2410236064AF}" presName="horzThree" presStyleCnt="0"/>
      <dgm:spPr/>
    </dgm:pt>
    <dgm:pt modelId="{A753A2D6-6172-401F-9E00-DE55D62F9581}" type="pres">
      <dgm:prSet presAssocID="{9305FDAD-4E76-4C16-B7EC-4E8D0CDF37F6}" presName="sibSpaceThree" presStyleCnt="0"/>
      <dgm:spPr/>
    </dgm:pt>
    <dgm:pt modelId="{C1DFF31A-9082-4B91-A278-C4B5CAB0561B}" type="pres">
      <dgm:prSet presAssocID="{E01FA4FB-F81E-4BF4-AF40-C5601A50F9AF}" presName="vertThree" presStyleCnt="0"/>
      <dgm:spPr/>
    </dgm:pt>
    <dgm:pt modelId="{36DE3DE7-6D3D-4608-8FA9-EB763230A7FC}" type="pres">
      <dgm:prSet presAssocID="{E01FA4FB-F81E-4BF4-AF40-C5601A50F9AF}" presName="txThree" presStyleLbl="node3" presStyleIdx="1" presStyleCnt="3" custScaleY="136351">
        <dgm:presLayoutVars>
          <dgm:chPref val="3"/>
        </dgm:presLayoutVars>
      </dgm:prSet>
      <dgm:spPr/>
    </dgm:pt>
    <dgm:pt modelId="{80449252-09CA-49DA-BC78-DAE35764742E}" type="pres">
      <dgm:prSet presAssocID="{E01FA4FB-F81E-4BF4-AF40-C5601A50F9AF}" presName="horzThree" presStyleCnt="0"/>
      <dgm:spPr/>
    </dgm:pt>
    <dgm:pt modelId="{DA16D854-8172-4BA0-84CF-7644A9FB6D77}" type="pres">
      <dgm:prSet presAssocID="{49CA79A3-764C-470B-AFA1-D145A421E8E8}" presName="sibSpaceTwo" presStyleCnt="0"/>
      <dgm:spPr/>
    </dgm:pt>
    <dgm:pt modelId="{57FAB93B-A8EE-4E4F-BF3E-FC12AAF32271}" type="pres">
      <dgm:prSet presAssocID="{62933D1C-DD1F-4F87-9AAB-B531D699AF7A}" presName="vertTwo" presStyleCnt="0"/>
      <dgm:spPr/>
    </dgm:pt>
    <dgm:pt modelId="{1F0C6D9F-9DA8-414D-88F6-C3DD9B01F7B3}" type="pres">
      <dgm:prSet presAssocID="{62933D1C-DD1F-4F87-9AAB-B531D699AF7A}" presName="txTwo" presStyleLbl="node2" presStyleIdx="1" presStyleCnt="2" custScaleX="60922" custScaleY="71117" custLinFactNeighborX="342" custLinFactNeighborY="-39270">
        <dgm:presLayoutVars>
          <dgm:chPref val="3"/>
        </dgm:presLayoutVars>
      </dgm:prSet>
      <dgm:spPr/>
    </dgm:pt>
    <dgm:pt modelId="{05A38FE1-5037-47C4-8EDC-98A8C288AE8B}" type="pres">
      <dgm:prSet presAssocID="{62933D1C-DD1F-4F87-9AAB-B531D699AF7A}" presName="parTransTwo" presStyleCnt="0"/>
      <dgm:spPr/>
    </dgm:pt>
    <dgm:pt modelId="{E5928055-9D82-4E30-940A-9BD00023DB2B}" type="pres">
      <dgm:prSet presAssocID="{62933D1C-DD1F-4F87-9AAB-B531D699AF7A}" presName="horzTwo" presStyleCnt="0"/>
      <dgm:spPr/>
    </dgm:pt>
    <dgm:pt modelId="{26D760BD-BD6B-4C7C-9750-C32868533546}" type="pres">
      <dgm:prSet presAssocID="{06716EC2-D72D-45FA-9FD9-A218CBD9A815}" presName="vertThree" presStyleCnt="0"/>
      <dgm:spPr/>
    </dgm:pt>
    <dgm:pt modelId="{B328C831-8F7F-4201-9B08-93711E354AAA}" type="pres">
      <dgm:prSet presAssocID="{06716EC2-D72D-45FA-9FD9-A218CBD9A815}" presName="txThree" presStyleLbl="node3" presStyleIdx="2" presStyleCnt="3" custScaleX="56643" custScaleY="128878">
        <dgm:presLayoutVars>
          <dgm:chPref val="3"/>
        </dgm:presLayoutVars>
      </dgm:prSet>
      <dgm:spPr/>
    </dgm:pt>
    <dgm:pt modelId="{C28CF22A-2F93-4661-BB9C-8573B17EE4EA}" type="pres">
      <dgm:prSet presAssocID="{06716EC2-D72D-45FA-9FD9-A218CBD9A815}" presName="horzThree" presStyleCnt="0"/>
      <dgm:spPr/>
    </dgm:pt>
  </dgm:ptLst>
  <dgm:cxnLst>
    <dgm:cxn modelId="{FAB15C16-861C-4C4E-A5C1-E823D6F5F67E}" srcId="{EA7D1B15-CA80-4669-9F2A-DDCB2BAE944E}" destId="{62933D1C-DD1F-4F87-9AAB-B531D699AF7A}" srcOrd="1" destOrd="0" parTransId="{6648006E-A019-4D9E-81FA-39A637E85661}" sibTransId="{339640D3-58C2-419C-BA21-8C38EB2EB6FD}"/>
    <dgm:cxn modelId="{22095522-BDDF-4E7C-A851-5E7C4A279848}" type="presOf" srcId="{F054F7DC-AF36-4096-86EF-2410236064AF}" destId="{D8F8E26C-B557-44ED-A559-9FF83A43FB16}" srcOrd="0" destOrd="0" presId="urn:microsoft.com/office/officeart/2005/8/layout/hierarchy4"/>
    <dgm:cxn modelId="{4B3C942E-368D-4A34-A5A8-BBF69B4B002B}" srcId="{A0E5F0BF-CD0A-4482-B608-2AE245BE9372}" destId="{EA7D1B15-CA80-4669-9F2A-DDCB2BAE944E}" srcOrd="0" destOrd="0" parTransId="{8A9EC193-65DE-4FE0-8AF7-7CD2018A9997}" sibTransId="{897BD7F3-3A84-4B71-8D47-9AEB81A2C555}"/>
    <dgm:cxn modelId="{062CED36-996E-4E0C-8A61-D4B2519430A0}" srcId="{365653D9-6431-4A3F-81AE-770F90F963C3}" destId="{F054F7DC-AF36-4096-86EF-2410236064AF}" srcOrd="0" destOrd="0" parTransId="{68F96B43-DDE7-4185-8D9B-341B5F642EF5}" sibTransId="{9305FDAD-4E76-4C16-B7EC-4E8D0CDF37F6}"/>
    <dgm:cxn modelId="{A1DFCB6D-6427-4AB3-9577-E376EE42FEA9}" type="presOf" srcId="{A0E5F0BF-CD0A-4482-B608-2AE245BE9372}" destId="{EBA775EF-3DE1-4722-B7E7-7A1A3C477C66}" srcOrd="0" destOrd="0" presId="urn:microsoft.com/office/officeart/2005/8/layout/hierarchy4"/>
    <dgm:cxn modelId="{C4D5FA7A-9925-4AB8-9007-31D18418FC2F}" type="presOf" srcId="{62933D1C-DD1F-4F87-9AAB-B531D699AF7A}" destId="{1F0C6D9F-9DA8-414D-88F6-C3DD9B01F7B3}" srcOrd="0" destOrd="0" presId="urn:microsoft.com/office/officeart/2005/8/layout/hierarchy4"/>
    <dgm:cxn modelId="{D0839E96-EF01-4BE4-81FA-E49F1F3F8DEE}" type="presOf" srcId="{06716EC2-D72D-45FA-9FD9-A218CBD9A815}" destId="{B328C831-8F7F-4201-9B08-93711E354AAA}" srcOrd="0" destOrd="0" presId="urn:microsoft.com/office/officeart/2005/8/layout/hierarchy4"/>
    <dgm:cxn modelId="{A797B898-B747-40F2-B90A-321A661E6B20}" type="presOf" srcId="{EA7D1B15-CA80-4669-9F2A-DDCB2BAE944E}" destId="{DFD85605-4D2A-4791-B0CE-C1543D17EDEB}" srcOrd="0" destOrd="0" presId="urn:microsoft.com/office/officeart/2005/8/layout/hierarchy4"/>
    <dgm:cxn modelId="{CE2921B0-9F01-486A-8B9C-6FC48F2F805B}" srcId="{365653D9-6431-4A3F-81AE-770F90F963C3}" destId="{E01FA4FB-F81E-4BF4-AF40-C5601A50F9AF}" srcOrd="1" destOrd="0" parTransId="{2D92EC02-4479-447F-9EED-7B03A70A8DDA}" sibTransId="{17FDECF1-893B-4215-9505-FD31B8D7CF43}"/>
    <dgm:cxn modelId="{5D204DE2-EC57-4AA1-9B76-377D55174139}" srcId="{62933D1C-DD1F-4F87-9AAB-B531D699AF7A}" destId="{06716EC2-D72D-45FA-9FD9-A218CBD9A815}" srcOrd="0" destOrd="0" parTransId="{5CE3A1C6-DC2D-4E35-9EA7-DEADE6D99125}" sibTransId="{9BB21E2A-812F-4E3E-8875-0D06226B0CBD}"/>
    <dgm:cxn modelId="{754B16ED-7ECE-458F-8CE0-8D3298599ECD}" srcId="{EA7D1B15-CA80-4669-9F2A-DDCB2BAE944E}" destId="{365653D9-6431-4A3F-81AE-770F90F963C3}" srcOrd="0" destOrd="0" parTransId="{579B2F5D-2367-437A-A486-503773DDFF89}" sibTransId="{49CA79A3-764C-470B-AFA1-D145A421E8E8}"/>
    <dgm:cxn modelId="{475970FB-44DB-45B9-93E7-F273D6820023}" type="presOf" srcId="{E01FA4FB-F81E-4BF4-AF40-C5601A50F9AF}" destId="{36DE3DE7-6D3D-4608-8FA9-EB763230A7FC}" srcOrd="0" destOrd="0" presId="urn:microsoft.com/office/officeart/2005/8/layout/hierarchy4"/>
    <dgm:cxn modelId="{17EF6CFF-5AC0-4C76-822F-4E603CC591A1}" type="presOf" srcId="{365653D9-6431-4A3F-81AE-770F90F963C3}" destId="{A791B0F3-0C64-4171-9292-46028182FA72}" srcOrd="0" destOrd="0" presId="urn:microsoft.com/office/officeart/2005/8/layout/hierarchy4"/>
    <dgm:cxn modelId="{4F04D5B8-B6CD-448C-AF2C-849D293E26B0}" type="presParOf" srcId="{EBA775EF-3DE1-4722-B7E7-7A1A3C477C66}" destId="{C9D227D8-E8E0-40A7-9E9E-ABE0DB370324}" srcOrd="0" destOrd="0" presId="urn:microsoft.com/office/officeart/2005/8/layout/hierarchy4"/>
    <dgm:cxn modelId="{B8BB0E6C-A4EB-41BC-9912-8709CDCCA8ED}" type="presParOf" srcId="{C9D227D8-E8E0-40A7-9E9E-ABE0DB370324}" destId="{DFD85605-4D2A-4791-B0CE-C1543D17EDEB}" srcOrd="0" destOrd="0" presId="urn:microsoft.com/office/officeart/2005/8/layout/hierarchy4"/>
    <dgm:cxn modelId="{EFD04DC8-5BA4-4855-A723-BC20F433AF58}" type="presParOf" srcId="{C9D227D8-E8E0-40A7-9E9E-ABE0DB370324}" destId="{16E2A2BB-594C-43F0-87F9-B14CEDBBF3C1}" srcOrd="1" destOrd="0" presId="urn:microsoft.com/office/officeart/2005/8/layout/hierarchy4"/>
    <dgm:cxn modelId="{8D22DB14-D091-4D80-B474-686D4ACA7FD5}" type="presParOf" srcId="{C9D227D8-E8E0-40A7-9E9E-ABE0DB370324}" destId="{216FC60A-0A6A-402B-AA14-0317E2ADEF92}" srcOrd="2" destOrd="0" presId="urn:microsoft.com/office/officeart/2005/8/layout/hierarchy4"/>
    <dgm:cxn modelId="{389B2265-7CBF-435F-87D0-66224D6325D4}" type="presParOf" srcId="{216FC60A-0A6A-402B-AA14-0317E2ADEF92}" destId="{0CD44520-4AE6-4CA9-902D-A02D784EB8AB}" srcOrd="0" destOrd="0" presId="urn:microsoft.com/office/officeart/2005/8/layout/hierarchy4"/>
    <dgm:cxn modelId="{348F598D-02C3-400D-A63A-B4ADB2105953}" type="presParOf" srcId="{0CD44520-4AE6-4CA9-902D-A02D784EB8AB}" destId="{A791B0F3-0C64-4171-9292-46028182FA72}" srcOrd="0" destOrd="0" presId="urn:microsoft.com/office/officeart/2005/8/layout/hierarchy4"/>
    <dgm:cxn modelId="{02DBE42A-DCA3-4856-A4BF-4554FA611A65}" type="presParOf" srcId="{0CD44520-4AE6-4CA9-902D-A02D784EB8AB}" destId="{FC3215F2-7511-49BB-8E5E-36B9CC685A08}" srcOrd="1" destOrd="0" presId="urn:microsoft.com/office/officeart/2005/8/layout/hierarchy4"/>
    <dgm:cxn modelId="{4C5B0177-1A2F-4131-98B3-C5171563FA31}" type="presParOf" srcId="{0CD44520-4AE6-4CA9-902D-A02D784EB8AB}" destId="{6C8DC3B1-F0C7-41A6-9D33-11D468510562}" srcOrd="2" destOrd="0" presId="urn:microsoft.com/office/officeart/2005/8/layout/hierarchy4"/>
    <dgm:cxn modelId="{CEC1267F-97E3-4442-92BF-728AB61AA858}" type="presParOf" srcId="{6C8DC3B1-F0C7-41A6-9D33-11D468510562}" destId="{09ACDE26-B8A3-421C-9C89-C15E6951A967}" srcOrd="0" destOrd="0" presId="urn:microsoft.com/office/officeart/2005/8/layout/hierarchy4"/>
    <dgm:cxn modelId="{06770973-9915-4FC3-ABC0-0353B4445C88}" type="presParOf" srcId="{09ACDE26-B8A3-421C-9C89-C15E6951A967}" destId="{D8F8E26C-B557-44ED-A559-9FF83A43FB16}" srcOrd="0" destOrd="0" presId="urn:microsoft.com/office/officeart/2005/8/layout/hierarchy4"/>
    <dgm:cxn modelId="{D693819C-102B-4681-96AC-BCC30B5B90B1}" type="presParOf" srcId="{09ACDE26-B8A3-421C-9C89-C15E6951A967}" destId="{C2AECE45-529E-49BB-8827-5F052A42B3D5}" srcOrd="1" destOrd="0" presId="urn:microsoft.com/office/officeart/2005/8/layout/hierarchy4"/>
    <dgm:cxn modelId="{69CE1B4B-D160-47ED-92E7-644AC07F2F90}" type="presParOf" srcId="{6C8DC3B1-F0C7-41A6-9D33-11D468510562}" destId="{A753A2D6-6172-401F-9E00-DE55D62F9581}" srcOrd="1" destOrd="0" presId="urn:microsoft.com/office/officeart/2005/8/layout/hierarchy4"/>
    <dgm:cxn modelId="{18A845F5-8858-4EC7-BA74-C25CDBCC429C}" type="presParOf" srcId="{6C8DC3B1-F0C7-41A6-9D33-11D468510562}" destId="{C1DFF31A-9082-4B91-A278-C4B5CAB0561B}" srcOrd="2" destOrd="0" presId="urn:microsoft.com/office/officeart/2005/8/layout/hierarchy4"/>
    <dgm:cxn modelId="{2C28DB13-CBD3-4E6B-A300-B441E57E8E3E}" type="presParOf" srcId="{C1DFF31A-9082-4B91-A278-C4B5CAB0561B}" destId="{36DE3DE7-6D3D-4608-8FA9-EB763230A7FC}" srcOrd="0" destOrd="0" presId="urn:microsoft.com/office/officeart/2005/8/layout/hierarchy4"/>
    <dgm:cxn modelId="{40CCCC4F-71E2-4140-B077-7705DAF12A3B}" type="presParOf" srcId="{C1DFF31A-9082-4B91-A278-C4B5CAB0561B}" destId="{80449252-09CA-49DA-BC78-DAE35764742E}" srcOrd="1" destOrd="0" presId="urn:microsoft.com/office/officeart/2005/8/layout/hierarchy4"/>
    <dgm:cxn modelId="{8ED68745-3903-4946-8670-7D7BA1EE2955}" type="presParOf" srcId="{216FC60A-0A6A-402B-AA14-0317E2ADEF92}" destId="{DA16D854-8172-4BA0-84CF-7644A9FB6D77}" srcOrd="1" destOrd="0" presId="urn:microsoft.com/office/officeart/2005/8/layout/hierarchy4"/>
    <dgm:cxn modelId="{52CB1A93-1D37-41CE-AC48-32D99DCDE23F}" type="presParOf" srcId="{216FC60A-0A6A-402B-AA14-0317E2ADEF92}" destId="{57FAB93B-A8EE-4E4F-BF3E-FC12AAF32271}" srcOrd="2" destOrd="0" presId="urn:microsoft.com/office/officeart/2005/8/layout/hierarchy4"/>
    <dgm:cxn modelId="{AC41B0B4-8EDE-4A5A-9D29-64A4CC2D4014}" type="presParOf" srcId="{57FAB93B-A8EE-4E4F-BF3E-FC12AAF32271}" destId="{1F0C6D9F-9DA8-414D-88F6-C3DD9B01F7B3}" srcOrd="0" destOrd="0" presId="urn:microsoft.com/office/officeart/2005/8/layout/hierarchy4"/>
    <dgm:cxn modelId="{6363E8A6-62EB-46A6-86AF-51403802E469}" type="presParOf" srcId="{57FAB93B-A8EE-4E4F-BF3E-FC12AAF32271}" destId="{05A38FE1-5037-47C4-8EDC-98A8C288AE8B}" srcOrd="1" destOrd="0" presId="urn:microsoft.com/office/officeart/2005/8/layout/hierarchy4"/>
    <dgm:cxn modelId="{97997FAA-85E8-4B47-99E7-A423A217BC46}" type="presParOf" srcId="{57FAB93B-A8EE-4E4F-BF3E-FC12AAF32271}" destId="{E5928055-9D82-4E30-940A-9BD00023DB2B}" srcOrd="2" destOrd="0" presId="urn:microsoft.com/office/officeart/2005/8/layout/hierarchy4"/>
    <dgm:cxn modelId="{F56AA76E-EF5E-406B-AA6C-56032D3440D5}" type="presParOf" srcId="{E5928055-9D82-4E30-940A-9BD00023DB2B}" destId="{26D760BD-BD6B-4C7C-9750-C32868533546}" srcOrd="0" destOrd="0" presId="urn:microsoft.com/office/officeart/2005/8/layout/hierarchy4"/>
    <dgm:cxn modelId="{596C2A1B-FA7B-46D5-83FC-B23D6CE20045}" type="presParOf" srcId="{26D760BD-BD6B-4C7C-9750-C32868533546}" destId="{B328C831-8F7F-4201-9B08-93711E354AAA}" srcOrd="0" destOrd="0" presId="urn:microsoft.com/office/officeart/2005/8/layout/hierarchy4"/>
    <dgm:cxn modelId="{1E3F4921-8386-4E83-BECA-731FE00983B7}" type="presParOf" srcId="{26D760BD-BD6B-4C7C-9750-C32868533546}" destId="{C28CF22A-2F93-4661-BB9C-8573B17EE4EA}" srcOrd="1" destOrd="0" presId="urn:microsoft.com/office/officeart/2005/8/layout/hierarchy4"/>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DA9FD0-28F8-4C6B-B51D-38F45C49E437}" type="doc">
      <dgm:prSet loTypeId="urn:microsoft.com/office/officeart/2005/8/layout/pyramid2" loCatId="list" qsTypeId="urn:microsoft.com/office/officeart/2005/8/quickstyle/simple1" qsCatId="simple" csTypeId="urn:microsoft.com/office/officeart/2005/8/colors/accent1_2" csCatId="accent1" phldr="1"/>
      <dgm:spPr/>
    </dgm:pt>
    <dgm:pt modelId="{7712D3E7-2164-485C-8E8A-CF72D8690FE8}">
      <dgm:prSet phldrT="[Text]" custT="1"/>
      <dgm:spPr>
        <a:solidFill>
          <a:srgbClr val="C00000">
            <a:alpha val="90000"/>
          </a:srgbClr>
        </a:solidFill>
        <a:ln>
          <a:solidFill>
            <a:srgbClr val="C00000"/>
          </a:solidFill>
        </a:ln>
      </dgm:spPr>
      <dgm:t>
        <a:bodyPr/>
        <a:lstStyle/>
        <a:p>
          <a:r>
            <a:rPr lang="ru-RU" sz="2000" b="1" noProof="0" dirty="0">
              <a:solidFill>
                <a:schemeClr val="bg1"/>
              </a:solidFill>
              <a:latin typeface="Raleway" pitchFamily="34" charset="-70"/>
            </a:rPr>
            <a:t>Концепция</a:t>
          </a:r>
          <a:r>
            <a:rPr lang="et-EE" sz="2000" b="1" noProof="0" dirty="0">
              <a:solidFill>
                <a:schemeClr val="bg1"/>
              </a:solidFill>
              <a:latin typeface="Raleway" pitchFamily="34" charset="-70"/>
            </a:rPr>
            <a:t>:</a:t>
          </a:r>
          <a:r>
            <a:rPr lang="ru-RU" sz="2000" b="1" noProof="0" dirty="0">
              <a:solidFill>
                <a:schemeClr val="bg1"/>
              </a:solidFill>
              <a:latin typeface="Raleway" pitchFamily="34" charset="-70"/>
            </a:rPr>
            <a:t> видение</a:t>
          </a:r>
          <a:r>
            <a:rPr lang="et-EE" sz="2000" b="1" noProof="0" dirty="0">
              <a:solidFill>
                <a:schemeClr val="bg1"/>
              </a:solidFill>
              <a:latin typeface="Raleway" pitchFamily="34" charset="-70"/>
            </a:rPr>
            <a:t>,</a:t>
          </a:r>
          <a:r>
            <a:rPr lang="ru-RU" sz="2000" b="1" noProof="0" dirty="0">
              <a:solidFill>
                <a:schemeClr val="bg1"/>
              </a:solidFill>
              <a:latin typeface="Raleway" pitchFamily="34" charset="-70"/>
            </a:rPr>
            <a:t> результаты</a:t>
          </a:r>
          <a:r>
            <a:rPr lang="et-EE" sz="2000" b="1" noProof="0" dirty="0">
              <a:solidFill>
                <a:schemeClr val="bg1"/>
              </a:solidFill>
              <a:latin typeface="Raleway" pitchFamily="34" charset="-70"/>
            </a:rPr>
            <a:t>,</a:t>
          </a:r>
          <a:r>
            <a:rPr lang="ru-RU" sz="2000" b="1" noProof="0" dirty="0">
              <a:solidFill>
                <a:schemeClr val="bg1"/>
              </a:solidFill>
              <a:latin typeface="Raleway" pitchFamily="34" charset="-70"/>
            </a:rPr>
            <a:t> стратегия </a:t>
          </a:r>
          <a:endParaRPr lang="en-US" sz="2000" b="1" noProof="0" dirty="0">
            <a:solidFill>
              <a:schemeClr val="bg1"/>
            </a:solidFill>
            <a:latin typeface="Raleway" pitchFamily="34" charset="-70"/>
          </a:endParaRPr>
        </a:p>
      </dgm:t>
    </dgm:pt>
    <dgm:pt modelId="{5F6BEBA6-34D3-4E7B-8A23-774735ABB431}" type="parTrans" cxnId="{EEBA5335-1DEB-447E-93FD-0703E2483279}">
      <dgm:prSet/>
      <dgm:spPr/>
      <dgm:t>
        <a:bodyPr/>
        <a:lstStyle/>
        <a:p>
          <a:endParaRPr lang="en-US"/>
        </a:p>
      </dgm:t>
    </dgm:pt>
    <dgm:pt modelId="{135C49C5-A9DA-4AC8-90BA-0446F3DF5EDE}" type="sibTrans" cxnId="{EEBA5335-1DEB-447E-93FD-0703E2483279}">
      <dgm:prSet/>
      <dgm:spPr/>
      <dgm:t>
        <a:bodyPr/>
        <a:lstStyle/>
        <a:p>
          <a:endParaRPr lang="en-US"/>
        </a:p>
      </dgm:t>
    </dgm:pt>
    <dgm:pt modelId="{331B0588-243F-4654-8089-632E6E0933B8}">
      <dgm:prSet phldrT="[Text]" custT="1"/>
      <dgm:spPr>
        <a:solidFill>
          <a:srgbClr val="C00000">
            <a:alpha val="90000"/>
          </a:srgbClr>
        </a:solidFill>
        <a:ln>
          <a:solidFill>
            <a:srgbClr val="C00000"/>
          </a:solidFill>
        </a:ln>
      </dgm:spPr>
      <dgm:t>
        <a:bodyPr/>
        <a:lstStyle/>
        <a:p>
          <a:r>
            <a:rPr lang="ru-RU" sz="2000" b="1" noProof="0" dirty="0">
              <a:solidFill>
                <a:schemeClr val="bg1"/>
              </a:solidFill>
              <a:latin typeface="Raleway" pitchFamily="34" charset="-70"/>
            </a:rPr>
            <a:t>Методы</a:t>
          </a:r>
          <a:r>
            <a:rPr lang="et-EE" sz="2000" b="1" noProof="0" dirty="0">
              <a:solidFill>
                <a:schemeClr val="bg1"/>
              </a:solidFill>
              <a:latin typeface="Raleway" pitchFamily="34" charset="-70"/>
            </a:rPr>
            <a:t>: </a:t>
          </a:r>
          <a:r>
            <a:rPr lang="ru-RU" sz="2000" b="1" noProof="0" dirty="0">
              <a:solidFill>
                <a:schemeClr val="bg1"/>
              </a:solidFill>
              <a:latin typeface="Raleway" pitchFamily="34" charset="-70"/>
            </a:rPr>
            <a:t>адвокация</a:t>
          </a:r>
          <a:r>
            <a:rPr lang="et-EE" sz="2000" b="1" noProof="0" dirty="0">
              <a:solidFill>
                <a:schemeClr val="bg1"/>
              </a:solidFill>
              <a:latin typeface="Raleway" pitchFamily="34" charset="-70"/>
            </a:rPr>
            <a:t>, </a:t>
          </a:r>
          <a:r>
            <a:rPr lang="ru-RU" sz="2000" b="1" noProof="0" dirty="0">
              <a:solidFill>
                <a:schemeClr val="bg1"/>
              </a:solidFill>
              <a:latin typeface="Raleway" pitchFamily="34" charset="-70"/>
            </a:rPr>
            <a:t>услуги</a:t>
          </a:r>
          <a:r>
            <a:rPr lang="et-EE" sz="2000" b="1" noProof="0" dirty="0">
              <a:solidFill>
                <a:schemeClr val="bg1"/>
              </a:solidFill>
              <a:latin typeface="Raleway" pitchFamily="34" charset="-70"/>
            </a:rPr>
            <a:t>, </a:t>
          </a:r>
          <a:r>
            <a:rPr lang="ru-RU" sz="2000" b="1" noProof="0" dirty="0">
              <a:solidFill>
                <a:schemeClr val="bg1"/>
              </a:solidFill>
              <a:latin typeface="Raleway" pitchFamily="34" charset="-70"/>
            </a:rPr>
            <a:t>проекты по производству</a:t>
          </a:r>
          <a:endParaRPr lang="en-US" sz="2000" b="1" noProof="0" dirty="0">
            <a:solidFill>
              <a:schemeClr val="bg1"/>
            </a:solidFill>
            <a:latin typeface="Raleway" pitchFamily="34" charset="-70"/>
          </a:endParaRPr>
        </a:p>
      </dgm:t>
    </dgm:pt>
    <dgm:pt modelId="{D0E0377B-111C-4BA4-8A59-1480F9BC5211}" type="parTrans" cxnId="{C54215E4-4FC5-4016-A7D2-893A8ABD6D6B}">
      <dgm:prSet/>
      <dgm:spPr/>
      <dgm:t>
        <a:bodyPr/>
        <a:lstStyle/>
        <a:p>
          <a:endParaRPr lang="en-US"/>
        </a:p>
      </dgm:t>
    </dgm:pt>
    <dgm:pt modelId="{25451285-942C-4F4D-BD80-4619312FCDFF}" type="sibTrans" cxnId="{C54215E4-4FC5-4016-A7D2-893A8ABD6D6B}">
      <dgm:prSet/>
      <dgm:spPr/>
      <dgm:t>
        <a:bodyPr/>
        <a:lstStyle/>
        <a:p>
          <a:endParaRPr lang="en-US"/>
        </a:p>
      </dgm:t>
    </dgm:pt>
    <dgm:pt modelId="{98A851A7-CB36-4E02-A884-666D8E9EA467}">
      <dgm:prSet phldrT="[Text]" custT="1"/>
      <dgm:spPr>
        <a:solidFill>
          <a:srgbClr val="C00000">
            <a:alpha val="90000"/>
          </a:srgbClr>
        </a:solidFill>
        <a:ln>
          <a:solidFill>
            <a:srgbClr val="C00000"/>
          </a:solidFill>
        </a:ln>
      </dgm:spPr>
      <dgm:t>
        <a:bodyPr/>
        <a:lstStyle/>
        <a:p>
          <a:r>
            <a:rPr lang="ru-RU" sz="2000" b="1" noProof="0" dirty="0">
              <a:solidFill>
                <a:schemeClr val="bg1"/>
              </a:solidFill>
              <a:latin typeface="Raleway" pitchFamily="34" charset="-70"/>
            </a:rPr>
            <a:t>Организационная деятельность </a:t>
          </a:r>
          <a:endParaRPr lang="en-US" sz="2000" b="1" noProof="0" dirty="0">
            <a:solidFill>
              <a:schemeClr val="bg1"/>
            </a:solidFill>
            <a:latin typeface="Raleway" pitchFamily="34" charset="-70"/>
          </a:endParaRPr>
        </a:p>
      </dgm:t>
    </dgm:pt>
    <dgm:pt modelId="{C77A8DAF-5442-44E4-9908-53DF3DD3BF42}" type="parTrans" cxnId="{53603B21-A697-4904-940A-67D683EA506E}">
      <dgm:prSet/>
      <dgm:spPr/>
      <dgm:t>
        <a:bodyPr/>
        <a:lstStyle/>
        <a:p>
          <a:endParaRPr lang="en-US"/>
        </a:p>
      </dgm:t>
    </dgm:pt>
    <dgm:pt modelId="{630954EA-F019-4A1A-A26B-81EA0E3E9D9A}" type="sibTrans" cxnId="{53603B21-A697-4904-940A-67D683EA506E}">
      <dgm:prSet/>
      <dgm:spPr/>
      <dgm:t>
        <a:bodyPr/>
        <a:lstStyle/>
        <a:p>
          <a:endParaRPr lang="en-US"/>
        </a:p>
      </dgm:t>
    </dgm:pt>
    <dgm:pt modelId="{C43CD309-F8DA-421E-A6AD-778E4C5363D3}" type="pres">
      <dgm:prSet presAssocID="{5DDA9FD0-28F8-4C6B-B51D-38F45C49E437}" presName="compositeShape" presStyleCnt="0">
        <dgm:presLayoutVars>
          <dgm:dir/>
          <dgm:resizeHandles/>
        </dgm:presLayoutVars>
      </dgm:prSet>
      <dgm:spPr/>
    </dgm:pt>
    <dgm:pt modelId="{7DA65AF6-36C0-441A-A26A-3302D6702B9C}" type="pres">
      <dgm:prSet presAssocID="{5DDA9FD0-28F8-4C6B-B51D-38F45C49E437}" presName="pyramid" presStyleLbl="node1" presStyleIdx="0" presStyleCnt="1"/>
      <dgm:spPr>
        <a:solidFill>
          <a:srgbClr val="92D050"/>
        </a:solidFill>
        <a:ln>
          <a:solidFill>
            <a:srgbClr val="C00000"/>
          </a:solidFill>
        </a:ln>
      </dgm:spPr>
    </dgm:pt>
    <dgm:pt modelId="{E4B51A49-0131-44E9-8642-E27DD7D3002F}" type="pres">
      <dgm:prSet presAssocID="{5DDA9FD0-28F8-4C6B-B51D-38F45C49E437}" presName="theList" presStyleCnt="0"/>
      <dgm:spPr/>
    </dgm:pt>
    <dgm:pt modelId="{803623A3-94A6-4934-8E99-ECADE6EBFF6B}" type="pres">
      <dgm:prSet presAssocID="{7712D3E7-2164-485C-8E8A-CF72D8690FE8}" presName="aNode" presStyleLbl="fgAcc1" presStyleIdx="0" presStyleCnt="3">
        <dgm:presLayoutVars>
          <dgm:bulletEnabled val="1"/>
        </dgm:presLayoutVars>
      </dgm:prSet>
      <dgm:spPr/>
    </dgm:pt>
    <dgm:pt modelId="{B653EB2F-1451-46F1-9029-9088D85E3CC3}" type="pres">
      <dgm:prSet presAssocID="{7712D3E7-2164-485C-8E8A-CF72D8690FE8}" presName="aSpace" presStyleCnt="0"/>
      <dgm:spPr/>
    </dgm:pt>
    <dgm:pt modelId="{7AD1F717-24B7-49A5-B4D7-D280DEF501D3}" type="pres">
      <dgm:prSet presAssocID="{331B0588-243F-4654-8089-632E6E0933B8}" presName="aNode" presStyleLbl="fgAcc1" presStyleIdx="1" presStyleCnt="3">
        <dgm:presLayoutVars>
          <dgm:bulletEnabled val="1"/>
        </dgm:presLayoutVars>
      </dgm:prSet>
      <dgm:spPr/>
    </dgm:pt>
    <dgm:pt modelId="{14CC52D0-3C76-4481-94EB-C469458D7C6D}" type="pres">
      <dgm:prSet presAssocID="{331B0588-243F-4654-8089-632E6E0933B8}" presName="aSpace" presStyleCnt="0"/>
      <dgm:spPr/>
    </dgm:pt>
    <dgm:pt modelId="{379AE128-C905-464A-B6F9-3954A4155052}" type="pres">
      <dgm:prSet presAssocID="{98A851A7-CB36-4E02-A884-666D8E9EA467}" presName="aNode" presStyleLbl="fgAcc1" presStyleIdx="2" presStyleCnt="3">
        <dgm:presLayoutVars>
          <dgm:bulletEnabled val="1"/>
        </dgm:presLayoutVars>
      </dgm:prSet>
      <dgm:spPr/>
    </dgm:pt>
    <dgm:pt modelId="{DC2B8CB3-A8E1-4890-8479-B6564A945A35}" type="pres">
      <dgm:prSet presAssocID="{98A851A7-CB36-4E02-A884-666D8E9EA467}" presName="aSpace" presStyleCnt="0"/>
      <dgm:spPr/>
    </dgm:pt>
  </dgm:ptLst>
  <dgm:cxnLst>
    <dgm:cxn modelId="{53603B21-A697-4904-940A-67D683EA506E}" srcId="{5DDA9FD0-28F8-4C6B-B51D-38F45C49E437}" destId="{98A851A7-CB36-4E02-A884-666D8E9EA467}" srcOrd="2" destOrd="0" parTransId="{C77A8DAF-5442-44E4-9908-53DF3DD3BF42}" sibTransId="{630954EA-F019-4A1A-A26B-81EA0E3E9D9A}"/>
    <dgm:cxn modelId="{EEBA5335-1DEB-447E-93FD-0703E2483279}" srcId="{5DDA9FD0-28F8-4C6B-B51D-38F45C49E437}" destId="{7712D3E7-2164-485C-8E8A-CF72D8690FE8}" srcOrd="0" destOrd="0" parTransId="{5F6BEBA6-34D3-4E7B-8A23-774735ABB431}" sibTransId="{135C49C5-A9DA-4AC8-90BA-0446F3DF5EDE}"/>
    <dgm:cxn modelId="{048F0156-F969-452B-BDCD-A39C9DFBF200}" type="presOf" srcId="{5DDA9FD0-28F8-4C6B-B51D-38F45C49E437}" destId="{C43CD309-F8DA-421E-A6AD-778E4C5363D3}" srcOrd="0" destOrd="0" presId="urn:microsoft.com/office/officeart/2005/8/layout/pyramid2"/>
    <dgm:cxn modelId="{E10D2557-85AF-48CC-A4CB-8CA8435EA137}" type="presOf" srcId="{7712D3E7-2164-485C-8E8A-CF72D8690FE8}" destId="{803623A3-94A6-4934-8E99-ECADE6EBFF6B}" srcOrd="0" destOrd="0" presId="urn:microsoft.com/office/officeart/2005/8/layout/pyramid2"/>
    <dgm:cxn modelId="{489F21C1-EA69-42B6-895E-ED6312BA86D1}" type="presOf" srcId="{98A851A7-CB36-4E02-A884-666D8E9EA467}" destId="{379AE128-C905-464A-B6F9-3954A4155052}" srcOrd="0" destOrd="0" presId="urn:microsoft.com/office/officeart/2005/8/layout/pyramid2"/>
    <dgm:cxn modelId="{E9D453C9-089A-4EF2-8332-19E688A80DAB}" type="presOf" srcId="{331B0588-243F-4654-8089-632E6E0933B8}" destId="{7AD1F717-24B7-49A5-B4D7-D280DEF501D3}" srcOrd="0" destOrd="0" presId="urn:microsoft.com/office/officeart/2005/8/layout/pyramid2"/>
    <dgm:cxn modelId="{C54215E4-4FC5-4016-A7D2-893A8ABD6D6B}" srcId="{5DDA9FD0-28F8-4C6B-B51D-38F45C49E437}" destId="{331B0588-243F-4654-8089-632E6E0933B8}" srcOrd="1" destOrd="0" parTransId="{D0E0377B-111C-4BA4-8A59-1480F9BC5211}" sibTransId="{25451285-942C-4F4D-BD80-4619312FCDFF}"/>
    <dgm:cxn modelId="{FFEDCF74-E05A-4553-90B6-F85766895832}" type="presParOf" srcId="{C43CD309-F8DA-421E-A6AD-778E4C5363D3}" destId="{7DA65AF6-36C0-441A-A26A-3302D6702B9C}" srcOrd="0" destOrd="0" presId="urn:microsoft.com/office/officeart/2005/8/layout/pyramid2"/>
    <dgm:cxn modelId="{FE4149AC-6227-414C-B965-C477DAF22264}" type="presParOf" srcId="{C43CD309-F8DA-421E-A6AD-778E4C5363D3}" destId="{E4B51A49-0131-44E9-8642-E27DD7D3002F}" srcOrd="1" destOrd="0" presId="urn:microsoft.com/office/officeart/2005/8/layout/pyramid2"/>
    <dgm:cxn modelId="{3F8DB9F6-E956-45BA-BDDF-EA35424850F4}" type="presParOf" srcId="{E4B51A49-0131-44E9-8642-E27DD7D3002F}" destId="{803623A3-94A6-4934-8E99-ECADE6EBFF6B}" srcOrd="0" destOrd="0" presId="urn:microsoft.com/office/officeart/2005/8/layout/pyramid2"/>
    <dgm:cxn modelId="{6741E810-8F67-4CB9-A3AD-641C1238F59A}" type="presParOf" srcId="{E4B51A49-0131-44E9-8642-E27DD7D3002F}" destId="{B653EB2F-1451-46F1-9029-9088D85E3CC3}" srcOrd="1" destOrd="0" presId="urn:microsoft.com/office/officeart/2005/8/layout/pyramid2"/>
    <dgm:cxn modelId="{0F8762C3-1F3A-4197-AC94-F32CA6CD1424}" type="presParOf" srcId="{E4B51A49-0131-44E9-8642-E27DD7D3002F}" destId="{7AD1F717-24B7-49A5-B4D7-D280DEF501D3}" srcOrd="2" destOrd="0" presId="urn:microsoft.com/office/officeart/2005/8/layout/pyramid2"/>
    <dgm:cxn modelId="{1C0066EF-9F1E-44BE-B310-CDE92E8D214B}" type="presParOf" srcId="{E4B51A49-0131-44E9-8642-E27DD7D3002F}" destId="{14CC52D0-3C76-4481-94EB-C469458D7C6D}" srcOrd="3" destOrd="0" presId="urn:microsoft.com/office/officeart/2005/8/layout/pyramid2"/>
    <dgm:cxn modelId="{569D5B1D-6FE0-4701-95D9-3FA89DE36428}" type="presParOf" srcId="{E4B51A49-0131-44E9-8642-E27DD7D3002F}" destId="{379AE128-C905-464A-B6F9-3954A4155052}" srcOrd="4" destOrd="0" presId="urn:microsoft.com/office/officeart/2005/8/layout/pyramid2"/>
    <dgm:cxn modelId="{07A332E5-66B1-46D2-A76B-10CDFB745D17}" type="presParOf" srcId="{E4B51A49-0131-44E9-8642-E27DD7D3002F}" destId="{DC2B8CB3-A8E1-4890-8479-B6564A945A3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B9145E-0645-4736-8B57-94F5B95E0D0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t-EE"/>
        </a:p>
      </dgm:t>
    </dgm:pt>
    <dgm:pt modelId="{355D0133-4ED2-45FC-89F9-2778BE218D8E}">
      <dgm:prSet phldrT="[Text]"/>
      <dgm:spPr>
        <a:solidFill>
          <a:schemeClr val="accent3">
            <a:lumMod val="50000"/>
          </a:schemeClr>
        </a:solidFill>
      </dgm:spPr>
      <dgm:t>
        <a:bodyPr/>
        <a:lstStyle/>
        <a:p>
          <a:r>
            <a:rPr lang="ru-RU" b="1" noProof="0" dirty="0"/>
            <a:t>Видение</a:t>
          </a:r>
          <a:endParaRPr lang="en-US" b="1" noProof="0" dirty="0"/>
        </a:p>
        <a:p>
          <a:r>
            <a:rPr lang="ru-RU" b="1" noProof="0" dirty="0"/>
            <a:t>Миссия </a:t>
          </a:r>
          <a:endParaRPr lang="en-US" b="1" noProof="0" dirty="0"/>
        </a:p>
        <a:p>
          <a:r>
            <a:rPr lang="ru-RU" b="1" noProof="0" dirty="0"/>
            <a:t>Задачи </a:t>
          </a:r>
          <a:endParaRPr lang="en-US" b="1" noProof="0" dirty="0"/>
        </a:p>
        <a:p>
          <a:r>
            <a:rPr lang="ru-RU" b="1" noProof="0" dirty="0"/>
            <a:t>Цели </a:t>
          </a:r>
          <a:endParaRPr lang="en-US" b="1" noProof="0" dirty="0"/>
        </a:p>
      </dgm:t>
    </dgm:pt>
    <dgm:pt modelId="{B1A81D49-CBA3-4DA4-A253-F3A621597233}" type="parTrans" cxnId="{C5C2EEE2-561E-4774-8F6D-2C2EB6C44028}">
      <dgm:prSet/>
      <dgm:spPr/>
      <dgm:t>
        <a:bodyPr/>
        <a:lstStyle/>
        <a:p>
          <a:endParaRPr lang="et-EE"/>
        </a:p>
      </dgm:t>
    </dgm:pt>
    <dgm:pt modelId="{34D704A1-24AD-4368-A772-EE64F7E39DA3}" type="sibTrans" cxnId="{C5C2EEE2-561E-4774-8F6D-2C2EB6C44028}">
      <dgm:prSet/>
      <dgm:spPr/>
      <dgm:t>
        <a:bodyPr/>
        <a:lstStyle/>
        <a:p>
          <a:endParaRPr lang="et-EE"/>
        </a:p>
      </dgm:t>
    </dgm:pt>
    <dgm:pt modelId="{5CC91753-12BA-4BC5-9B1E-2FD83202A028}">
      <dgm:prSet phldrT="[Text]"/>
      <dgm:spPr>
        <a:solidFill>
          <a:srgbClr val="FF0000"/>
        </a:solidFill>
      </dgm:spPr>
      <dgm:t>
        <a:bodyPr/>
        <a:lstStyle/>
        <a:p>
          <a:r>
            <a:rPr lang="ru-RU" b="0" noProof="0" dirty="0">
              <a:solidFill>
                <a:schemeClr val="tx1"/>
              </a:solidFill>
            </a:rPr>
            <a:t>Организационное развитие и управление </a:t>
          </a:r>
          <a:endParaRPr lang="en-US" b="0" noProof="0" dirty="0">
            <a:solidFill>
              <a:schemeClr val="tx1"/>
            </a:solidFill>
          </a:endParaRPr>
        </a:p>
      </dgm:t>
    </dgm:pt>
    <dgm:pt modelId="{26A43B94-0E94-4898-AC9B-E0CF3F239E36}" type="parTrans" cxnId="{0B51E8F3-3643-4FB0-97F2-2C8A4EF6BBFC}">
      <dgm:prSet/>
      <dgm:spPr/>
      <dgm:t>
        <a:bodyPr/>
        <a:lstStyle/>
        <a:p>
          <a:endParaRPr lang="en-GB" noProof="0" dirty="0"/>
        </a:p>
      </dgm:t>
    </dgm:pt>
    <dgm:pt modelId="{3C984C7F-DCDF-45DF-93C8-258BB6339B96}" type="sibTrans" cxnId="{0B51E8F3-3643-4FB0-97F2-2C8A4EF6BBFC}">
      <dgm:prSet/>
      <dgm:spPr/>
      <dgm:t>
        <a:bodyPr/>
        <a:lstStyle/>
        <a:p>
          <a:endParaRPr lang="et-EE"/>
        </a:p>
      </dgm:t>
    </dgm:pt>
    <dgm:pt modelId="{6425FEC4-4571-44EC-8852-2B800736FDD4}">
      <dgm:prSet phldrT="[Text]"/>
      <dgm:spPr>
        <a:solidFill>
          <a:schemeClr val="tx1"/>
        </a:solidFill>
      </dgm:spPr>
      <dgm:t>
        <a:bodyPr/>
        <a:lstStyle/>
        <a:p>
          <a:r>
            <a:rPr lang="ru-RU" b="0" noProof="0" dirty="0"/>
            <a:t>Разработка и поставка продуктов, услуг, программ и проектов </a:t>
          </a:r>
          <a:endParaRPr lang="en-US" b="0" noProof="0" dirty="0"/>
        </a:p>
      </dgm:t>
    </dgm:pt>
    <dgm:pt modelId="{26C48A0E-8141-4D60-BD68-CC96C9B9B539}" type="parTrans" cxnId="{C267B5CF-50CC-4786-B9F3-A0F121E66475}">
      <dgm:prSet/>
      <dgm:spPr/>
      <dgm:t>
        <a:bodyPr/>
        <a:lstStyle/>
        <a:p>
          <a:endParaRPr lang="en-GB" noProof="0" dirty="0"/>
        </a:p>
      </dgm:t>
    </dgm:pt>
    <dgm:pt modelId="{75F3C4B1-28D1-400A-8A9B-CC5C11BEAB56}" type="sibTrans" cxnId="{C267B5CF-50CC-4786-B9F3-A0F121E66475}">
      <dgm:prSet/>
      <dgm:spPr/>
      <dgm:t>
        <a:bodyPr/>
        <a:lstStyle/>
        <a:p>
          <a:endParaRPr lang="et-EE"/>
        </a:p>
      </dgm:t>
    </dgm:pt>
    <dgm:pt modelId="{36B8E3E3-EEEF-4E70-B65B-69684AF58293}">
      <dgm:prSet phldrT="[Text]"/>
      <dgm:spPr>
        <a:solidFill>
          <a:schemeClr val="tx1"/>
        </a:solidFill>
      </dgm:spPr>
      <dgm:t>
        <a:bodyPr/>
        <a:lstStyle/>
        <a:p>
          <a:r>
            <a:rPr lang="ru-RU" noProof="0" dirty="0"/>
            <a:t>Развитие ресурсной базы и привлечение доноров </a:t>
          </a:r>
          <a:endParaRPr lang="en-US" noProof="0" dirty="0"/>
        </a:p>
      </dgm:t>
    </dgm:pt>
    <dgm:pt modelId="{6A597895-3EAD-4911-93F6-82ADCA434FF1}" type="parTrans" cxnId="{9485C471-8C81-4B2A-8B6C-3757531614BF}">
      <dgm:prSet/>
      <dgm:spPr/>
      <dgm:t>
        <a:bodyPr/>
        <a:lstStyle/>
        <a:p>
          <a:endParaRPr lang="en-GB" noProof="0" dirty="0"/>
        </a:p>
      </dgm:t>
    </dgm:pt>
    <dgm:pt modelId="{A896DE16-8E2F-45D3-9ECD-33413208DFC2}" type="sibTrans" cxnId="{9485C471-8C81-4B2A-8B6C-3757531614BF}">
      <dgm:prSet/>
      <dgm:spPr/>
      <dgm:t>
        <a:bodyPr/>
        <a:lstStyle/>
        <a:p>
          <a:endParaRPr lang="et-EE"/>
        </a:p>
      </dgm:t>
    </dgm:pt>
    <dgm:pt modelId="{8AC89F41-EB62-41FB-8C33-469FC92A1C73}">
      <dgm:prSet phldrT="[Text]"/>
      <dgm:spPr>
        <a:solidFill>
          <a:schemeClr val="tx1"/>
        </a:solidFill>
      </dgm:spPr>
      <dgm:t>
        <a:bodyPr/>
        <a:lstStyle/>
        <a:p>
          <a:r>
            <a:rPr lang="ru-RU" noProof="0" dirty="0"/>
            <a:t>Работа с клиентами, целевыми группами и развитие рынков </a:t>
          </a:r>
          <a:endParaRPr lang="en-US" noProof="0" dirty="0"/>
        </a:p>
      </dgm:t>
    </dgm:pt>
    <dgm:pt modelId="{7710F0C7-B2C8-45FC-839E-FACD61E99114}" type="parTrans" cxnId="{A7CB3A13-A4F2-486C-AFC7-13F844141500}">
      <dgm:prSet/>
      <dgm:spPr/>
      <dgm:t>
        <a:bodyPr/>
        <a:lstStyle/>
        <a:p>
          <a:endParaRPr lang="en-GB" noProof="0" dirty="0"/>
        </a:p>
      </dgm:t>
    </dgm:pt>
    <dgm:pt modelId="{67931BFA-8342-4D64-9B18-827B2D30AC20}" type="sibTrans" cxnId="{A7CB3A13-A4F2-486C-AFC7-13F844141500}">
      <dgm:prSet/>
      <dgm:spPr/>
      <dgm:t>
        <a:bodyPr/>
        <a:lstStyle/>
        <a:p>
          <a:endParaRPr lang="et-EE"/>
        </a:p>
      </dgm:t>
    </dgm:pt>
    <dgm:pt modelId="{21F4C1F2-918F-4AA3-B0E2-3786EC217C10}" type="pres">
      <dgm:prSet presAssocID="{20B9145E-0645-4736-8B57-94F5B95E0D0F}" presName="Name0" presStyleCnt="0">
        <dgm:presLayoutVars>
          <dgm:chMax val="1"/>
          <dgm:dir/>
          <dgm:animLvl val="ctr"/>
          <dgm:resizeHandles val="exact"/>
        </dgm:presLayoutVars>
      </dgm:prSet>
      <dgm:spPr/>
    </dgm:pt>
    <dgm:pt modelId="{6E130C45-D829-4327-9E89-EDC5DB8D3C39}" type="pres">
      <dgm:prSet presAssocID="{355D0133-4ED2-45FC-89F9-2778BE218D8E}" presName="centerShape" presStyleLbl="node0" presStyleIdx="0" presStyleCnt="1" custScaleX="114147" custScaleY="118567"/>
      <dgm:spPr/>
    </dgm:pt>
    <dgm:pt modelId="{1EC08856-585D-4DC8-A20C-AB43BEC4DB32}" type="pres">
      <dgm:prSet presAssocID="{26A43B94-0E94-4898-AC9B-E0CF3F239E36}" presName="parTrans" presStyleLbl="sibTrans2D1" presStyleIdx="0" presStyleCnt="4"/>
      <dgm:spPr/>
    </dgm:pt>
    <dgm:pt modelId="{2074578D-199B-4B3A-9893-5582AF4D05BA}" type="pres">
      <dgm:prSet presAssocID="{26A43B94-0E94-4898-AC9B-E0CF3F239E36}" presName="connectorText" presStyleLbl="sibTrans2D1" presStyleIdx="0" presStyleCnt="4"/>
      <dgm:spPr/>
    </dgm:pt>
    <dgm:pt modelId="{F85C634F-B23F-4E38-813F-EE84B9BFFEF5}" type="pres">
      <dgm:prSet presAssocID="{5CC91753-12BA-4BC5-9B1E-2FD83202A028}" presName="node" presStyleLbl="node1" presStyleIdx="0" presStyleCnt="4" custScaleX="108228">
        <dgm:presLayoutVars>
          <dgm:bulletEnabled val="1"/>
        </dgm:presLayoutVars>
      </dgm:prSet>
      <dgm:spPr/>
    </dgm:pt>
    <dgm:pt modelId="{5C686A0D-B704-4A94-8FAC-97DC21E31EE7}" type="pres">
      <dgm:prSet presAssocID="{26C48A0E-8141-4D60-BD68-CC96C9B9B539}" presName="parTrans" presStyleLbl="sibTrans2D1" presStyleIdx="1" presStyleCnt="4"/>
      <dgm:spPr/>
    </dgm:pt>
    <dgm:pt modelId="{6833089A-4413-4947-BC11-EE1DE8B0DCD8}" type="pres">
      <dgm:prSet presAssocID="{26C48A0E-8141-4D60-BD68-CC96C9B9B539}" presName="connectorText" presStyleLbl="sibTrans2D1" presStyleIdx="1" presStyleCnt="4"/>
      <dgm:spPr/>
    </dgm:pt>
    <dgm:pt modelId="{B0C256FE-7A63-4C86-9AF8-03E5C5003A58}" type="pres">
      <dgm:prSet presAssocID="{6425FEC4-4571-44EC-8852-2B800736FDD4}" presName="node" presStyleLbl="node1" presStyleIdx="1" presStyleCnt="4" custScaleX="117427">
        <dgm:presLayoutVars>
          <dgm:bulletEnabled val="1"/>
        </dgm:presLayoutVars>
      </dgm:prSet>
      <dgm:spPr/>
    </dgm:pt>
    <dgm:pt modelId="{9F4504FC-0ABE-4298-8E3B-7B3185DD4EE3}" type="pres">
      <dgm:prSet presAssocID="{6A597895-3EAD-4911-93F6-82ADCA434FF1}" presName="parTrans" presStyleLbl="sibTrans2D1" presStyleIdx="2" presStyleCnt="4"/>
      <dgm:spPr/>
    </dgm:pt>
    <dgm:pt modelId="{C1DA3D98-8E09-4804-BBC6-193B6E901D87}" type="pres">
      <dgm:prSet presAssocID="{6A597895-3EAD-4911-93F6-82ADCA434FF1}" presName="connectorText" presStyleLbl="sibTrans2D1" presStyleIdx="2" presStyleCnt="4"/>
      <dgm:spPr/>
    </dgm:pt>
    <dgm:pt modelId="{A3A9A511-D2EE-4B1B-8255-A373F6FD6590}" type="pres">
      <dgm:prSet presAssocID="{36B8E3E3-EEEF-4E70-B65B-69684AF58293}" presName="node" presStyleLbl="node1" presStyleIdx="2" presStyleCnt="4" custScaleX="116214">
        <dgm:presLayoutVars>
          <dgm:bulletEnabled val="1"/>
        </dgm:presLayoutVars>
      </dgm:prSet>
      <dgm:spPr/>
    </dgm:pt>
    <dgm:pt modelId="{36DF8DBE-7E6D-4678-B9AD-48885919F81A}" type="pres">
      <dgm:prSet presAssocID="{7710F0C7-B2C8-45FC-839E-FACD61E99114}" presName="parTrans" presStyleLbl="sibTrans2D1" presStyleIdx="3" presStyleCnt="4"/>
      <dgm:spPr/>
    </dgm:pt>
    <dgm:pt modelId="{D2B0BF99-C224-40C2-92EA-F3620B774F7D}" type="pres">
      <dgm:prSet presAssocID="{7710F0C7-B2C8-45FC-839E-FACD61E99114}" presName="connectorText" presStyleLbl="sibTrans2D1" presStyleIdx="3" presStyleCnt="4"/>
      <dgm:spPr/>
    </dgm:pt>
    <dgm:pt modelId="{32D1110D-A9E8-43B9-A733-9273886CA0C3}" type="pres">
      <dgm:prSet presAssocID="{8AC89F41-EB62-41FB-8C33-469FC92A1C73}" presName="node" presStyleLbl="node1" presStyleIdx="3" presStyleCnt="4" custScaleX="120636">
        <dgm:presLayoutVars>
          <dgm:bulletEnabled val="1"/>
        </dgm:presLayoutVars>
      </dgm:prSet>
      <dgm:spPr/>
    </dgm:pt>
  </dgm:ptLst>
  <dgm:cxnLst>
    <dgm:cxn modelId="{F8D40E03-2A96-49EC-BC26-442E0FFB3EAD}" type="presOf" srcId="{5CC91753-12BA-4BC5-9B1E-2FD83202A028}" destId="{F85C634F-B23F-4E38-813F-EE84B9BFFEF5}" srcOrd="0" destOrd="0" presId="urn:microsoft.com/office/officeart/2005/8/layout/radial5"/>
    <dgm:cxn modelId="{A7CB3A13-A4F2-486C-AFC7-13F844141500}" srcId="{355D0133-4ED2-45FC-89F9-2778BE218D8E}" destId="{8AC89F41-EB62-41FB-8C33-469FC92A1C73}" srcOrd="3" destOrd="0" parTransId="{7710F0C7-B2C8-45FC-839E-FACD61E99114}" sibTransId="{67931BFA-8342-4D64-9B18-827B2D30AC20}"/>
    <dgm:cxn modelId="{C15C7521-9CAC-4D90-B962-00BA89CF4E9F}" type="presOf" srcId="{7710F0C7-B2C8-45FC-839E-FACD61E99114}" destId="{36DF8DBE-7E6D-4678-B9AD-48885919F81A}" srcOrd="0" destOrd="0" presId="urn:microsoft.com/office/officeart/2005/8/layout/radial5"/>
    <dgm:cxn modelId="{E1D9683F-362B-4358-9999-5A915B1EF43D}" type="presOf" srcId="{26A43B94-0E94-4898-AC9B-E0CF3F239E36}" destId="{1EC08856-585D-4DC8-A20C-AB43BEC4DB32}" srcOrd="0" destOrd="0" presId="urn:microsoft.com/office/officeart/2005/8/layout/radial5"/>
    <dgm:cxn modelId="{9485C471-8C81-4B2A-8B6C-3757531614BF}" srcId="{355D0133-4ED2-45FC-89F9-2778BE218D8E}" destId="{36B8E3E3-EEEF-4E70-B65B-69684AF58293}" srcOrd="2" destOrd="0" parTransId="{6A597895-3EAD-4911-93F6-82ADCA434FF1}" sibTransId="{A896DE16-8E2F-45D3-9ECD-33413208DFC2}"/>
    <dgm:cxn modelId="{7B0D8B7A-BD85-4814-A53D-2B6C9D04A757}" type="presOf" srcId="{36B8E3E3-EEEF-4E70-B65B-69684AF58293}" destId="{A3A9A511-D2EE-4B1B-8255-A373F6FD6590}" srcOrd="0" destOrd="0" presId="urn:microsoft.com/office/officeart/2005/8/layout/radial5"/>
    <dgm:cxn modelId="{EF1D5193-F23B-4BE4-B370-30C6D921C457}" type="presOf" srcId="{6425FEC4-4571-44EC-8852-2B800736FDD4}" destId="{B0C256FE-7A63-4C86-9AF8-03E5C5003A58}" srcOrd="0" destOrd="0" presId="urn:microsoft.com/office/officeart/2005/8/layout/radial5"/>
    <dgm:cxn modelId="{C1058499-6E6F-4637-8E84-44EDFAEECCC0}" type="presOf" srcId="{26A43B94-0E94-4898-AC9B-E0CF3F239E36}" destId="{2074578D-199B-4B3A-9893-5582AF4D05BA}" srcOrd="1" destOrd="0" presId="urn:microsoft.com/office/officeart/2005/8/layout/radial5"/>
    <dgm:cxn modelId="{985F72AE-8B6A-4051-86C2-CF081F820FD5}" type="presOf" srcId="{26C48A0E-8141-4D60-BD68-CC96C9B9B539}" destId="{6833089A-4413-4947-BC11-EE1DE8B0DCD8}" srcOrd="1" destOrd="0" presId="urn:microsoft.com/office/officeart/2005/8/layout/radial5"/>
    <dgm:cxn modelId="{BFF261CB-29B4-4404-BD39-7BA2180E6C07}" type="presOf" srcId="{26C48A0E-8141-4D60-BD68-CC96C9B9B539}" destId="{5C686A0D-B704-4A94-8FAC-97DC21E31EE7}" srcOrd="0" destOrd="0" presId="urn:microsoft.com/office/officeart/2005/8/layout/radial5"/>
    <dgm:cxn modelId="{01E2D2CE-E05B-4D58-9112-2C67A323C148}" type="presOf" srcId="{7710F0C7-B2C8-45FC-839E-FACD61E99114}" destId="{D2B0BF99-C224-40C2-92EA-F3620B774F7D}" srcOrd="1" destOrd="0" presId="urn:microsoft.com/office/officeart/2005/8/layout/radial5"/>
    <dgm:cxn modelId="{C267B5CF-50CC-4786-B9F3-A0F121E66475}" srcId="{355D0133-4ED2-45FC-89F9-2778BE218D8E}" destId="{6425FEC4-4571-44EC-8852-2B800736FDD4}" srcOrd="1" destOrd="0" parTransId="{26C48A0E-8141-4D60-BD68-CC96C9B9B539}" sibTransId="{75F3C4B1-28D1-400A-8A9B-CC5C11BEAB56}"/>
    <dgm:cxn modelId="{C5C2EEE2-561E-4774-8F6D-2C2EB6C44028}" srcId="{20B9145E-0645-4736-8B57-94F5B95E0D0F}" destId="{355D0133-4ED2-45FC-89F9-2778BE218D8E}" srcOrd="0" destOrd="0" parTransId="{B1A81D49-CBA3-4DA4-A253-F3A621597233}" sibTransId="{34D704A1-24AD-4368-A772-EE64F7E39DA3}"/>
    <dgm:cxn modelId="{49FF6CE9-E9B6-4991-984A-FCF966BA45B4}" type="presOf" srcId="{8AC89F41-EB62-41FB-8C33-469FC92A1C73}" destId="{32D1110D-A9E8-43B9-A733-9273886CA0C3}" srcOrd="0" destOrd="0" presId="urn:microsoft.com/office/officeart/2005/8/layout/radial5"/>
    <dgm:cxn modelId="{F7D97FEC-539C-41C0-9101-930A59B72CE1}" type="presOf" srcId="{355D0133-4ED2-45FC-89F9-2778BE218D8E}" destId="{6E130C45-D829-4327-9E89-EDC5DB8D3C39}" srcOrd="0" destOrd="0" presId="urn:microsoft.com/office/officeart/2005/8/layout/radial5"/>
    <dgm:cxn modelId="{1D6D63ED-C0FE-4E8D-B5CC-03002657C459}" type="presOf" srcId="{20B9145E-0645-4736-8B57-94F5B95E0D0F}" destId="{21F4C1F2-918F-4AA3-B0E2-3786EC217C10}" srcOrd="0" destOrd="0" presId="urn:microsoft.com/office/officeart/2005/8/layout/radial5"/>
    <dgm:cxn modelId="{0B51E8F3-3643-4FB0-97F2-2C8A4EF6BBFC}" srcId="{355D0133-4ED2-45FC-89F9-2778BE218D8E}" destId="{5CC91753-12BA-4BC5-9B1E-2FD83202A028}" srcOrd="0" destOrd="0" parTransId="{26A43B94-0E94-4898-AC9B-E0CF3F239E36}" sibTransId="{3C984C7F-DCDF-45DF-93C8-258BB6339B96}"/>
    <dgm:cxn modelId="{E1F8C4FB-08FD-4544-A19B-ACBC622980B1}" type="presOf" srcId="{6A597895-3EAD-4911-93F6-82ADCA434FF1}" destId="{9F4504FC-0ABE-4298-8E3B-7B3185DD4EE3}" srcOrd="0" destOrd="0" presId="urn:microsoft.com/office/officeart/2005/8/layout/radial5"/>
    <dgm:cxn modelId="{7DBCBDFE-F73B-4290-A75D-E02553CE130A}" type="presOf" srcId="{6A597895-3EAD-4911-93F6-82ADCA434FF1}" destId="{C1DA3D98-8E09-4804-BBC6-193B6E901D87}" srcOrd="1" destOrd="0" presId="urn:microsoft.com/office/officeart/2005/8/layout/radial5"/>
    <dgm:cxn modelId="{A002B815-1316-4641-8801-D66C267216EB}" type="presParOf" srcId="{21F4C1F2-918F-4AA3-B0E2-3786EC217C10}" destId="{6E130C45-D829-4327-9E89-EDC5DB8D3C39}" srcOrd="0" destOrd="0" presId="urn:microsoft.com/office/officeart/2005/8/layout/radial5"/>
    <dgm:cxn modelId="{55A1039C-5245-41FD-AC5A-F8A00082C4C0}" type="presParOf" srcId="{21F4C1F2-918F-4AA3-B0E2-3786EC217C10}" destId="{1EC08856-585D-4DC8-A20C-AB43BEC4DB32}" srcOrd="1" destOrd="0" presId="urn:microsoft.com/office/officeart/2005/8/layout/radial5"/>
    <dgm:cxn modelId="{DCB2EBD4-BB76-428A-8411-9F9CEC301F52}" type="presParOf" srcId="{1EC08856-585D-4DC8-A20C-AB43BEC4DB32}" destId="{2074578D-199B-4B3A-9893-5582AF4D05BA}" srcOrd="0" destOrd="0" presId="urn:microsoft.com/office/officeart/2005/8/layout/radial5"/>
    <dgm:cxn modelId="{E6B574C3-B598-46C6-A569-889D62D42E76}" type="presParOf" srcId="{21F4C1F2-918F-4AA3-B0E2-3786EC217C10}" destId="{F85C634F-B23F-4E38-813F-EE84B9BFFEF5}" srcOrd="2" destOrd="0" presId="urn:microsoft.com/office/officeart/2005/8/layout/radial5"/>
    <dgm:cxn modelId="{C2CF6092-EED8-4504-A2A3-3C3C72AF010B}" type="presParOf" srcId="{21F4C1F2-918F-4AA3-B0E2-3786EC217C10}" destId="{5C686A0D-B704-4A94-8FAC-97DC21E31EE7}" srcOrd="3" destOrd="0" presId="urn:microsoft.com/office/officeart/2005/8/layout/radial5"/>
    <dgm:cxn modelId="{758FE053-817A-4B06-876A-08412DE0EFA1}" type="presParOf" srcId="{5C686A0D-B704-4A94-8FAC-97DC21E31EE7}" destId="{6833089A-4413-4947-BC11-EE1DE8B0DCD8}" srcOrd="0" destOrd="0" presId="urn:microsoft.com/office/officeart/2005/8/layout/radial5"/>
    <dgm:cxn modelId="{C710026B-5056-4CDD-AB47-5BD767671007}" type="presParOf" srcId="{21F4C1F2-918F-4AA3-B0E2-3786EC217C10}" destId="{B0C256FE-7A63-4C86-9AF8-03E5C5003A58}" srcOrd="4" destOrd="0" presId="urn:microsoft.com/office/officeart/2005/8/layout/radial5"/>
    <dgm:cxn modelId="{B2EAD489-58BE-4721-A33E-1136E095644C}" type="presParOf" srcId="{21F4C1F2-918F-4AA3-B0E2-3786EC217C10}" destId="{9F4504FC-0ABE-4298-8E3B-7B3185DD4EE3}" srcOrd="5" destOrd="0" presId="urn:microsoft.com/office/officeart/2005/8/layout/radial5"/>
    <dgm:cxn modelId="{FD3A0641-DDE0-48A1-A106-741B771A7C12}" type="presParOf" srcId="{9F4504FC-0ABE-4298-8E3B-7B3185DD4EE3}" destId="{C1DA3D98-8E09-4804-BBC6-193B6E901D87}" srcOrd="0" destOrd="0" presId="urn:microsoft.com/office/officeart/2005/8/layout/radial5"/>
    <dgm:cxn modelId="{B263C851-E27E-415B-B774-27904FDEA185}" type="presParOf" srcId="{21F4C1F2-918F-4AA3-B0E2-3786EC217C10}" destId="{A3A9A511-D2EE-4B1B-8255-A373F6FD6590}" srcOrd="6" destOrd="0" presId="urn:microsoft.com/office/officeart/2005/8/layout/radial5"/>
    <dgm:cxn modelId="{F0460A14-C71E-4ECA-8B1E-CE190BFB85B8}" type="presParOf" srcId="{21F4C1F2-918F-4AA3-B0E2-3786EC217C10}" destId="{36DF8DBE-7E6D-4678-B9AD-48885919F81A}" srcOrd="7" destOrd="0" presId="urn:microsoft.com/office/officeart/2005/8/layout/radial5"/>
    <dgm:cxn modelId="{241622E3-7653-483D-9E4C-1481238C2B89}" type="presParOf" srcId="{36DF8DBE-7E6D-4678-B9AD-48885919F81A}" destId="{D2B0BF99-C224-40C2-92EA-F3620B774F7D}" srcOrd="0" destOrd="0" presId="urn:microsoft.com/office/officeart/2005/8/layout/radial5"/>
    <dgm:cxn modelId="{7E519FB8-3CB8-4A2E-9D9A-E972C9778D6F}" type="presParOf" srcId="{21F4C1F2-918F-4AA3-B0E2-3786EC217C10}" destId="{32D1110D-A9E8-43B9-A733-9273886CA0C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AB28D3-1584-4188-8B3E-6610CF049800}" type="doc">
      <dgm:prSet loTypeId="urn:microsoft.com/office/officeart/2005/8/layout/hChevron3" loCatId="process" qsTypeId="urn:microsoft.com/office/officeart/2005/8/quickstyle/simple1" qsCatId="simple" csTypeId="urn:microsoft.com/office/officeart/2005/8/colors/colorful1#1" csCatId="colorful" phldr="1"/>
      <dgm:spPr/>
    </dgm:pt>
    <dgm:pt modelId="{DAD7BFD6-F19B-453F-B663-DEA3A28FE5FF}">
      <dgm:prSet phldrT="[Text]"/>
      <dgm:spPr/>
      <dgm:t>
        <a:bodyPr/>
        <a:lstStyle/>
        <a:p>
          <a:r>
            <a:rPr lang="ru-RU" dirty="0"/>
            <a:t>Бизнес-кейс </a:t>
          </a:r>
          <a:endParaRPr lang="en-US" dirty="0"/>
        </a:p>
      </dgm:t>
    </dgm:pt>
    <dgm:pt modelId="{877D453A-1EC3-42F4-AE51-3AE1EFCA5DEF}" type="parTrans" cxnId="{63D10078-88FC-41D2-B477-7F1F1A48D7A5}">
      <dgm:prSet/>
      <dgm:spPr/>
      <dgm:t>
        <a:bodyPr/>
        <a:lstStyle/>
        <a:p>
          <a:endParaRPr lang="en-US"/>
        </a:p>
      </dgm:t>
    </dgm:pt>
    <dgm:pt modelId="{92BE0B1C-F1BD-4DA5-AE2E-74B38D24EDFE}" type="sibTrans" cxnId="{63D10078-88FC-41D2-B477-7F1F1A48D7A5}">
      <dgm:prSet/>
      <dgm:spPr/>
      <dgm:t>
        <a:bodyPr/>
        <a:lstStyle/>
        <a:p>
          <a:endParaRPr lang="en-US"/>
        </a:p>
      </dgm:t>
    </dgm:pt>
    <dgm:pt modelId="{C7666478-7216-4417-A0AF-DE8FE1878F44}">
      <dgm:prSet phldrT="[Text]"/>
      <dgm:spPr/>
      <dgm:t>
        <a:bodyPr/>
        <a:lstStyle/>
        <a:p>
          <a:r>
            <a:rPr lang="ru-RU" dirty="0"/>
            <a:t>Концепция </a:t>
          </a:r>
          <a:endParaRPr lang="en-US" dirty="0"/>
        </a:p>
      </dgm:t>
    </dgm:pt>
    <dgm:pt modelId="{FF8BFF4C-9BD4-4E30-ACAA-6C27D13A6280}" type="parTrans" cxnId="{620168D1-A726-4B0A-82B1-8F6D920EB87F}">
      <dgm:prSet/>
      <dgm:spPr/>
      <dgm:t>
        <a:bodyPr/>
        <a:lstStyle/>
        <a:p>
          <a:endParaRPr lang="en-US"/>
        </a:p>
      </dgm:t>
    </dgm:pt>
    <dgm:pt modelId="{83473479-0096-4025-A70F-FC31480A9FF8}" type="sibTrans" cxnId="{620168D1-A726-4B0A-82B1-8F6D920EB87F}">
      <dgm:prSet/>
      <dgm:spPr/>
      <dgm:t>
        <a:bodyPr/>
        <a:lstStyle/>
        <a:p>
          <a:endParaRPr lang="en-US"/>
        </a:p>
      </dgm:t>
    </dgm:pt>
    <dgm:pt modelId="{B0A1C89C-50A3-4588-96FE-B6CFEFA57D4B}">
      <dgm:prSet phldrT="[Text]"/>
      <dgm:spPr/>
      <dgm:t>
        <a:bodyPr/>
        <a:lstStyle/>
        <a:p>
          <a:r>
            <a:rPr lang="ru-RU" dirty="0"/>
            <a:t>Разработка </a:t>
          </a:r>
          <a:endParaRPr lang="en-US" dirty="0"/>
        </a:p>
      </dgm:t>
    </dgm:pt>
    <dgm:pt modelId="{3F7A8DFC-B3C2-448F-8270-E999B1C63FB6}" type="parTrans" cxnId="{00B19F54-55A5-4B8A-8C7B-B722318DFFA7}">
      <dgm:prSet/>
      <dgm:spPr/>
      <dgm:t>
        <a:bodyPr/>
        <a:lstStyle/>
        <a:p>
          <a:endParaRPr lang="en-US"/>
        </a:p>
      </dgm:t>
    </dgm:pt>
    <dgm:pt modelId="{A58F90FB-AEAF-4051-8C2B-E18F18BD5B1A}" type="sibTrans" cxnId="{00B19F54-55A5-4B8A-8C7B-B722318DFFA7}">
      <dgm:prSet/>
      <dgm:spPr/>
      <dgm:t>
        <a:bodyPr/>
        <a:lstStyle/>
        <a:p>
          <a:endParaRPr lang="en-US"/>
        </a:p>
      </dgm:t>
    </dgm:pt>
    <dgm:pt modelId="{CA82BBF9-5268-4F76-B124-1AFB2B3156FF}">
      <dgm:prSet/>
      <dgm:spPr/>
      <dgm:t>
        <a:bodyPr/>
        <a:lstStyle/>
        <a:p>
          <a:r>
            <a:rPr lang="ru-RU" dirty="0"/>
            <a:t>Производство </a:t>
          </a:r>
          <a:endParaRPr lang="en-US" dirty="0"/>
        </a:p>
      </dgm:t>
    </dgm:pt>
    <dgm:pt modelId="{E6DB2BB7-6C43-4346-9ECE-F8D77A7928E7}" type="parTrans" cxnId="{49509F43-482A-4767-9C74-439CA61B9C5D}">
      <dgm:prSet/>
      <dgm:spPr/>
      <dgm:t>
        <a:bodyPr/>
        <a:lstStyle/>
        <a:p>
          <a:endParaRPr lang="en-US"/>
        </a:p>
      </dgm:t>
    </dgm:pt>
    <dgm:pt modelId="{C09FA5BE-1CB3-4E6A-AFDA-BE84D8623D87}" type="sibTrans" cxnId="{49509F43-482A-4767-9C74-439CA61B9C5D}">
      <dgm:prSet/>
      <dgm:spPr/>
      <dgm:t>
        <a:bodyPr/>
        <a:lstStyle/>
        <a:p>
          <a:endParaRPr lang="en-US"/>
        </a:p>
      </dgm:t>
    </dgm:pt>
    <dgm:pt modelId="{B25A3CC1-C481-48BE-B4A2-36AB007BE598}">
      <dgm:prSet/>
      <dgm:spPr/>
      <dgm:t>
        <a:bodyPr/>
        <a:lstStyle/>
        <a:p>
          <a:r>
            <a:rPr lang="ru-RU" dirty="0"/>
            <a:t>Поддержка </a:t>
          </a:r>
          <a:endParaRPr lang="en-US" dirty="0"/>
        </a:p>
      </dgm:t>
    </dgm:pt>
    <dgm:pt modelId="{5BCB6EF9-615B-48D3-9A0A-DCAD083E0D94}" type="parTrans" cxnId="{85B1C49C-6AEC-4A42-8324-D23A699FCF39}">
      <dgm:prSet/>
      <dgm:spPr/>
      <dgm:t>
        <a:bodyPr/>
        <a:lstStyle/>
        <a:p>
          <a:endParaRPr lang="en-US"/>
        </a:p>
      </dgm:t>
    </dgm:pt>
    <dgm:pt modelId="{8D26980D-1C7A-45E7-84B7-0333947AD5FD}" type="sibTrans" cxnId="{85B1C49C-6AEC-4A42-8324-D23A699FCF39}">
      <dgm:prSet/>
      <dgm:spPr/>
      <dgm:t>
        <a:bodyPr/>
        <a:lstStyle/>
        <a:p>
          <a:endParaRPr lang="en-US"/>
        </a:p>
      </dgm:t>
    </dgm:pt>
    <dgm:pt modelId="{BBFCCF47-C644-4478-9C18-1FA306A1A439}" type="pres">
      <dgm:prSet presAssocID="{D2AB28D3-1584-4188-8B3E-6610CF049800}" presName="Name0" presStyleCnt="0">
        <dgm:presLayoutVars>
          <dgm:dir/>
          <dgm:resizeHandles val="exact"/>
        </dgm:presLayoutVars>
      </dgm:prSet>
      <dgm:spPr/>
    </dgm:pt>
    <dgm:pt modelId="{0EDF4DAD-0242-4005-9DB2-AAE6E65F0D0C}" type="pres">
      <dgm:prSet presAssocID="{DAD7BFD6-F19B-453F-B663-DEA3A28FE5FF}" presName="parTxOnly" presStyleLbl="node1" presStyleIdx="0" presStyleCnt="5">
        <dgm:presLayoutVars>
          <dgm:bulletEnabled val="1"/>
        </dgm:presLayoutVars>
      </dgm:prSet>
      <dgm:spPr/>
    </dgm:pt>
    <dgm:pt modelId="{D0905623-A2E8-49CD-961B-CFBBAD28807B}" type="pres">
      <dgm:prSet presAssocID="{92BE0B1C-F1BD-4DA5-AE2E-74B38D24EDFE}" presName="parSpace" presStyleCnt="0"/>
      <dgm:spPr/>
    </dgm:pt>
    <dgm:pt modelId="{B8B0BFD2-B63D-455B-941D-6814BDD99B5F}" type="pres">
      <dgm:prSet presAssocID="{C7666478-7216-4417-A0AF-DE8FE1878F44}" presName="parTxOnly" presStyleLbl="node1" presStyleIdx="1" presStyleCnt="5">
        <dgm:presLayoutVars>
          <dgm:bulletEnabled val="1"/>
        </dgm:presLayoutVars>
      </dgm:prSet>
      <dgm:spPr/>
    </dgm:pt>
    <dgm:pt modelId="{AEEFDEA1-0DA5-421C-9983-E84FD6DD89B9}" type="pres">
      <dgm:prSet presAssocID="{83473479-0096-4025-A70F-FC31480A9FF8}" presName="parSpace" presStyleCnt="0"/>
      <dgm:spPr/>
    </dgm:pt>
    <dgm:pt modelId="{4D9A603C-84D2-459F-8845-32370FCC67FD}" type="pres">
      <dgm:prSet presAssocID="{B0A1C89C-50A3-4588-96FE-B6CFEFA57D4B}" presName="parTxOnly" presStyleLbl="node1" presStyleIdx="2" presStyleCnt="5">
        <dgm:presLayoutVars>
          <dgm:bulletEnabled val="1"/>
        </dgm:presLayoutVars>
      </dgm:prSet>
      <dgm:spPr/>
    </dgm:pt>
    <dgm:pt modelId="{39F4E257-2769-4D5B-BC8F-24820FEC84B5}" type="pres">
      <dgm:prSet presAssocID="{A58F90FB-AEAF-4051-8C2B-E18F18BD5B1A}" presName="parSpace" presStyleCnt="0"/>
      <dgm:spPr/>
    </dgm:pt>
    <dgm:pt modelId="{F474D0BF-568A-44F6-A60A-286FE6202711}" type="pres">
      <dgm:prSet presAssocID="{CA82BBF9-5268-4F76-B124-1AFB2B3156FF}" presName="parTxOnly" presStyleLbl="node1" presStyleIdx="3" presStyleCnt="5">
        <dgm:presLayoutVars>
          <dgm:bulletEnabled val="1"/>
        </dgm:presLayoutVars>
      </dgm:prSet>
      <dgm:spPr/>
    </dgm:pt>
    <dgm:pt modelId="{5D420173-CCA4-4CBE-9259-38FE89D407BC}" type="pres">
      <dgm:prSet presAssocID="{C09FA5BE-1CB3-4E6A-AFDA-BE84D8623D87}" presName="parSpace" presStyleCnt="0"/>
      <dgm:spPr/>
    </dgm:pt>
    <dgm:pt modelId="{BD3FC02F-97FA-42DC-8610-4FCB39794981}" type="pres">
      <dgm:prSet presAssocID="{B25A3CC1-C481-48BE-B4A2-36AB007BE598}" presName="parTxOnly" presStyleLbl="node1" presStyleIdx="4" presStyleCnt="5">
        <dgm:presLayoutVars>
          <dgm:bulletEnabled val="1"/>
        </dgm:presLayoutVars>
      </dgm:prSet>
      <dgm:spPr/>
    </dgm:pt>
  </dgm:ptLst>
  <dgm:cxnLst>
    <dgm:cxn modelId="{0607AF1E-D123-4E52-B906-CD8A44B4B558}" type="presOf" srcId="{B25A3CC1-C481-48BE-B4A2-36AB007BE598}" destId="{BD3FC02F-97FA-42DC-8610-4FCB39794981}" srcOrd="0" destOrd="0" presId="urn:microsoft.com/office/officeart/2005/8/layout/hChevron3"/>
    <dgm:cxn modelId="{49509F43-482A-4767-9C74-439CA61B9C5D}" srcId="{D2AB28D3-1584-4188-8B3E-6610CF049800}" destId="{CA82BBF9-5268-4F76-B124-1AFB2B3156FF}" srcOrd="3" destOrd="0" parTransId="{E6DB2BB7-6C43-4346-9ECE-F8D77A7928E7}" sibTransId="{C09FA5BE-1CB3-4E6A-AFDA-BE84D8623D87}"/>
    <dgm:cxn modelId="{1A0C0C65-9A40-4792-8FDF-5114B00E7765}" type="presOf" srcId="{C7666478-7216-4417-A0AF-DE8FE1878F44}" destId="{B8B0BFD2-B63D-455B-941D-6814BDD99B5F}" srcOrd="0" destOrd="0" presId="urn:microsoft.com/office/officeart/2005/8/layout/hChevron3"/>
    <dgm:cxn modelId="{00B19F54-55A5-4B8A-8C7B-B722318DFFA7}" srcId="{D2AB28D3-1584-4188-8B3E-6610CF049800}" destId="{B0A1C89C-50A3-4588-96FE-B6CFEFA57D4B}" srcOrd="2" destOrd="0" parTransId="{3F7A8DFC-B3C2-448F-8270-E999B1C63FB6}" sibTransId="{A58F90FB-AEAF-4051-8C2B-E18F18BD5B1A}"/>
    <dgm:cxn modelId="{ADF16876-186B-4D72-9C7A-48EA7EC18F03}" type="presOf" srcId="{B0A1C89C-50A3-4588-96FE-B6CFEFA57D4B}" destId="{4D9A603C-84D2-459F-8845-32370FCC67FD}" srcOrd="0" destOrd="0" presId="urn:microsoft.com/office/officeart/2005/8/layout/hChevron3"/>
    <dgm:cxn modelId="{ED8FF077-775A-4A03-AC4A-F7BED8763790}" type="presOf" srcId="{CA82BBF9-5268-4F76-B124-1AFB2B3156FF}" destId="{F474D0BF-568A-44F6-A60A-286FE6202711}" srcOrd="0" destOrd="0" presId="urn:microsoft.com/office/officeart/2005/8/layout/hChevron3"/>
    <dgm:cxn modelId="{63D10078-88FC-41D2-B477-7F1F1A48D7A5}" srcId="{D2AB28D3-1584-4188-8B3E-6610CF049800}" destId="{DAD7BFD6-F19B-453F-B663-DEA3A28FE5FF}" srcOrd="0" destOrd="0" parTransId="{877D453A-1EC3-42F4-AE51-3AE1EFCA5DEF}" sibTransId="{92BE0B1C-F1BD-4DA5-AE2E-74B38D24EDFE}"/>
    <dgm:cxn modelId="{85B1C49C-6AEC-4A42-8324-D23A699FCF39}" srcId="{D2AB28D3-1584-4188-8B3E-6610CF049800}" destId="{B25A3CC1-C481-48BE-B4A2-36AB007BE598}" srcOrd="4" destOrd="0" parTransId="{5BCB6EF9-615B-48D3-9A0A-DCAD083E0D94}" sibTransId="{8D26980D-1C7A-45E7-84B7-0333947AD5FD}"/>
    <dgm:cxn modelId="{506021BA-68E9-4E78-B516-D8FC8870E789}" type="presOf" srcId="{DAD7BFD6-F19B-453F-B663-DEA3A28FE5FF}" destId="{0EDF4DAD-0242-4005-9DB2-AAE6E65F0D0C}" srcOrd="0" destOrd="0" presId="urn:microsoft.com/office/officeart/2005/8/layout/hChevron3"/>
    <dgm:cxn modelId="{620168D1-A726-4B0A-82B1-8F6D920EB87F}" srcId="{D2AB28D3-1584-4188-8B3E-6610CF049800}" destId="{C7666478-7216-4417-A0AF-DE8FE1878F44}" srcOrd="1" destOrd="0" parTransId="{FF8BFF4C-9BD4-4E30-ACAA-6C27D13A6280}" sibTransId="{83473479-0096-4025-A70F-FC31480A9FF8}"/>
    <dgm:cxn modelId="{B27E41F0-98C2-4367-947C-4907CD93235F}" type="presOf" srcId="{D2AB28D3-1584-4188-8B3E-6610CF049800}" destId="{BBFCCF47-C644-4478-9C18-1FA306A1A439}" srcOrd="0" destOrd="0" presId="urn:microsoft.com/office/officeart/2005/8/layout/hChevron3"/>
    <dgm:cxn modelId="{51630C34-98D4-4CDE-9599-BDDA81984E93}" type="presParOf" srcId="{BBFCCF47-C644-4478-9C18-1FA306A1A439}" destId="{0EDF4DAD-0242-4005-9DB2-AAE6E65F0D0C}" srcOrd="0" destOrd="0" presId="urn:microsoft.com/office/officeart/2005/8/layout/hChevron3"/>
    <dgm:cxn modelId="{7B2148DB-E6B1-41DC-90C5-28EC158A59C2}" type="presParOf" srcId="{BBFCCF47-C644-4478-9C18-1FA306A1A439}" destId="{D0905623-A2E8-49CD-961B-CFBBAD28807B}" srcOrd="1" destOrd="0" presId="urn:microsoft.com/office/officeart/2005/8/layout/hChevron3"/>
    <dgm:cxn modelId="{30AC62FA-2DC4-4795-B442-F94EEA735FBB}" type="presParOf" srcId="{BBFCCF47-C644-4478-9C18-1FA306A1A439}" destId="{B8B0BFD2-B63D-455B-941D-6814BDD99B5F}" srcOrd="2" destOrd="0" presId="urn:microsoft.com/office/officeart/2005/8/layout/hChevron3"/>
    <dgm:cxn modelId="{B8F3F091-9EE2-4E68-90BA-FCBF799BB1F1}" type="presParOf" srcId="{BBFCCF47-C644-4478-9C18-1FA306A1A439}" destId="{AEEFDEA1-0DA5-421C-9983-E84FD6DD89B9}" srcOrd="3" destOrd="0" presId="urn:microsoft.com/office/officeart/2005/8/layout/hChevron3"/>
    <dgm:cxn modelId="{91D7D222-EAAB-4F2B-AA8A-9864C4353406}" type="presParOf" srcId="{BBFCCF47-C644-4478-9C18-1FA306A1A439}" destId="{4D9A603C-84D2-459F-8845-32370FCC67FD}" srcOrd="4" destOrd="0" presId="urn:microsoft.com/office/officeart/2005/8/layout/hChevron3"/>
    <dgm:cxn modelId="{308B6E1F-619A-4176-BA28-615A9B4212CD}" type="presParOf" srcId="{BBFCCF47-C644-4478-9C18-1FA306A1A439}" destId="{39F4E257-2769-4D5B-BC8F-24820FEC84B5}" srcOrd="5" destOrd="0" presId="urn:microsoft.com/office/officeart/2005/8/layout/hChevron3"/>
    <dgm:cxn modelId="{EE814AE4-FB96-4D20-8958-82F4FAACB80A}" type="presParOf" srcId="{BBFCCF47-C644-4478-9C18-1FA306A1A439}" destId="{F474D0BF-568A-44F6-A60A-286FE6202711}" srcOrd="6" destOrd="0" presId="urn:microsoft.com/office/officeart/2005/8/layout/hChevron3"/>
    <dgm:cxn modelId="{D0A36666-15BD-4550-BADA-F07DED0E8944}" type="presParOf" srcId="{BBFCCF47-C644-4478-9C18-1FA306A1A439}" destId="{5D420173-CCA4-4CBE-9259-38FE89D407BC}" srcOrd="7" destOrd="0" presId="urn:microsoft.com/office/officeart/2005/8/layout/hChevron3"/>
    <dgm:cxn modelId="{61CA859A-6C41-4FE7-B7D4-0232C7DBAE62}" type="presParOf" srcId="{BBFCCF47-C644-4478-9C18-1FA306A1A439}" destId="{BD3FC02F-97FA-42DC-8610-4FCB39794981}"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84D882-0384-4E8D-9222-6BC938ACA9F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t-EE"/>
        </a:p>
      </dgm:t>
    </dgm:pt>
    <dgm:pt modelId="{825FA2AA-153F-42A1-A03C-1FC757FC80D3}">
      <dgm:prSet phldrT="[Text]" custT="1"/>
      <dgm:spPr/>
      <dgm:t>
        <a:bodyPr/>
        <a:lstStyle/>
        <a:p>
          <a:r>
            <a:rPr lang="ru-RU" sz="1300" b="1" dirty="0"/>
            <a:t>Шаг </a:t>
          </a:r>
          <a:r>
            <a:rPr lang="en-US" sz="1300" b="1" dirty="0"/>
            <a:t>2: </a:t>
          </a:r>
          <a:r>
            <a:rPr lang="ru-RU" sz="1300" b="1" dirty="0"/>
            <a:t>ищите альтернативы </a:t>
          </a:r>
          <a:endParaRPr lang="et-EE" sz="1300" b="1" dirty="0"/>
        </a:p>
      </dgm:t>
    </dgm:pt>
    <dgm:pt modelId="{87128227-EA43-485A-8D70-BA2317F7EB09}" type="parTrans" cxnId="{48801A5F-73A4-4CC8-A333-3E9ED4AA59E2}">
      <dgm:prSet/>
      <dgm:spPr/>
      <dgm:t>
        <a:bodyPr/>
        <a:lstStyle/>
        <a:p>
          <a:endParaRPr lang="et-EE"/>
        </a:p>
      </dgm:t>
    </dgm:pt>
    <dgm:pt modelId="{C2C5B57D-CADD-494F-BC46-E0EEB954ADEC}" type="sibTrans" cxnId="{48801A5F-73A4-4CC8-A333-3E9ED4AA59E2}">
      <dgm:prSet/>
      <dgm:spPr/>
      <dgm:t>
        <a:bodyPr/>
        <a:lstStyle/>
        <a:p>
          <a:endParaRPr lang="et-EE"/>
        </a:p>
      </dgm:t>
    </dgm:pt>
    <dgm:pt modelId="{E69F6211-1886-4661-96E0-8893F577A7D1}">
      <dgm:prSet phldrT="[Text]" custT="1"/>
      <dgm:spPr/>
      <dgm:t>
        <a:bodyPr/>
        <a:lstStyle/>
        <a:p>
          <a:r>
            <a:rPr lang="ru-RU" sz="1300" b="1" dirty="0"/>
            <a:t>Шаг </a:t>
          </a:r>
          <a:r>
            <a:rPr lang="en-US" sz="1300" b="1" dirty="0"/>
            <a:t>3: </a:t>
          </a:r>
          <a:r>
            <a:rPr lang="ru-RU" sz="1300" b="1" dirty="0"/>
            <a:t>протестируйте и оцените решение в соответствии с вашими потребностями</a:t>
          </a:r>
          <a:endParaRPr lang="et-EE" sz="1300" b="1" dirty="0"/>
        </a:p>
      </dgm:t>
    </dgm:pt>
    <dgm:pt modelId="{49745585-4E72-4B37-ADB3-0643F7E21F5D}" type="parTrans" cxnId="{7A7606EC-2EAD-4EBF-9419-72A615ABCE3F}">
      <dgm:prSet/>
      <dgm:spPr/>
      <dgm:t>
        <a:bodyPr/>
        <a:lstStyle/>
        <a:p>
          <a:endParaRPr lang="et-EE"/>
        </a:p>
      </dgm:t>
    </dgm:pt>
    <dgm:pt modelId="{6B060D66-D65C-4170-93D2-5DF9441430CA}" type="sibTrans" cxnId="{7A7606EC-2EAD-4EBF-9419-72A615ABCE3F}">
      <dgm:prSet/>
      <dgm:spPr/>
      <dgm:t>
        <a:bodyPr/>
        <a:lstStyle/>
        <a:p>
          <a:endParaRPr lang="et-EE"/>
        </a:p>
      </dgm:t>
    </dgm:pt>
    <dgm:pt modelId="{8916CB60-770C-4675-BC8B-8E9A63BF0780}">
      <dgm:prSet phldrT="[Text]" custT="1"/>
      <dgm:spPr/>
      <dgm:t>
        <a:bodyPr/>
        <a:lstStyle/>
        <a:p>
          <a:r>
            <a:rPr lang="ru-RU" sz="1300" b="1" dirty="0"/>
            <a:t>Шаг </a:t>
          </a:r>
          <a:r>
            <a:rPr lang="en-US" sz="1300" b="1" dirty="0"/>
            <a:t> 1: </a:t>
          </a:r>
          <a:r>
            <a:rPr lang="ru-RU" sz="1300" b="1" dirty="0"/>
            <a:t>определите ваши потребности </a:t>
          </a:r>
          <a:endParaRPr lang="et-EE" sz="1300" b="1" dirty="0"/>
        </a:p>
      </dgm:t>
    </dgm:pt>
    <dgm:pt modelId="{3C5A9152-633E-4BFD-8A8F-733CB8975964}" type="sibTrans" cxnId="{31A3E891-1067-45CE-BC00-D615D07422F0}">
      <dgm:prSet/>
      <dgm:spPr/>
      <dgm:t>
        <a:bodyPr/>
        <a:lstStyle/>
        <a:p>
          <a:endParaRPr lang="et-EE"/>
        </a:p>
      </dgm:t>
    </dgm:pt>
    <dgm:pt modelId="{72F3D0EB-FB71-43C7-9D55-F97736DD167B}" type="parTrans" cxnId="{31A3E891-1067-45CE-BC00-D615D07422F0}">
      <dgm:prSet/>
      <dgm:spPr/>
      <dgm:t>
        <a:bodyPr/>
        <a:lstStyle/>
        <a:p>
          <a:endParaRPr lang="et-EE"/>
        </a:p>
      </dgm:t>
    </dgm:pt>
    <dgm:pt modelId="{28E53C9C-42B1-4E6D-A57E-AE9AAFC05274}">
      <dgm:prSet phldrT="[Text]" custT="1"/>
      <dgm:spPr/>
      <dgm:t>
        <a:bodyPr/>
        <a:lstStyle/>
        <a:p>
          <a:r>
            <a:rPr lang="ru-RU" sz="1300" b="1" dirty="0"/>
            <a:t>Шаг </a:t>
          </a:r>
          <a:r>
            <a:rPr lang="en-US" sz="1300" b="1" dirty="0"/>
            <a:t>4: </a:t>
          </a:r>
          <a:r>
            <a:rPr lang="ru-RU" sz="1300" b="1" dirty="0"/>
            <a:t>оцените затраты </a:t>
          </a:r>
          <a:endParaRPr lang="et-EE" sz="1300" b="1" dirty="0"/>
        </a:p>
      </dgm:t>
    </dgm:pt>
    <dgm:pt modelId="{69AAE1EE-7179-4AA0-ACAF-BE0BAA66CABC}" type="parTrans" cxnId="{E1BF7439-EB02-4F0D-934E-7A5CE5EAFCE1}">
      <dgm:prSet/>
      <dgm:spPr/>
      <dgm:t>
        <a:bodyPr/>
        <a:lstStyle/>
        <a:p>
          <a:endParaRPr lang="et-EE"/>
        </a:p>
      </dgm:t>
    </dgm:pt>
    <dgm:pt modelId="{C285DD94-F7E1-44B2-A0A1-B26F974614B5}" type="sibTrans" cxnId="{E1BF7439-EB02-4F0D-934E-7A5CE5EAFCE1}">
      <dgm:prSet/>
      <dgm:spPr/>
      <dgm:t>
        <a:bodyPr/>
        <a:lstStyle/>
        <a:p>
          <a:endParaRPr lang="et-EE"/>
        </a:p>
      </dgm:t>
    </dgm:pt>
    <dgm:pt modelId="{02B099DD-79A3-457B-A220-B996560BA5DF}">
      <dgm:prSet phldrT="[Text]" custT="1"/>
      <dgm:spPr/>
      <dgm:t>
        <a:bodyPr/>
        <a:lstStyle/>
        <a:p>
          <a:r>
            <a:rPr lang="ru-RU" sz="1300" b="1" dirty="0"/>
            <a:t>Шаг </a:t>
          </a:r>
          <a:r>
            <a:rPr lang="en-US" sz="1300" b="1" dirty="0"/>
            <a:t>5: </a:t>
          </a:r>
          <a:r>
            <a:rPr lang="ru-RU" sz="1300" b="1" dirty="0"/>
            <a:t>внедрение </a:t>
          </a:r>
          <a:endParaRPr lang="et-EE" sz="1300" b="1" dirty="0"/>
        </a:p>
      </dgm:t>
    </dgm:pt>
    <dgm:pt modelId="{96B8CFB5-4348-4A57-81E6-688FA9F0DDB4}" type="parTrans" cxnId="{25E7DA53-7BB3-4D0B-BF12-4B1061EA2625}">
      <dgm:prSet/>
      <dgm:spPr/>
      <dgm:t>
        <a:bodyPr/>
        <a:lstStyle/>
        <a:p>
          <a:endParaRPr lang="et-EE"/>
        </a:p>
      </dgm:t>
    </dgm:pt>
    <dgm:pt modelId="{C0B65ACF-C3EB-4B24-8473-C43ACAABB448}" type="sibTrans" cxnId="{25E7DA53-7BB3-4D0B-BF12-4B1061EA2625}">
      <dgm:prSet/>
      <dgm:spPr/>
      <dgm:t>
        <a:bodyPr/>
        <a:lstStyle/>
        <a:p>
          <a:endParaRPr lang="et-EE"/>
        </a:p>
      </dgm:t>
    </dgm:pt>
    <dgm:pt modelId="{9B21E525-14AF-449D-81E6-6EFCEE91E66D}" type="pres">
      <dgm:prSet presAssocID="{C484D882-0384-4E8D-9222-6BC938ACA9F5}" presName="rootnode" presStyleCnt="0">
        <dgm:presLayoutVars>
          <dgm:chMax/>
          <dgm:chPref/>
          <dgm:dir/>
          <dgm:animLvl val="lvl"/>
        </dgm:presLayoutVars>
      </dgm:prSet>
      <dgm:spPr/>
    </dgm:pt>
    <dgm:pt modelId="{848AD2A6-1782-46D9-A95E-7554D108522D}" type="pres">
      <dgm:prSet presAssocID="{8916CB60-770C-4675-BC8B-8E9A63BF0780}" presName="composite" presStyleCnt="0"/>
      <dgm:spPr/>
    </dgm:pt>
    <dgm:pt modelId="{C155592A-A63E-4E52-9BC8-39F8D7AF0609}" type="pres">
      <dgm:prSet presAssocID="{8916CB60-770C-4675-BC8B-8E9A63BF0780}" presName="bentUpArrow1" presStyleLbl="alignImgPlace1" presStyleIdx="0" presStyleCnt="4"/>
      <dgm:spPr/>
    </dgm:pt>
    <dgm:pt modelId="{647F455B-A9BA-4C08-AED7-D126464F95AD}" type="pres">
      <dgm:prSet presAssocID="{8916CB60-770C-4675-BC8B-8E9A63BF0780}" presName="ParentText" presStyleLbl="node1" presStyleIdx="0" presStyleCnt="5">
        <dgm:presLayoutVars>
          <dgm:chMax val="1"/>
          <dgm:chPref val="1"/>
          <dgm:bulletEnabled val="1"/>
        </dgm:presLayoutVars>
      </dgm:prSet>
      <dgm:spPr/>
    </dgm:pt>
    <dgm:pt modelId="{7C772D34-032B-492D-A6A5-3237BF63688F}" type="pres">
      <dgm:prSet presAssocID="{8916CB60-770C-4675-BC8B-8E9A63BF0780}" presName="ChildText" presStyleLbl="revTx" presStyleIdx="0" presStyleCnt="4">
        <dgm:presLayoutVars>
          <dgm:chMax val="0"/>
          <dgm:chPref val="0"/>
          <dgm:bulletEnabled val="1"/>
        </dgm:presLayoutVars>
      </dgm:prSet>
      <dgm:spPr/>
    </dgm:pt>
    <dgm:pt modelId="{A17F960D-9391-462F-8BC2-EF20B12ABA30}" type="pres">
      <dgm:prSet presAssocID="{3C5A9152-633E-4BFD-8A8F-733CB8975964}" presName="sibTrans" presStyleCnt="0"/>
      <dgm:spPr/>
    </dgm:pt>
    <dgm:pt modelId="{D94C7C5F-1AC6-496D-AA8E-2E6F942C5768}" type="pres">
      <dgm:prSet presAssocID="{825FA2AA-153F-42A1-A03C-1FC757FC80D3}" presName="composite" presStyleCnt="0"/>
      <dgm:spPr/>
    </dgm:pt>
    <dgm:pt modelId="{8BE22167-FE07-4A44-99E6-D17EABE0BA70}" type="pres">
      <dgm:prSet presAssocID="{825FA2AA-153F-42A1-A03C-1FC757FC80D3}" presName="bentUpArrow1" presStyleLbl="alignImgPlace1" presStyleIdx="1" presStyleCnt="4"/>
      <dgm:spPr/>
    </dgm:pt>
    <dgm:pt modelId="{D2F63AA1-83CE-41A3-80FD-2ED3429CAD50}" type="pres">
      <dgm:prSet presAssocID="{825FA2AA-153F-42A1-A03C-1FC757FC80D3}" presName="ParentText" presStyleLbl="node1" presStyleIdx="1" presStyleCnt="5">
        <dgm:presLayoutVars>
          <dgm:chMax val="1"/>
          <dgm:chPref val="1"/>
          <dgm:bulletEnabled val="1"/>
        </dgm:presLayoutVars>
      </dgm:prSet>
      <dgm:spPr/>
    </dgm:pt>
    <dgm:pt modelId="{E0D803E3-44CC-4FDF-A9D6-51E9AC84173E}" type="pres">
      <dgm:prSet presAssocID="{825FA2AA-153F-42A1-A03C-1FC757FC80D3}" presName="ChildText" presStyleLbl="revTx" presStyleIdx="1" presStyleCnt="4">
        <dgm:presLayoutVars>
          <dgm:chMax val="0"/>
          <dgm:chPref val="0"/>
          <dgm:bulletEnabled val="1"/>
        </dgm:presLayoutVars>
      </dgm:prSet>
      <dgm:spPr/>
    </dgm:pt>
    <dgm:pt modelId="{68E481CB-7FD6-47D8-BDD2-01EEE20537B5}" type="pres">
      <dgm:prSet presAssocID="{C2C5B57D-CADD-494F-BC46-E0EEB954ADEC}" presName="sibTrans" presStyleCnt="0"/>
      <dgm:spPr/>
    </dgm:pt>
    <dgm:pt modelId="{0824E39B-4A43-4CB0-8EC2-B7192BE2354B}" type="pres">
      <dgm:prSet presAssocID="{E69F6211-1886-4661-96E0-8893F577A7D1}" presName="composite" presStyleCnt="0"/>
      <dgm:spPr/>
    </dgm:pt>
    <dgm:pt modelId="{FEA4BBBD-485E-4A5B-A237-61010F9BADFD}" type="pres">
      <dgm:prSet presAssocID="{E69F6211-1886-4661-96E0-8893F577A7D1}" presName="bentUpArrow1" presStyleLbl="alignImgPlace1" presStyleIdx="2" presStyleCnt="4"/>
      <dgm:spPr/>
    </dgm:pt>
    <dgm:pt modelId="{3919B599-64B5-4CA1-9002-FDD70F7281CE}" type="pres">
      <dgm:prSet presAssocID="{E69F6211-1886-4661-96E0-8893F577A7D1}" presName="ParentText" presStyleLbl="node1" presStyleIdx="2" presStyleCnt="5" custScaleY="173022">
        <dgm:presLayoutVars>
          <dgm:chMax val="1"/>
          <dgm:chPref val="1"/>
          <dgm:bulletEnabled val="1"/>
        </dgm:presLayoutVars>
      </dgm:prSet>
      <dgm:spPr/>
    </dgm:pt>
    <dgm:pt modelId="{D134E427-32FD-4E4E-A57B-243C6E3E2783}" type="pres">
      <dgm:prSet presAssocID="{E69F6211-1886-4661-96E0-8893F577A7D1}" presName="ChildText" presStyleLbl="revTx" presStyleIdx="2" presStyleCnt="4">
        <dgm:presLayoutVars>
          <dgm:chMax val="0"/>
          <dgm:chPref val="0"/>
          <dgm:bulletEnabled val="1"/>
        </dgm:presLayoutVars>
      </dgm:prSet>
      <dgm:spPr/>
    </dgm:pt>
    <dgm:pt modelId="{B7C69E09-3979-4467-9C50-69FA1E52E69E}" type="pres">
      <dgm:prSet presAssocID="{6B060D66-D65C-4170-93D2-5DF9441430CA}" presName="sibTrans" presStyleCnt="0"/>
      <dgm:spPr/>
    </dgm:pt>
    <dgm:pt modelId="{216A0BCB-424A-40DB-A198-1F5FFEBECB2F}" type="pres">
      <dgm:prSet presAssocID="{28E53C9C-42B1-4E6D-A57E-AE9AAFC05274}" presName="composite" presStyleCnt="0"/>
      <dgm:spPr/>
    </dgm:pt>
    <dgm:pt modelId="{99F4A346-C260-4ABF-A824-7F2A07E514FE}" type="pres">
      <dgm:prSet presAssocID="{28E53C9C-42B1-4E6D-A57E-AE9AAFC05274}" presName="bentUpArrow1" presStyleLbl="alignImgPlace1" presStyleIdx="3" presStyleCnt="4"/>
      <dgm:spPr/>
    </dgm:pt>
    <dgm:pt modelId="{F43EA73F-B535-40AA-9C6C-29E91736F352}" type="pres">
      <dgm:prSet presAssocID="{28E53C9C-42B1-4E6D-A57E-AE9AAFC05274}" presName="ParentText" presStyleLbl="node1" presStyleIdx="3" presStyleCnt="5">
        <dgm:presLayoutVars>
          <dgm:chMax val="1"/>
          <dgm:chPref val="1"/>
          <dgm:bulletEnabled val="1"/>
        </dgm:presLayoutVars>
      </dgm:prSet>
      <dgm:spPr/>
    </dgm:pt>
    <dgm:pt modelId="{F720A93A-9385-4450-B036-C58D56BF292F}" type="pres">
      <dgm:prSet presAssocID="{28E53C9C-42B1-4E6D-A57E-AE9AAFC05274}" presName="ChildText" presStyleLbl="revTx" presStyleIdx="3" presStyleCnt="4">
        <dgm:presLayoutVars>
          <dgm:chMax val="0"/>
          <dgm:chPref val="0"/>
          <dgm:bulletEnabled val="1"/>
        </dgm:presLayoutVars>
      </dgm:prSet>
      <dgm:spPr/>
    </dgm:pt>
    <dgm:pt modelId="{1BB00DD4-F3FF-4F03-8CF9-97C82A3D5420}" type="pres">
      <dgm:prSet presAssocID="{C285DD94-F7E1-44B2-A0A1-B26F974614B5}" presName="sibTrans" presStyleCnt="0"/>
      <dgm:spPr/>
    </dgm:pt>
    <dgm:pt modelId="{4C4BC530-1EB3-4D06-9CBF-9AABB30734C9}" type="pres">
      <dgm:prSet presAssocID="{02B099DD-79A3-457B-A220-B996560BA5DF}" presName="composite" presStyleCnt="0"/>
      <dgm:spPr/>
    </dgm:pt>
    <dgm:pt modelId="{BD00B1C8-8426-4546-B36F-14BDC8692D52}" type="pres">
      <dgm:prSet presAssocID="{02B099DD-79A3-457B-A220-B996560BA5DF}" presName="ParentText" presStyleLbl="node1" presStyleIdx="4" presStyleCnt="5">
        <dgm:presLayoutVars>
          <dgm:chMax val="1"/>
          <dgm:chPref val="1"/>
          <dgm:bulletEnabled val="1"/>
        </dgm:presLayoutVars>
      </dgm:prSet>
      <dgm:spPr/>
    </dgm:pt>
  </dgm:ptLst>
  <dgm:cxnLst>
    <dgm:cxn modelId="{5242301D-2CA7-47AF-9769-ABFA36A6507A}" type="presOf" srcId="{02B099DD-79A3-457B-A220-B996560BA5DF}" destId="{BD00B1C8-8426-4546-B36F-14BDC8692D52}" srcOrd="0" destOrd="0" presId="urn:microsoft.com/office/officeart/2005/8/layout/StepDownProcess"/>
    <dgm:cxn modelId="{E1BF7439-EB02-4F0D-934E-7A5CE5EAFCE1}" srcId="{C484D882-0384-4E8D-9222-6BC938ACA9F5}" destId="{28E53C9C-42B1-4E6D-A57E-AE9AAFC05274}" srcOrd="3" destOrd="0" parTransId="{69AAE1EE-7179-4AA0-ACAF-BE0BAA66CABC}" sibTransId="{C285DD94-F7E1-44B2-A0A1-B26F974614B5}"/>
    <dgm:cxn modelId="{48801A5F-73A4-4CC8-A333-3E9ED4AA59E2}" srcId="{C484D882-0384-4E8D-9222-6BC938ACA9F5}" destId="{825FA2AA-153F-42A1-A03C-1FC757FC80D3}" srcOrd="1" destOrd="0" parTransId="{87128227-EA43-485A-8D70-BA2317F7EB09}" sibTransId="{C2C5B57D-CADD-494F-BC46-E0EEB954ADEC}"/>
    <dgm:cxn modelId="{C108CE63-A7FB-4BEF-A033-B51DF6A49B70}" type="presOf" srcId="{C484D882-0384-4E8D-9222-6BC938ACA9F5}" destId="{9B21E525-14AF-449D-81E6-6EFCEE91E66D}" srcOrd="0" destOrd="0" presId="urn:microsoft.com/office/officeart/2005/8/layout/StepDownProcess"/>
    <dgm:cxn modelId="{0EF2F44A-7ABF-49CD-807A-FC1714526738}" type="presOf" srcId="{8916CB60-770C-4675-BC8B-8E9A63BF0780}" destId="{647F455B-A9BA-4C08-AED7-D126464F95AD}" srcOrd="0" destOrd="0" presId="urn:microsoft.com/office/officeart/2005/8/layout/StepDownProcess"/>
    <dgm:cxn modelId="{25E7DA53-7BB3-4D0B-BF12-4B1061EA2625}" srcId="{C484D882-0384-4E8D-9222-6BC938ACA9F5}" destId="{02B099DD-79A3-457B-A220-B996560BA5DF}" srcOrd="4" destOrd="0" parTransId="{96B8CFB5-4348-4A57-81E6-688FA9F0DDB4}" sibTransId="{C0B65ACF-C3EB-4B24-8473-C43ACAABB448}"/>
    <dgm:cxn modelId="{CE33055A-5DBF-4CA7-9D45-3986C1113695}" type="presOf" srcId="{825FA2AA-153F-42A1-A03C-1FC757FC80D3}" destId="{D2F63AA1-83CE-41A3-80FD-2ED3429CAD50}" srcOrd="0" destOrd="0" presId="urn:microsoft.com/office/officeart/2005/8/layout/StepDownProcess"/>
    <dgm:cxn modelId="{31A3E891-1067-45CE-BC00-D615D07422F0}" srcId="{C484D882-0384-4E8D-9222-6BC938ACA9F5}" destId="{8916CB60-770C-4675-BC8B-8E9A63BF0780}" srcOrd="0" destOrd="0" parTransId="{72F3D0EB-FB71-43C7-9D55-F97736DD167B}" sibTransId="{3C5A9152-633E-4BFD-8A8F-733CB8975964}"/>
    <dgm:cxn modelId="{BC23A4D9-EA44-43ED-A6C0-96D38DF26656}" type="presOf" srcId="{28E53C9C-42B1-4E6D-A57E-AE9AAFC05274}" destId="{F43EA73F-B535-40AA-9C6C-29E91736F352}" srcOrd="0" destOrd="0" presId="urn:microsoft.com/office/officeart/2005/8/layout/StepDownProcess"/>
    <dgm:cxn modelId="{7A7606EC-2EAD-4EBF-9419-72A615ABCE3F}" srcId="{C484D882-0384-4E8D-9222-6BC938ACA9F5}" destId="{E69F6211-1886-4661-96E0-8893F577A7D1}" srcOrd="2" destOrd="0" parTransId="{49745585-4E72-4B37-ADB3-0643F7E21F5D}" sibTransId="{6B060D66-D65C-4170-93D2-5DF9441430CA}"/>
    <dgm:cxn modelId="{7388EAEC-2853-4F40-8DB7-375294DA8D11}" type="presOf" srcId="{E69F6211-1886-4661-96E0-8893F577A7D1}" destId="{3919B599-64B5-4CA1-9002-FDD70F7281CE}" srcOrd="0" destOrd="0" presId="urn:microsoft.com/office/officeart/2005/8/layout/StepDownProcess"/>
    <dgm:cxn modelId="{9CE169A7-4AD3-4149-B3B9-2C172D5F8CCD}" type="presParOf" srcId="{9B21E525-14AF-449D-81E6-6EFCEE91E66D}" destId="{848AD2A6-1782-46D9-A95E-7554D108522D}" srcOrd="0" destOrd="0" presId="urn:microsoft.com/office/officeart/2005/8/layout/StepDownProcess"/>
    <dgm:cxn modelId="{5F088CA2-FFCF-4C71-8776-909E68A743DF}" type="presParOf" srcId="{848AD2A6-1782-46D9-A95E-7554D108522D}" destId="{C155592A-A63E-4E52-9BC8-39F8D7AF0609}" srcOrd="0" destOrd="0" presId="urn:microsoft.com/office/officeart/2005/8/layout/StepDownProcess"/>
    <dgm:cxn modelId="{CA898115-7A38-4E4D-AA5B-8901B2B974B1}" type="presParOf" srcId="{848AD2A6-1782-46D9-A95E-7554D108522D}" destId="{647F455B-A9BA-4C08-AED7-D126464F95AD}" srcOrd="1" destOrd="0" presId="urn:microsoft.com/office/officeart/2005/8/layout/StepDownProcess"/>
    <dgm:cxn modelId="{236896C4-F2D6-4F12-A2D6-F16C2467A332}" type="presParOf" srcId="{848AD2A6-1782-46D9-A95E-7554D108522D}" destId="{7C772D34-032B-492D-A6A5-3237BF63688F}" srcOrd="2" destOrd="0" presId="urn:microsoft.com/office/officeart/2005/8/layout/StepDownProcess"/>
    <dgm:cxn modelId="{5D646C78-A8ED-47EC-B3C7-1E0C85FCBD2B}" type="presParOf" srcId="{9B21E525-14AF-449D-81E6-6EFCEE91E66D}" destId="{A17F960D-9391-462F-8BC2-EF20B12ABA30}" srcOrd="1" destOrd="0" presId="urn:microsoft.com/office/officeart/2005/8/layout/StepDownProcess"/>
    <dgm:cxn modelId="{D3881BAE-02A7-4329-8275-55F3204F5208}" type="presParOf" srcId="{9B21E525-14AF-449D-81E6-6EFCEE91E66D}" destId="{D94C7C5F-1AC6-496D-AA8E-2E6F942C5768}" srcOrd="2" destOrd="0" presId="urn:microsoft.com/office/officeart/2005/8/layout/StepDownProcess"/>
    <dgm:cxn modelId="{397BE9C6-1E1C-489F-9BD1-68886EE8AEEE}" type="presParOf" srcId="{D94C7C5F-1AC6-496D-AA8E-2E6F942C5768}" destId="{8BE22167-FE07-4A44-99E6-D17EABE0BA70}" srcOrd="0" destOrd="0" presId="urn:microsoft.com/office/officeart/2005/8/layout/StepDownProcess"/>
    <dgm:cxn modelId="{AC76024F-9E59-4D54-872E-4B76F663A7F0}" type="presParOf" srcId="{D94C7C5F-1AC6-496D-AA8E-2E6F942C5768}" destId="{D2F63AA1-83CE-41A3-80FD-2ED3429CAD50}" srcOrd="1" destOrd="0" presId="urn:microsoft.com/office/officeart/2005/8/layout/StepDownProcess"/>
    <dgm:cxn modelId="{6242C3B8-278D-4D97-ACF9-27FA2C007444}" type="presParOf" srcId="{D94C7C5F-1AC6-496D-AA8E-2E6F942C5768}" destId="{E0D803E3-44CC-4FDF-A9D6-51E9AC84173E}" srcOrd="2" destOrd="0" presId="urn:microsoft.com/office/officeart/2005/8/layout/StepDownProcess"/>
    <dgm:cxn modelId="{2488BE20-6236-49E5-B947-449FAB2FD382}" type="presParOf" srcId="{9B21E525-14AF-449D-81E6-6EFCEE91E66D}" destId="{68E481CB-7FD6-47D8-BDD2-01EEE20537B5}" srcOrd="3" destOrd="0" presId="urn:microsoft.com/office/officeart/2005/8/layout/StepDownProcess"/>
    <dgm:cxn modelId="{1A2FE453-E8AA-4E24-879A-C2225FA7A6CC}" type="presParOf" srcId="{9B21E525-14AF-449D-81E6-6EFCEE91E66D}" destId="{0824E39B-4A43-4CB0-8EC2-B7192BE2354B}" srcOrd="4" destOrd="0" presId="urn:microsoft.com/office/officeart/2005/8/layout/StepDownProcess"/>
    <dgm:cxn modelId="{24CD8FA4-990E-49C0-B083-86BEF230D2D9}" type="presParOf" srcId="{0824E39B-4A43-4CB0-8EC2-B7192BE2354B}" destId="{FEA4BBBD-485E-4A5B-A237-61010F9BADFD}" srcOrd="0" destOrd="0" presId="urn:microsoft.com/office/officeart/2005/8/layout/StepDownProcess"/>
    <dgm:cxn modelId="{06D4EF2A-E797-4A6E-A862-78B36912C497}" type="presParOf" srcId="{0824E39B-4A43-4CB0-8EC2-B7192BE2354B}" destId="{3919B599-64B5-4CA1-9002-FDD70F7281CE}" srcOrd="1" destOrd="0" presId="urn:microsoft.com/office/officeart/2005/8/layout/StepDownProcess"/>
    <dgm:cxn modelId="{FC9DD4CE-AE45-4F72-A5BB-4308A4C62C7F}" type="presParOf" srcId="{0824E39B-4A43-4CB0-8EC2-B7192BE2354B}" destId="{D134E427-32FD-4E4E-A57B-243C6E3E2783}" srcOrd="2" destOrd="0" presId="urn:microsoft.com/office/officeart/2005/8/layout/StepDownProcess"/>
    <dgm:cxn modelId="{7E36B081-D30D-46A4-9D4E-1E0E352D5F0A}" type="presParOf" srcId="{9B21E525-14AF-449D-81E6-6EFCEE91E66D}" destId="{B7C69E09-3979-4467-9C50-69FA1E52E69E}" srcOrd="5" destOrd="0" presId="urn:microsoft.com/office/officeart/2005/8/layout/StepDownProcess"/>
    <dgm:cxn modelId="{921266E2-54BE-4453-ACA7-3B8817692677}" type="presParOf" srcId="{9B21E525-14AF-449D-81E6-6EFCEE91E66D}" destId="{216A0BCB-424A-40DB-A198-1F5FFEBECB2F}" srcOrd="6" destOrd="0" presId="urn:microsoft.com/office/officeart/2005/8/layout/StepDownProcess"/>
    <dgm:cxn modelId="{0EB5397D-AB41-484A-85FA-CBAD3F29220B}" type="presParOf" srcId="{216A0BCB-424A-40DB-A198-1F5FFEBECB2F}" destId="{99F4A346-C260-4ABF-A824-7F2A07E514FE}" srcOrd="0" destOrd="0" presId="urn:microsoft.com/office/officeart/2005/8/layout/StepDownProcess"/>
    <dgm:cxn modelId="{13216A80-8728-465E-B1BA-38CFD764B6BA}" type="presParOf" srcId="{216A0BCB-424A-40DB-A198-1F5FFEBECB2F}" destId="{F43EA73F-B535-40AA-9C6C-29E91736F352}" srcOrd="1" destOrd="0" presId="urn:microsoft.com/office/officeart/2005/8/layout/StepDownProcess"/>
    <dgm:cxn modelId="{F235556F-C8E4-4D8D-BBE0-FA0962DE86D9}" type="presParOf" srcId="{216A0BCB-424A-40DB-A198-1F5FFEBECB2F}" destId="{F720A93A-9385-4450-B036-C58D56BF292F}" srcOrd="2" destOrd="0" presId="urn:microsoft.com/office/officeart/2005/8/layout/StepDownProcess"/>
    <dgm:cxn modelId="{148E09ED-AE81-48CA-9D8E-0A65207EB9B4}" type="presParOf" srcId="{9B21E525-14AF-449D-81E6-6EFCEE91E66D}" destId="{1BB00DD4-F3FF-4F03-8CF9-97C82A3D5420}" srcOrd="7" destOrd="0" presId="urn:microsoft.com/office/officeart/2005/8/layout/StepDownProcess"/>
    <dgm:cxn modelId="{608195F1-5172-4792-9481-C6DE81FAA820}" type="presParOf" srcId="{9B21E525-14AF-449D-81E6-6EFCEE91E66D}" destId="{4C4BC530-1EB3-4D06-9CBF-9AABB30734C9}" srcOrd="8" destOrd="0" presId="urn:microsoft.com/office/officeart/2005/8/layout/StepDownProcess"/>
    <dgm:cxn modelId="{AAAEE30E-54D7-4259-8FAF-7BBA95AA891D}" type="presParOf" srcId="{4C4BC530-1EB3-4D06-9CBF-9AABB30734C9}" destId="{BD00B1C8-8426-4546-B36F-14BDC8692D5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DDF766-37ED-4546-973B-DDE8EC1967A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1C080E36-B01C-43BA-9526-40FF0CAC047A}">
      <dgm:prSet phldrT="[Text]" custT="1"/>
      <dgm:spPr>
        <a:solidFill>
          <a:schemeClr val="tx1"/>
        </a:solidFill>
      </dgm:spPr>
      <dgm:t>
        <a:bodyPr/>
        <a:lstStyle/>
        <a:p>
          <a:r>
            <a:rPr lang="ru-RU" sz="2000" b="0" dirty="0"/>
            <a:t>Установленные и запланированные: начало, завершение, календарный график и подходы </a:t>
          </a:r>
          <a:endParaRPr lang="en-US" sz="2000" b="0" dirty="0"/>
        </a:p>
      </dgm:t>
    </dgm:pt>
    <dgm:pt modelId="{682D4DB8-59B4-45DA-921A-E2E61A08C54C}" type="parTrans" cxnId="{6D2B232E-8134-4F41-9D3D-68BAE07BDBC1}">
      <dgm:prSet/>
      <dgm:spPr/>
      <dgm:t>
        <a:bodyPr/>
        <a:lstStyle/>
        <a:p>
          <a:endParaRPr lang="en-US"/>
        </a:p>
      </dgm:t>
    </dgm:pt>
    <dgm:pt modelId="{B3A5087D-E3F5-4175-93E0-5F8BBB4F3E80}" type="sibTrans" cxnId="{6D2B232E-8134-4F41-9D3D-68BAE07BDBC1}">
      <dgm:prSet/>
      <dgm:spPr/>
      <dgm:t>
        <a:bodyPr/>
        <a:lstStyle/>
        <a:p>
          <a:endParaRPr lang="en-US"/>
        </a:p>
      </dgm:t>
    </dgm:pt>
    <dgm:pt modelId="{B2807876-2375-401F-8486-CF3491051302}">
      <dgm:prSet phldrT="[Text]" custT="1"/>
      <dgm:spPr>
        <a:solidFill>
          <a:schemeClr val="tx1"/>
        </a:solidFill>
      </dgm:spPr>
      <dgm:t>
        <a:bodyPr/>
        <a:lstStyle/>
        <a:p>
          <a:r>
            <a:rPr lang="ru-RU" sz="2000" b="0" noProof="0" dirty="0"/>
            <a:t>Выделение ресурсов на определенную работу </a:t>
          </a:r>
          <a:r>
            <a:rPr lang="en-US" sz="2000" b="0" noProof="0" dirty="0"/>
            <a:t>– </a:t>
          </a:r>
          <a:r>
            <a:rPr lang="ru-RU" sz="2000" b="0" noProof="0" dirty="0"/>
            <a:t>ограничение по срокам, ресурсам и требуемым результатам </a:t>
          </a:r>
          <a:endParaRPr lang="en-US" sz="2000" b="0" noProof="0" dirty="0"/>
        </a:p>
      </dgm:t>
    </dgm:pt>
    <dgm:pt modelId="{CD70F735-6085-4FC2-A11C-9E8FF863B450}" type="parTrans" cxnId="{2B1D9C4B-B196-4B86-92B5-C7716EC26212}">
      <dgm:prSet/>
      <dgm:spPr/>
      <dgm:t>
        <a:bodyPr/>
        <a:lstStyle/>
        <a:p>
          <a:endParaRPr lang="en-US"/>
        </a:p>
      </dgm:t>
    </dgm:pt>
    <dgm:pt modelId="{49C38517-6FA2-4941-896D-8ECAD28B9BF3}" type="sibTrans" cxnId="{2B1D9C4B-B196-4B86-92B5-C7716EC26212}">
      <dgm:prSet/>
      <dgm:spPr/>
      <dgm:t>
        <a:bodyPr/>
        <a:lstStyle/>
        <a:p>
          <a:endParaRPr lang="en-US"/>
        </a:p>
      </dgm:t>
    </dgm:pt>
    <dgm:pt modelId="{8C9146F3-2812-45FC-8280-9961425264CA}">
      <dgm:prSet phldrT="[Text]" custT="1"/>
      <dgm:spPr>
        <a:solidFill>
          <a:schemeClr val="tx1"/>
        </a:solidFill>
      </dgm:spPr>
      <dgm:t>
        <a:bodyPr/>
        <a:lstStyle/>
        <a:p>
          <a:r>
            <a:rPr lang="ru-RU" sz="1600" b="0" dirty="0"/>
            <a:t>Конечные результаты имеют конкретные цели </a:t>
          </a:r>
          <a:r>
            <a:rPr lang="en-US" sz="1600" b="0" dirty="0"/>
            <a:t>(</a:t>
          </a:r>
          <a:r>
            <a:rPr lang="ru-RU" sz="1600" b="0" dirty="0"/>
            <a:t>сроки, затраты, производительность/качество</a:t>
          </a:r>
          <a:r>
            <a:rPr lang="en-US" sz="1600" b="0" dirty="0"/>
            <a:t>) – </a:t>
          </a:r>
          <a:r>
            <a:rPr lang="ru-RU" sz="1600" b="0" dirty="0"/>
            <a:t>определены результаты и поставляемые материалы/продукты </a:t>
          </a:r>
          <a:endParaRPr lang="en-US" sz="1600" b="0" dirty="0"/>
        </a:p>
      </dgm:t>
    </dgm:pt>
    <dgm:pt modelId="{488D2773-8BE7-4730-BD52-4624DDE3437B}" type="parTrans" cxnId="{8C882A21-7850-4C25-A055-5AA8AC4B4097}">
      <dgm:prSet/>
      <dgm:spPr/>
      <dgm:t>
        <a:bodyPr/>
        <a:lstStyle/>
        <a:p>
          <a:endParaRPr lang="en-US"/>
        </a:p>
      </dgm:t>
    </dgm:pt>
    <dgm:pt modelId="{B385DD26-0BAF-4A84-AA36-40B7DBFDFAF7}" type="sibTrans" cxnId="{8C882A21-7850-4C25-A055-5AA8AC4B4097}">
      <dgm:prSet/>
      <dgm:spPr/>
      <dgm:t>
        <a:bodyPr/>
        <a:lstStyle/>
        <a:p>
          <a:endParaRPr lang="en-US"/>
        </a:p>
      </dgm:t>
    </dgm:pt>
    <dgm:pt modelId="{7793F851-24C3-4F32-B9C1-F4E139DAB3B3}">
      <dgm:prSet phldrT="[Text]" custT="1"/>
      <dgm:spPr>
        <a:solidFill>
          <a:schemeClr val="tx1"/>
        </a:solidFill>
      </dgm:spPr>
      <dgm:t>
        <a:bodyPr/>
        <a:lstStyle/>
        <a:p>
          <a:r>
            <a:rPr lang="ru-RU" sz="1700" b="0" dirty="0"/>
            <a:t>Применение распланированного, организованного подхода </a:t>
          </a:r>
          <a:r>
            <a:rPr lang="en-US" sz="1700" b="0" dirty="0"/>
            <a:t>– </a:t>
          </a:r>
          <a:r>
            <a:rPr lang="ru-RU" sz="1700" b="0" dirty="0"/>
            <a:t>лимиты бюджета, количество людей, материально-технические средства, капитал</a:t>
          </a:r>
          <a:endParaRPr lang="en-US" sz="1700" b="0" dirty="0"/>
        </a:p>
      </dgm:t>
    </dgm:pt>
    <dgm:pt modelId="{3F8B7627-FCBE-4249-B7C8-A64526AF5F61}" type="parTrans" cxnId="{5EC23CDA-97F9-40EB-BD67-BD2EAFA7908C}">
      <dgm:prSet/>
      <dgm:spPr/>
      <dgm:t>
        <a:bodyPr/>
        <a:lstStyle/>
        <a:p>
          <a:endParaRPr lang="en-US"/>
        </a:p>
      </dgm:t>
    </dgm:pt>
    <dgm:pt modelId="{66D16288-45BB-41E4-BE23-0B2DEF33BAE7}" type="sibTrans" cxnId="{5EC23CDA-97F9-40EB-BD67-BD2EAFA7908C}">
      <dgm:prSet/>
      <dgm:spPr/>
      <dgm:t>
        <a:bodyPr/>
        <a:lstStyle/>
        <a:p>
          <a:endParaRPr lang="en-US"/>
        </a:p>
      </dgm:t>
    </dgm:pt>
    <dgm:pt modelId="{480989AE-8B84-4C0D-9FBA-4594F3430B02}">
      <dgm:prSet phldrT="[Text]" custT="1"/>
      <dgm:spPr>
        <a:solidFill>
          <a:schemeClr val="tx1"/>
        </a:solidFill>
      </dgm:spPr>
      <dgm:t>
        <a:bodyPr/>
        <a:lstStyle/>
        <a:p>
          <a:r>
            <a:rPr lang="ru-RU" sz="2000" b="0" dirty="0"/>
            <a:t>Как правило, предполагает наличие команды людей</a:t>
          </a:r>
          <a:endParaRPr lang="en-US" sz="2000" b="0" dirty="0"/>
        </a:p>
      </dgm:t>
    </dgm:pt>
    <dgm:pt modelId="{65745C8D-8AE2-49DF-AB32-50737C479095}" type="parTrans" cxnId="{0CB4D28E-D874-41B8-8E2C-124C41787C45}">
      <dgm:prSet/>
      <dgm:spPr/>
      <dgm:t>
        <a:bodyPr/>
        <a:lstStyle/>
        <a:p>
          <a:endParaRPr lang="en-US"/>
        </a:p>
      </dgm:t>
    </dgm:pt>
    <dgm:pt modelId="{153038B6-F2E3-4FD9-9CE9-38EEB58556D1}" type="sibTrans" cxnId="{0CB4D28E-D874-41B8-8E2C-124C41787C45}">
      <dgm:prSet/>
      <dgm:spPr/>
      <dgm:t>
        <a:bodyPr/>
        <a:lstStyle/>
        <a:p>
          <a:endParaRPr lang="en-US"/>
        </a:p>
      </dgm:t>
    </dgm:pt>
    <dgm:pt modelId="{E2FA4E43-E045-4AC2-82AE-8C9F832E0E98}">
      <dgm:prSet phldrT="[Text]" custT="1"/>
      <dgm:spPr>
        <a:solidFill>
          <a:schemeClr val="tx1"/>
        </a:solidFill>
      </dgm:spPr>
      <dgm:t>
        <a:bodyPr/>
        <a:lstStyle/>
        <a:p>
          <a:r>
            <a:rPr lang="ru-RU" sz="2000" dirty="0"/>
            <a:t>Последовательность задач и конечные сроки</a:t>
          </a:r>
          <a:endParaRPr lang="en-US" sz="2000" b="0" dirty="0"/>
        </a:p>
      </dgm:t>
    </dgm:pt>
    <dgm:pt modelId="{7E2040B7-F364-496E-8D53-D4F05C5A0F2D}" type="parTrans" cxnId="{6ECDE44F-4060-4922-9A2F-57FB40EB9A12}">
      <dgm:prSet/>
      <dgm:spPr/>
      <dgm:t>
        <a:bodyPr/>
        <a:lstStyle/>
        <a:p>
          <a:endParaRPr lang="et-EE"/>
        </a:p>
      </dgm:t>
    </dgm:pt>
    <dgm:pt modelId="{673FD178-C01D-4690-A78D-4E9FDE6CBCA9}" type="sibTrans" cxnId="{6ECDE44F-4060-4922-9A2F-57FB40EB9A12}">
      <dgm:prSet/>
      <dgm:spPr/>
      <dgm:t>
        <a:bodyPr/>
        <a:lstStyle/>
        <a:p>
          <a:endParaRPr lang="et-EE"/>
        </a:p>
      </dgm:t>
    </dgm:pt>
    <dgm:pt modelId="{25C722FA-0918-4474-BE18-B3E1C7C3A8CF}" type="pres">
      <dgm:prSet presAssocID="{05DDF766-37ED-4546-973B-DDE8EC1967A0}" presName="diagram" presStyleCnt="0">
        <dgm:presLayoutVars>
          <dgm:dir/>
          <dgm:resizeHandles val="exact"/>
        </dgm:presLayoutVars>
      </dgm:prSet>
      <dgm:spPr/>
    </dgm:pt>
    <dgm:pt modelId="{8368E1B3-AE39-4259-AB92-61B04CBE29A6}" type="pres">
      <dgm:prSet presAssocID="{1C080E36-B01C-43BA-9526-40FF0CAC047A}" presName="node" presStyleLbl="node1" presStyleIdx="0" presStyleCnt="6">
        <dgm:presLayoutVars>
          <dgm:bulletEnabled val="1"/>
        </dgm:presLayoutVars>
      </dgm:prSet>
      <dgm:spPr/>
    </dgm:pt>
    <dgm:pt modelId="{96B2CD4A-5A01-488F-8285-D4CC29298078}" type="pres">
      <dgm:prSet presAssocID="{B3A5087D-E3F5-4175-93E0-5F8BBB4F3E80}" presName="sibTrans" presStyleCnt="0"/>
      <dgm:spPr/>
    </dgm:pt>
    <dgm:pt modelId="{11C703D4-CBE1-498F-A40A-7BB0F564E80F}" type="pres">
      <dgm:prSet presAssocID="{B2807876-2375-401F-8486-CF3491051302}" presName="node" presStyleLbl="node1" presStyleIdx="1" presStyleCnt="6">
        <dgm:presLayoutVars>
          <dgm:bulletEnabled val="1"/>
        </dgm:presLayoutVars>
      </dgm:prSet>
      <dgm:spPr/>
    </dgm:pt>
    <dgm:pt modelId="{2499C92C-8651-4911-A7A9-E79EE4399FBA}" type="pres">
      <dgm:prSet presAssocID="{49C38517-6FA2-4941-896D-8ECAD28B9BF3}" presName="sibTrans" presStyleCnt="0"/>
      <dgm:spPr/>
    </dgm:pt>
    <dgm:pt modelId="{4A34BC9A-7B51-497A-AA65-41CDD19A36FC}" type="pres">
      <dgm:prSet presAssocID="{8C9146F3-2812-45FC-8280-9961425264CA}" presName="node" presStyleLbl="node1" presStyleIdx="2" presStyleCnt="6">
        <dgm:presLayoutVars>
          <dgm:bulletEnabled val="1"/>
        </dgm:presLayoutVars>
      </dgm:prSet>
      <dgm:spPr/>
    </dgm:pt>
    <dgm:pt modelId="{BC99F2AC-1E8E-46AF-9CEE-C673B5A8AF34}" type="pres">
      <dgm:prSet presAssocID="{B385DD26-0BAF-4A84-AA36-40B7DBFDFAF7}" presName="sibTrans" presStyleCnt="0"/>
      <dgm:spPr/>
    </dgm:pt>
    <dgm:pt modelId="{CF2A8C1A-F85D-49F6-9E74-2400825593F0}" type="pres">
      <dgm:prSet presAssocID="{7793F851-24C3-4F32-B9C1-F4E139DAB3B3}" presName="node" presStyleLbl="node1" presStyleIdx="3" presStyleCnt="6">
        <dgm:presLayoutVars>
          <dgm:bulletEnabled val="1"/>
        </dgm:presLayoutVars>
      </dgm:prSet>
      <dgm:spPr/>
    </dgm:pt>
    <dgm:pt modelId="{150E67C0-B565-4A7B-9570-472F60919ED9}" type="pres">
      <dgm:prSet presAssocID="{66D16288-45BB-41E4-BE23-0B2DEF33BAE7}" presName="sibTrans" presStyleCnt="0"/>
      <dgm:spPr/>
    </dgm:pt>
    <dgm:pt modelId="{2719943E-12DE-446B-8620-B539FB37F8FB}" type="pres">
      <dgm:prSet presAssocID="{480989AE-8B84-4C0D-9FBA-4594F3430B02}" presName="node" presStyleLbl="node1" presStyleIdx="4" presStyleCnt="6">
        <dgm:presLayoutVars>
          <dgm:bulletEnabled val="1"/>
        </dgm:presLayoutVars>
      </dgm:prSet>
      <dgm:spPr/>
    </dgm:pt>
    <dgm:pt modelId="{889B47D5-2A20-46EB-8773-289F42E5EEC6}" type="pres">
      <dgm:prSet presAssocID="{153038B6-F2E3-4FD9-9CE9-38EEB58556D1}" presName="sibTrans" presStyleCnt="0"/>
      <dgm:spPr/>
    </dgm:pt>
    <dgm:pt modelId="{2F5EB484-AAB9-40DA-8F0A-43B8C70F0F53}" type="pres">
      <dgm:prSet presAssocID="{E2FA4E43-E045-4AC2-82AE-8C9F832E0E98}" presName="node" presStyleLbl="node1" presStyleIdx="5" presStyleCnt="6">
        <dgm:presLayoutVars>
          <dgm:bulletEnabled val="1"/>
        </dgm:presLayoutVars>
      </dgm:prSet>
      <dgm:spPr/>
    </dgm:pt>
  </dgm:ptLst>
  <dgm:cxnLst>
    <dgm:cxn modelId="{8C882A21-7850-4C25-A055-5AA8AC4B4097}" srcId="{05DDF766-37ED-4546-973B-DDE8EC1967A0}" destId="{8C9146F3-2812-45FC-8280-9961425264CA}" srcOrd="2" destOrd="0" parTransId="{488D2773-8BE7-4730-BD52-4624DDE3437B}" sibTransId="{B385DD26-0BAF-4A84-AA36-40B7DBFDFAF7}"/>
    <dgm:cxn modelId="{6D2B232E-8134-4F41-9D3D-68BAE07BDBC1}" srcId="{05DDF766-37ED-4546-973B-DDE8EC1967A0}" destId="{1C080E36-B01C-43BA-9526-40FF0CAC047A}" srcOrd="0" destOrd="0" parTransId="{682D4DB8-59B4-45DA-921A-E2E61A08C54C}" sibTransId="{B3A5087D-E3F5-4175-93E0-5F8BBB4F3E80}"/>
    <dgm:cxn modelId="{477BA22E-3360-4D23-9474-2D1B938A50D5}" type="presOf" srcId="{E2FA4E43-E045-4AC2-82AE-8C9F832E0E98}" destId="{2F5EB484-AAB9-40DA-8F0A-43B8C70F0F53}" srcOrd="0" destOrd="0" presId="urn:microsoft.com/office/officeart/2005/8/layout/default#1"/>
    <dgm:cxn modelId="{29D2D93C-B739-4803-86F7-B51B13A67EC9}" type="presOf" srcId="{480989AE-8B84-4C0D-9FBA-4594F3430B02}" destId="{2719943E-12DE-446B-8620-B539FB37F8FB}" srcOrd="0" destOrd="0" presId="urn:microsoft.com/office/officeart/2005/8/layout/default#1"/>
    <dgm:cxn modelId="{92E4605C-06C5-45AD-9A3E-4474A8730A51}" type="presOf" srcId="{8C9146F3-2812-45FC-8280-9961425264CA}" destId="{4A34BC9A-7B51-497A-AA65-41CDD19A36FC}" srcOrd="0" destOrd="0" presId="urn:microsoft.com/office/officeart/2005/8/layout/default#1"/>
    <dgm:cxn modelId="{F86DB766-FDF7-4DA2-B1BC-8D0CB824F593}" type="presOf" srcId="{7793F851-24C3-4F32-B9C1-F4E139DAB3B3}" destId="{CF2A8C1A-F85D-49F6-9E74-2400825593F0}" srcOrd="0" destOrd="0" presId="urn:microsoft.com/office/officeart/2005/8/layout/default#1"/>
    <dgm:cxn modelId="{2B1D9C4B-B196-4B86-92B5-C7716EC26212}" srcId="{05DDF766-37ED-4546-973B-DDE8EC1967A0}" destId="{B2807876-2375-401F-8486-CF3491051302}" srcOrd="1" destOrd="0" parTransId="{CD70F735-6085-4FC2-A11C-9E8FF863B450}" sibTransId="{49C38517-6FA2-4941-896D-8ECAD28B9BF3}"/>
    <dgm:cxn modelId="{6ECDE44F-4060-4922-9A2F-57FB40EB9A12}" srcId="{05DDF766-37ED-4546-973B-DDE8EC1967A0}" destId="{E2FA4E43-E045-4AC2-82AE-8C9F832E0E98}" srcOrd="5" destOrd="0" parTransId="{7E2040B7-F364-496E-8D53-D4F05C5A0F2D}" sibTransId="{673FD178-C01D-4690-A78D-4E9FDE6CBCA9}"/>
    <dgm:cxn modelId="{0CB4D28E-D874-41B8-8E2C-124C41787C45}" srcId="{05DDF766-37ED-4546-973B-DDE8EC1967A0}" destId="{480989AE-8B84-4C0D-9FBA-4594F3430B02}" srcOrd="4" destOrd="0" parTransId="{65745C8D-8AE2-49DF-AB32-50737C479095}" sibTransId="{153038B6-F2E3-4FD9-9CE9-38EEB58556D1}"/>
    <dgm:cxn modelId="{85DBBDAF-6A8B-440A-96F3-8EB2AD3484E0}" type="presOf" srcId="{05DDF766-37ED-4546-973B-DDE8EC1967A0}" destId="{25C722FA-0918-4474-BE18-B3E1C7C3A8CF}" srcOrd="0" destOrd="0" presId="urn:microsoft.com/office/officeart/2005/8/layout/default#1"/>
    <dgm:cxn modelId="{9658DCAF-CA21-484C-835A-EB04D33005D3}" type="presOf" srcId="{B2807876-2375-401F-8486-CF3491051302}" destId="{11C703D4-CBE1-498F-A40A-7BB0F564E80F}" srcOrd="0" destOrd="0" presId="urn:microsoft.com/office/officeart/2005/8/layout/default#1"/>
    <dgm:cxn modelId="{7BF8D9CF-7681-4669-B23A-5E86D6FB7B0B}" type="presOf" srcId="{1C080E36-B01C-43BA-9526-40FF0CAC047A}" destId="{8368E1B3-AE39-4259-AB92-61B04CBE29A6}" srcOrd="0" destOrd="0" presId="urn:microsoft.com/office/officeart/2005/8/layout/default#1"/>
    <dgm:cxn modelId="{5EC23CDA-97F9-40EB-BD67-BD2EAFA7908C}" srcId="{05DDF766-37ED-4546-973B-DDE8EC1967A0}" destId="{7793F851-24C3-4F32-B9C1-F4E139DAB3B3}" srcOrd="3" destOrd="0" parTransId="{3F8B7627-FCBE-4249-B7C8-A64526AF5F61}" sibTransId="{66D16288-45BB-41E4-BE23-0B2DEF33BAE7}"/>
    <dgm:cxn modelId="{70CEF9D8-BFC1-472A-9894-E21E20BC7703}" type="presParOf" srcId="{25C722FA-0918-4474-BE18-B3E1C7C3A8CF}" destId="{8368E1B3-AE39-4259-AB92-61B04CBE29A6}" srcOrd="0" destOrd="0" presId="urn:microsoft.com/office/officeart/2005/8/layout/default#1"/>
    <dgm:cxn modelId="{973690BF-63ED-42BE-B6BB-366E49CAE7E7}" type="presParOf" srcId="{25C722FA-0918-4474-BE18-B3E1C7C3A8CF}" destId="{96B2CD4A-5A01-488F-8285-D4CC29298078}" srcOrd="1" destOrd="0" presId="urn:microsoft.com/office/officeart/2005/8/layout/default#1"/>
    <dgm:cxn modelId="{B6C7B898-4087-45F8-A15A-6BECCA712481}" type="presParOf" srcId="{25C722FA-0918-4474-BE18-B3E1C7C3A8CF}" destId="{11C703D4-CBE1-498F-A40A-7BB0F564E80F}" srcOrd="2" destOrd="0" presId="urn:microsoft.com/office/officeart/2005/8/layout/default#1"/>
    <dgm:cxn modelId="{49E7E8D1-AE81-4057-88D2-3A8D72568AAB}" type="presParOf" srcId="{25C722FA-0918-4474-BE18-B3E1C7C3A8CF}" destId="{2499C92C-8651-4911-A7A9-E79EE4399FBA}" srcOrd="3" destOrd="0" presId="urn:microsoft.com/office/officeart/2005/8/layout/default#1"/>
    <dgm:cxn modelId="{D1BB1FB6-6411-4224-BFC2-8F11E56B44CB}" type="presParOf" srcId="{25C722FA-0918-4474-BE18-B3E1C7C3A8CF}" destId="{4A34BC9A-7B51-497A-AA65-41CDD19A36FC}" srcOrd="4" destOrd="0" presId="urn:microsoft.com/office/officeart/2005/8/layout/default#1"/>
    <dgm:cxn modelId="{2151463B-A34F-4207-98AC-71538D627885}" type="presParOf" srcId="{25C722FA-0918-4474-BE18-B3E1C7C3A8CF}" destId="{BC99F2AC-1E8E-46AF-9CEE-C673B5A8AF34}" srcOrd="5" destOrd="0" presId="urn:microsoft.com/office/officeart/2005/8/layout/default#1"/>
    <dgm:cxn modelId="{ADD5AEC2-0269-4F8D-9BDD-D0C56CF27D8E}" type="presParOf" srcId="{25C722FA-0918-4474-BE18-B3E1C7C3A8CF}" destId="{CF2A8C1A-F85D-49F6-9E74-2400825593F0}" srcOrd="6" destOrd="0" presId="urn:microsoft.com/office/officeart/2005/8/layout/default#1"/>
    <dgm:cxn modelId="{FC604ED5-8D14-4A98-A5C9-BD8A2E095DDC}" type="presParOf" srcId="{25C722FA-0918-4474-BE18-B3E1C7C3A8CF}" destId="{150E67C0-B565-4A7B-9570-472F60919ED9}" srcOrd="7" destOrd="0" presId="urn:microsoft.com/office/officeart/2005/8/layout/default#1"/>
    <dgm:cxn modelId="{BEBFC9D9-20A0-4E0C-84D9-650D1D4B4DA0}" type="presParOf" srcId="{25C722FA-0918-4474-BE18-B3E1C7C3A8CF}" destId="{2719943E-12DE-446B-8620-B539FB37F8FB}" srcOrd="8" destOrd="0" presId="urn:microsoft.com/office/officeart/2005/8/layout/default#1"/>
    <dgm:cxn modelId="{B43CCB9C-7C61-4D88-B46E-81FC09BFB880}" type="presParOf" srcId="{25C722FA-0918-4474-BE18-B3E1C7C3A8CF}" destId="{889B47D5-2A20-46EB-8773-289F42E5EEC6}" srcOrd="9" destOrd="0" presId="urn:microsoft.com/office/officeart/2005/8/layout/default#1"/>
    <dgm:cxn modelId="{6544D2CE-87A5-4AE9-A14F-89C9B5FEAF43}" type="presParOf" srcId="{25C722FA-0918-4474-BE18-B3E1C7C3A8CF}" destId="{2F5EB484-AAB9-40DA-8F0A-43B8C70F0F53}"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47F63E-471E-41FE-A069-02CB79EDC391}"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D0B52609-AABA-4BDB-80C5-87B5A8FE01B7}">
      <dgm:prSet phldrT="[Text]"/>
      <dgm:spPr>
        <a:solidFill>
          <a:srgbClr val="C00000"/>
        </a:solidFill>
      </dgm:spPr>
      <dgm:t>
        <a:bodyPr/>
        <a:lstStyle/>
        <a:p>
          <a:r>
            <a:rPr lang="ru-RU" b="1" dirty="0"/>
            <a:t>НАЧАЛО </a:t>
          </a:r>
          <a:r>
            <a:rPr lang="en-US" b="1" dirty="0"/>
            <a:t> - </a:t>
          </a:r>
          <a:r>
            <a:rPr lang="ru-RU" b="1" dirty="0"/>
            <a:t>изучайте, обсуждайте и анализируйте</a:t>
          </a:r>
          <a:endParaRPr lang="en-US" dirty="0"/>
        </a:p>
      </dgm:t>
    </dgm:pt>
    <dgm:pt modelId="{B7924D9F-7A47-492E-B81B-5A30E7238748}" type="parTrans" cxnId="{61660B84-A9A3-4E42-8D3C-BF7D09C213C3}">
      <dgm:prSet/>
      <dgm:spPr/>
      <dgm:t>
        <a:bodyPr/>
        <a:lstStyle/>
        <a:p>
          <a:endParaRPr lang="et-EE"/>
        </a:p>
      </dgm:t>
    </dgm:pt>
    <dgm:pt modelId="{00D6ADB2-B004-4AAD-8B72-F62C7A435E3D}" type="sibTrans" cxnId="{61660B84-A9A3-4E42-8D3C-BF7D09C213C3}">
      <dgm:prSet/>
      <dgm:spPr/>
      <dgm:t>
        <a:bodyPr/>
        <a:lstStyle/>
        <a:p>
          <a:endParaRPr lang="et-EE"/>
        </a:p>
      </dgm:t>
    </dgm:pt>
    <dgm:pt modelId="{C7167547-7CE7-4ADB-82E6-9F7E4D27E250}">
      <dgm:prSet phldrT="[Text]" custT="1"/>
      <dgm:spPr/>
      <dgm:t>
        <a:bodyPr/>
        <a:lstStyle/>
        <a:p>
          <a:r>
            <a:rPr lang="ru-RU" sz="900" b="0" noProof="0" dirty="0"/>
            <a:t>Сформулируйте значение проекта </a:t>
          </a:r>
          <a:endParaRPr lang="en-US" sz="900" b="0" dirty="0"/>
        </a:p>
      </dgm:t>
    </dgm:pt>
    <dgm:pt modelId="{66852E90-2C41-468F-A964-2EE26C939874}" type="parTrans" cxnId="{7EBD2016-4262-4F19-955E-AA9F12CDEBA7}">
      <dgm:prSet/>
      <dgm:spPr/>
      <dgm:t>
        <a:bodyPr/>
        <a:lstStyle/>
        <a:p>
          <a:endParaRPr lang="et-EE"/>
        </a:p>
      </dgm:t>
    </dgm:pt>
    <dgm:pt modelId="{ED61695B-3A80-405B-86D4-0E05DD38EA47}" type="sibTrans" cxnId="{7EBD2016-4262-4F19-955E-AA9F12CDEBA7}">
      <dgm:prSet/>
      <dgm:spPr/>
      <dgm:t>
        <a:bodyPr/>
        <a:lstStyle/>
        <a:p>
          <a:endParaRPr lang="et-EE"/>
        </a:p>
      </dgm:t>
    </dgm:pt>
    <dgm:pt modelId="{B781C139-3F43-4ACE-A70A-4785C8CB10BC}">
      <dgm:prSet phldrT="[Text]" custT="1"/>
      <dgm:spPr/>
      <dgm:t>
        <a:bodyPr/>
        <a:lstStyle/>
        <a:p>
          <a:r>
            <a:rPr lang="ru-RU" sz="900" b="0" dirty="0"/>
            <a:t>Ожидаемые результаты </a:t>
          </a:r>
          <a:r>
            <a:rPr lang="en-US" sz="900" b="0" dirty="0"/>
            <a:t>(</a:t>
          </a:r>
          <a:r>
            <a:rPr lang="ru-RU" sz="900" b="0" dirty="0"/>
            <a:t>визуализируйте</a:t>
          </a:r>
          <a:r>
            <a:rPr lang="en-US" sz="900" b="0" dirty="0"/>
            <a:t>)</a:t>
          </a:r>
        </a:p>
      </dgm:t>
    </dgm:pt>
    <dgm:pt modelId="{FD999E38-87FF-4C29-8F65-98C09D7C756E}" type="parTrans" cxnId="{69B1B9DA-D4A7-4973-BF9C-3788B0D79E93}">
      <dgm:prSet/>
      <dgm:spPr/>
      <dgm:t>
        <a:bodyPr/>
        <a:lstStyle/>
        <a:p>
          <a:endParaRPr lang="et-EE"/>
        </a:p>
      </dgm:t>
    </dgm:pt>
    <dgm:pt modelId="{B50C6B2E-4006-4A25-A746-B4A1581CBA3F}" type="sibTrans" cxnId="{69B1B9DA-D4A7-4973-BF9C-3788B0D79E93}">
      <dgm:prSet/>
      <dgm:spPr/>
      <dgm:t>
        <a:bodyPr/>
        <a:lstStyle/>
        <a:p>
          <a:endParaRPr lang="et-EE"/>
        </a:p>
      </dgm:t>
    </dgm:pt>
    <dgm:pt modelId="{A3369658-E330-44C1-821A-D315F820B82E}">
      <dgm:prSet custT="1"/>
      <dgm:spPr/>
      <dgm:t>
        <a:bodyPr/>
        <a:lstStyle/>
        <a:p>
          <a:r>
            <a:rPr lang="ru-RU" sz="900" b="0" dirty="0"/>
            <a:t>Правила игры </a:t>
          </a:r>
          <a:r>
            <a:rPr lang="en-US" sz="900" b="0" dirty="0"/>
            <a:t> </a:t>
          </a:r>
        </a:p>
      </dgm:t>
    </dgm:pt>
    <dgm:pt modelId="{9CE8432B-0F15-4E12-AFCE-A30B1543C4D3}" type="parTrans" cxnId="{63E0FBA4-414D-4A6C-8B17-E069682FBF28}">
      <dgm:prSet/>
      <dgm:spPr/>
      <dgm:t>
        <a:bodyPr/>
        <a:lstStyle/>
        <a:p>
          <a:endParaRPr lang="et-EE"/>
        </a:p>
      </dgm:t>
    </dgm:pt>
    <dgm:pt modelId="{D2CCF049-5377-4857-9379-329F87813C95}" type="sibTrans" cxnId="{63E0FBA4-414D-4A6C-8B17-E069682FBF28}">
      <dgm:prSet/>
      <dgm:spPr/>
      <dgm:t>
        <a:bodyPr/>
        <a:lstStyle/>
        <a:p>
          <a:endParaRPr lang="et-EE"/>
        </a:p>
      </dgm:t>
    </dgm:pt>
    <dgm:pt modelId="{6C9189BC-F58E-4F80-98A7-6A7BB40D529F}">
      <dgm:prSet custT="1"/>
      <dgm:spPr/>
      <dgm:t>
        <a:bodyPr/>
        <a:lstStyle/>
        <a:p>
          <a:r>
            <a:rPr lang="ru-RU" sz="900" b="0" dirty="0"/>
            <a:t>Решения </a:t>
          </a:r>
          <a:r>
            <a:rPr lang="en-US" sz="900" b="0" dirty="0"/>
            <a:t> </a:t>
          </a:r>
        </a:p>
      </dgm:t>
    </dgm:pt>
    <dgm:pt modelId="{627CFFEF-39E7-4805-9518-A95C8A91F950}" type="parTrans" cxnId="{A747CC9F-FFE1-4277-BC8B-29CF3A1BB5CE}">
      <dgm:prSet/>
      <dgm:spPr/>
      <dgm:t>
        <a:bodyPr/>
        <a:lstStyle/>
        <a:p>
          <a:endParaRPr lang="et-EE"/>
        </a:p>
      </dgm:t>
    </dgm:pt>
    <dgm:pt modelId="{0B7DD9EF-AA54-4967-B081-4A7211E818E4}" type="sibTrans" cxnId="{A747CC9F-FFE1-4277-BC8B-29CF3A1BB5CE}">
      <dgm:prSet/>
      <dgm:spPr/>
      <dgm:t>
        <a:bodyPr/>
        <a:lstStyle/>
        <a:p>
          <a:endParaRPr lang="et-EE"/>
        </a:p>
      </dgm:t>
    </dgm:pt>
    <dgm:pt modelId="{B0E8B746-56B6-478D-91F1-BFC0EE428E25}">
      <dgm:prSet custT="1"/>
      <dgm:spPr/>
      <dgm:t>
        <a:bodyPr/>
        <a:lstStyle/>
        <a:p>
          <a:r>
            <a:rPr lang="ru-RU" sz="900" b="0" noProof="0" dirty="0"/>
            <a:t>Проект и первый план </a:t>
          </a:r>
          <a:endParaRPr lang="en-US" sz="900" b="0" dirty="0"/>
        </a:p>
      </dgm:t>
    </dgm:pt>
    <dgm:pt modelId="{A3749834-18B4-4EAC-9C67-953A436398D7}" type="parTrans" cxnId="{62823EEC-C2E2-43A5-B120-20369FBA148B}">
      <dgm:prSet/>
      <dgm:spPr/>
      <dgm:t>
        <a:bodyPr/>
        <a:lstStyle/>
        <a:p>
          <a:endParaRPr lang="et-EE"/>
        </a:p>
      </dgm:t>
    </dgm:pt>
    <dgm:pt modelId="{45732C6C-3DC1-46CE-9CEA-D805809F3DDA}" type="sibTrans" cxnId="{62823EEC-C2E2-43A5-B120-20369FBA148B}">
      <dgm:prSet/>
      <dgm:spPr/>
      <dgm:t>
        <a:bodyPr/>
        <a:lstStyle/>
        <a:p>
          <a:endParaRPr lang="et-EE"/>
        </a:p>
      </dgm:t>
    </dgm:pt>
    <dgm:pt modelId="{553D4D2D-A1BD-469B-8B5F-A26074E86D17}">
      <dgm:prSet custT="1"/>
      <dgm:spPr/>
      <dgm:t>
        <a:bodyPr/>
        <a:lstStyle/>
        <a:p>
          <a:r>
            <a:rPr lang="ru-RU" sz="900" b="0" dirty="0"/>
            <a:t>Основная команда</a:t>
          </a:r>
          <a:endParaRPr lang="en-US" sz="900" b="0" dirty="0"/>
        </a:p>
      </dgm:t>
    </dgm:pt>
    <dgm:pt modelId="{5F07480B-4441-4BA3-A371-5619A90DE944}" type="parTrans" cxnId="{CBC40F6A-0D88-4958-A269-0E1632901A1C}">
      <dgm:prSet/>
      <dgm:spPr/>
      <dgm:t>
        <a:bodyPr/>
        <a:lstStyle/>
        <a:p>
          <a:endParaRPr lang="et-EE"/>
        </a:p>
      </dgm:t>
    </dgm:pt>
    <dgm:pt modelId="{F30BB543-6BEB-4324-B69F-D1AFD16730C0}" type="sibTrans" cxnId="{CBC40F6A-0D88-4958-A269-0E1632901A1C}">
      <dgm:prSet/>
      <dgm:spPr/>
      <dgm:t>
        <a:bodyPr/>
        <a:lstStyle/>
        <a:p>
          <a:endParaRPr lang="et-EE"/>
        </a:p>
      </dgm:t>
    </dgm:pt>
    <dgm:pt modelId="{C81B7EE6-DFC3-4254-A482-DEA6FF6B0140}">
      <dgm:prSet custT="1"/>
      <dgm:spPr/>
      <dgm:t>
        <a:bodyPr/>
        <a:lstStyle/>
        <a:p>
          <a:r>
            <a:rPr lang="ru-RU" sz="900" b="0" dirty="0"/>
            <a:t>Временные рамки</a:t>
          </a:r>
          <a:endParaRPr lang="en-US" sz="900" b="0" dirty="0"/>
        </a:p>
      </dgm:t>
    </dgm:pt>
    <dgm:pt modelId="{0EB59C31-7F63-41F1-98EA-302DC840ABEB}" type="parTrans" cxnId="{D719F6C2-05D8-43B1-B895-83B0EA080B70}">
      <dgm:prSet/>
      <dgm:spPr/>
      <dgm:t>
        <a:bodyPr/>
        <a:lstStyle/>
        <a:p>
          <a:endParaRPr lang="et-EE"/>
        </a:p>
      </dgm:t>
    </dgm:pt>
    <dgm:pt modelId="{6388F5E6-F4F2-45BE-A0F0-2E47B1E605AA}" type="sibTrans" cxnId="{D719F6C2-05D8-43B1-B895-83B0EA080B70}">
      <dgm:prSet/>
      <dgm:spPr/>
      <dgm:t>
        <a:bodyPr/>
        <a:lstStyle/>
        <a:p>
          <a:endParaRPr lang="et-EE"/>
        </a:p>
      </dgm:t>
    </dgm:pt>
    <dgm:pt modelId="{67718AD9-1E61-4686-8AD8-5435D9A38F50}">
      <dgm:prSet custT="1"/>
      <dgm:spPr/>
      <dgm:t>
        <a:bodyPr/>
        <a:lstStyle/>
        <a:p>
          <a:r>
            <a:rPr lang="ru-RU" sz="900" b="0" dirty="0"/>
            <a:t>Проект бюджета </a:t>
          </a:r>
          <a:r>
            <a:rPr lang="en-US" sz="900" b="0" dirty="0"/>
            <a:t> </a:t>
          </a:r>
        </a:p>
      </dgm:t>
    </dgm:pt>
    <dgm:pt modelId="{5A50E2E7-B40D-4A09-B06A-61ECED49B79D}" type="parTrans" cxnId="{7AA9EFF0-3F93-4DD4-9E80-EB8004BA88C1}">
      <dgm:prSet/>
      <dgm:spPr/>
      <dgm:t>
        <a:bodyPr/>
        <a:lstStyle/>
        <a:p>
          <a:endParaRPr lang="et-EE"/>
        </a:p>
      </dgm:t>
    </dgm:pt>
    <dgm:pt modelId="{2D22D57C-1FA0-492D-B9B5-FF2F728E0141}" type="sibTrans" cxnId="{7AA9EFF0-3F93-4DD4-9E80-EB8004BA88C1}">
      <dgm:prSet/>
      <dgm:spPr/>
      <dgm:t>
        <a:bodyPr/>
        <a:lstStyle/>
        <a:p>
          <a:endParaRPr lang="et-EE"/>
        </a:p>
      </dgm:t>
    </dgm:pt>
    <dgm:pt modelId="{20576C24-D08E-412D-B92E-C710CF93A499}">
      <dgm:prSet custT="1"/>
      <dgm:spPr/>
      <dgm:t>
        <a:bodyPr/>
        <a:lstStyle/>
        <a:p>
          <a:r>
            <a:rPr lang="ru-RU" sz="900" b="0" dirty="0"/>
            <a:t>Риски </a:t>
          </a:r>
          <a:r>
            <a:rPr lang="en-US" sz="900" b="0" dirty="0"/>
            <a:t>(</a:t>
          </a:r>
          <a:r>
            <a:rPr lang="ru-RU" sz="900" b="0" dirty="0"/>
            <a:t>что может пойти не так)</a:t>
          </a:r>
          <a:endParaRPr lang="en-US" sz="900" b="0" dirty="0"/>
        </a:p>
      </dgm:t>
    </dgm:pt>
    <dgm:pt modelId="{89B706D1-4D5D-4820-A2B3-8952C9E1D713}" type="parTrans" cxnId="{3737CB4C-BDFE-403A-AAC5-827EF8779F6A}">
      <dgm:prSet/>
      <dgm:spPr/>
      <dgm:t>
        <a:bodyPr/>
        <a:lstStyle/>
        <a:p>
          <a:endParaRPr lang="et-EE"/>
        </a:p>
      </dgm:t>
    </dgm:pt>
    <dgm:pt modelId="{2265DACE-A727-4ED5-B7EF-E230F0D25816}" type="sibTrans" cxnId="{3737CB4C-BDFE-403A-AAC5-827EF8779F6A}">
      <dgm:prSet/>
      <dgm:spPr/>
      <dgm:t>
        <a:bodyPr/>
        <a:lstStyle/>
        <a:p>
          <a:endParaRPr lang="et-EE"/>
        </a:p>
      </dgm:t>
    </dgm:pt>
    <dgm:pt modelId="{92B500B2-9AD1-423E-BAED-AC02D8E6E6CD}">
      <dgm:prSet phldrT="[Text]"/>
      <dgm:spPr>
        <a:solidFill>
          <a:srgbClr val="C00000"/>
        </a:solidFill>
      </dgm:spPr>
      <dgm:t>
        <a:bodyPr/>
        <a:lstStyle/>
        <a:p>
          <a:r>
            <a:rPr lang="ru-RU" b="1" dirty="0"/>
            <a:t>ПЛАНИРОВАНИЕ </a:t>
          </a:r>
          <a:r>
            <a:rPr lang="en-US" b="1" dirty="0"/>
            <a:t> - </a:t>
          </a:r>
          <a:r>
            <a:rPr lang="ru-RU" b="1" dirty="0"/>
            <a:t>проверяйте все и записывайте</a:t>
          </a:r>
          <a:endParaRPr lang="en-US" dirty="0"/>
        </a:p>
      </dgm:t>
    </dgm:pt>
    <dgm:pt modelId="{345BF993-9D46-4804-BE6C-3B729C86D3DC}" type="parTrans" cxnId="{A40C665C-7259-468E-B5CA-1578A6F88485}">
      <dgm:prSet/>
      <dgm:spPr/>
      <dgm:t>
        <a:bodyPr/>
        <a:lstStyle/>
        <a:p>
          <a:endParaRPr lang="et-EE"/>
        </a:p>
      </dgm:t>
    </dgm:pt>
    <dgm:pt modelId="{A4D8B736-C204-43A6-8FBF-32C8038E7B5D}" type="sibTrans" cxnId="{A40C665C-7259-468E-B5CA-1578A6F88485}">
      <dgm:prSet/>
      <dgm:spPr/>
      <dgm:t>
        <a:bodyPr/>
        <a:lstStyle/>
        <a:p>
          <a:endParaRPr lang="et-EE"/>
        </a:p>
      </dgm:t>
    </dgm:pt>
    <dgm:pt modelId="{2BFB573D-896D-419B-BDFF-993D065EEF17}">
      <dgm:prSet phldrT="[Text]"/>
      <dgm:spPr/>
      <dgm:t>
        <a:bodyPr/>
        <a:lstStyle/>
        <a:p>
          <a:pPr algn="r"/>
          <a:r>
            <a:rPr lang="ru-RU" b="0" dirty="0"/>
            <a:t>Обозначьте результаты </a:t>
          </a:r>
          <a:r>
            <a:rPr lang="en-US" b="0" dirty="0"/>
            <a:t> </a:t>
          </a:r>
        </a:p>
      </dgm:t>
    </dgm:pt>
    <dgm:pt modelId="{4B9EB504-20ED-470B-94BF-A7EF46986BF6}" type="parTrans" cxnId="{061BDF47-E3B9-4242-B150-1949B6B9E019}">
      <dgm:prSet/>
      <dgm:spPr/>
      <dgm:t>
        <a:bodyPr/>
        <a:lstStyle/>
        <a:p>
          <a:endParaRPr lang="et-EE"/>
        </a:p>
      </dgm:t>
    </dgm:pt>
    <dgm:pt modelId="{393005FA-411D-414D-894F-29E3D7BAC672}" type="sibTrans" cxnId="{061BDF47-E3B9-4242-B150-1949B6B9E019}">
      <dgm:prSet/>
      <dgm:spPr/>
      <dgm:t>
        <a:bodyPr/>
        <a:lstStyle/>
        <a:p>
          <a:endParaRPr lang="et-EE"/>
        </a:p>
      </dgm:t>
    </dgm:pt>
    <dgm:pt modelId="{785BB23C-C54A-44E6-B5D6-88A48CF58AC5}">
      <dgm:prSet/>
      <dgm:spPr/>
      <dgm:t>
        <a:bodyPr/>
        <a:lstStyle/>
        <a:p>
          <a:pPr algn="r"/>
          <a:r>
            <a:rPr lang="ru-RU" b="0" dirty="0"/>
            <a:t>Определите требования к качеству</a:t>
          </a:r>
          <a:r>
            <a:rPr lang="en-US" b="0" dirty="0"/>
            <a:t> </a:t>
          </a:r>
        </a:p>
      </dgm:t>
    </dgm:pt>
    <dgm:pt modelId="{DDADC206-AF52-4759-B76C-B159B657F249}" type="parTrans" cxnId="{78B4111B-7727-42D3-B0E0-4CF3392A1547}">
      <dgm:prSet/>
      <dgm:spPr/>
      <dgm:t>
        <a:bodyPr/>
        <a:lstStyle/>
        <a:p>
          <a:endParaRPr lang="et-EE"/>
        </a:p>
      </dgm:t>
    </dgm:pt>
    <dgm:pt modelId="{7BA60A61-FE89-4867-9379-A47504DDC1B7}" type="sibTrans" cxnId="{78B4111B-7727-42D3-B0E0-4CF3392A1547}">
      <dgm:prSet/>
      <dgm:spPr/>
      <dgm:t>
        <a:bodyPr/>
        <a:lstStyle/>
        <a:p>
          <a:endParaRPr lang="et-EE"/>
        </a:p>
      </dgm:t>
    </dgm:pt>
    <dgm:pt modelId="{7E4AC0A8-A174-4E84-9907-5A60D2CF3F97}">
      <dgm:prSet/>
      <dgm:spPr/>
      <dgm:t>
        <a:bodyPr/>
        <a:lstStyle/>
        <a:p>
          <a:pPr algn="r"/>
          <a:r>
            <a:rPr lang="ru-RU" b="0" dirty="0"/>
            <a:t>План действий </a:t>
          </a:r>
          <a:r>
            <a:rPr lang="en-US" b="0" dirty="0"/>
            <a:t> </a:t>
          </a:r>
        </a:p>
      </dgm:t>
    </dgm:pt>
    <dgm:pt modelId="{73C9DF03-BFAE-4C82-844C-286EA920F861}" type="parTrans" cxnId="{94D2D3C6-2879-4B06-B8CA-DEFA1B72C15C}">
      <dgm:prSet/>
      <dgm:spPr/>
      <dgm:t>
        <a:bodyPr/>
        <a:lstStyle/>
        <a:p>
          <a:endParaRPr lang="et-EE"/>
        </a:p>
      </dgm:t>
    </dgm:pt>
    <dgm:pt modelId="{881AE0EE-900C-4E0E-AB1C-6049A56DFF5F}" type="sibTrans" cxnId="{94D2D3C6-2879-4B06-B8CA-DEFA1B72C15C}">
      <dgm:prSet/>
      <dgm:spPr/>
      <dgm:t>
        <a:bodyPr/>
        <a:lstStyle/>
        <a:p>
          <a:endParaRPr lang="et-EE"/>
        </a:p>
      </dgm:t>
    </dgm:pt>
    <dgm:pt modelId="{2CFE0398-90DE-4E75-917C-7442DEC4CCEA}">
      <dgm:prSet/>
      <dgm:spPr/>
      <dgm:t>
        <a:bodyPr/>
        <a:lstStyle/>
        <a:p>
          <a:pPr algn="r"/>
          <a:r>
            <a:rPr lang="ru-RU" b="0" dirty="0"/>
            <a:t>Команда </a:t>
          </a:r>
          <a:endParaRPr lang="en-US" b="0" dirty="0"/>
        </a:p>
      </dgm:t>
    </dgm:pt>
    <dgm:pt modelId="{75923337-583C-4E94-9E2D-E3FFF61C05E0}" type="parTrans" cxnId="{4DEA98FA-5B32-4CBC-839D-F765E734B2B1}">
      <dgm:prSet/>
      <dgm:spPr/>
      <dgm:t>
        <a:bodyPr/>
        <a:lstStyle/>
        <a:p>
          <a:endParaRPr lang="et-EE"/>
        </a:p>
      </dgm:t>
    </dgm:pt>
    <dgm:pt modelId="{CBAAFD8B-1151-46FC-B561-267A3A5C5F0A}" type="sibTrans" cxnId="{4DEA98FA-5B32-4CBC-839D-F765E734B2B1}">
      <dgm:prSet/>
      <dgm:spPr/>
      <dgm:t>
        <a:bodyPr/>
        <a:lstStyle/>
        <a:p>
          <a:endParaRPr lang="et-EE"/>
        </a:p>
      </dgm:t>
    </dgm:pt>
    <dgm:pt modelId="{D6BE5D08-ACE3-4B92-BEBB-9F6E01C20A4F}">
      <dgm:prSet/>
      <dgm:spPr/>
      <dgm:t>
        <a:bodyPr/>
        <a:lstStyle/>
        <a:p>
          <a:pPr algn="r"/>
          <a:r>
            <a:rPr lang="ru-RU" b="0" dirty="0"/>
            <a:t>Временные рамки </a:t>
          </a:r>
          <a:r>
            <a:rPr lang="en-US" b="0" dirty="0"/>
            <a:t> </a:t>
          </a:r>
        </a:p>
      </dgm:t>
    </dgm:pt>
    <dgm:pt modelId="{9DF3BE83-4838-4D8E-BDF8-33E8E76B4B3F}" type="parTrans" cxnId="{63ED868D-A886-4EAC-AC7A-EFAC1FBFFBC0}">
      <dgm:prSet/>
      <dgm:spPr/>
      <dgm:t>
        <a:bodyPr/>
        <a:lstStyle/>
        <a:p>
          <a:endParaRPr lang="et-EE"/>
        </a:p>
      </dgm:t>
    </dgm:pt>
    <dgm:pt modelId="{A66B4670-223A-49C4-A1C8-D822FF9DFF23}" type="sibTrans" cxnId="{63ED868D-A886-4EAC-AC7A-EFAC1FBFFBC0}">
      <dgm:prSet/>
      <dgm:spPr/>
      <dgm:t>
        <a:bodyPr/>
        <a:lstStyle/>
        <a:p>
          <a:endParaRPr lang="et-EE"/>
        </a:p>
      </dgm:t>
    </dgm:pt>
    <dgm:pt modelId="{D35FD800-D0F2-407B-B70C-9C248A756690}">
      <dgm:prSet/>
      <dgm:spPr/>
      <dgm:t>
        <a:bodyPr/>
        <a:lstStyle/>
        <a:p>
          <a:pPr algn="r"/>
          <a:r>
            <a:rPr lang="ru-RU" b="0" dirty="0"/>
            <a:t>Коммуникационный план </a:t>
          </a:r>
          <a:r>
            <a:rPr lang="en-US" b="0" dirty="0"/>
            <a:t> </a:t>
          </a:r>
        </a:p>
      </dgm:t>
    </dgm:pt>
    <dgm:pt modelId="{49752320-2A97-4C0E-8D23-227F870344AD}" type="parTrans" cxnId="{AB00FF9F-9FBF-4900-B7D6-20ABD95DC495}">
      <dgm:prSet/>
      <dgm:spPr/>
      <dgm:t>
        <a:bodyPr/>
        <a:lstStyle/>
        <a:p>
          <a:endParaRPr lang="et-EE"/>
        </a:p>
      </dgm:t>
    </dgm:pt>
    <dgm:pt modelId="{4735E50A-B00F-4EDA-A642-E966CF5DF24B}" type="sibTrans" cxnId="{AB00FF9F-9FBF-4900-B7D6-20ABD95DC495}">
      <dgm:prSet/>
      <dgm:spPr/>
      <dgm:t>
        <a:bodyPr/>
        <a:lstStyle/>
        <a:p>
          <a:endParaRPr lang="et-EE"/>
        </a:p>
      </dgm:t>
    </dgm:pt>
    <dgm:pt modelId="{CBCC1EFD-70DA-4EB7-8966-BA3DA47B5B2E}">
      <dgm:prSet/>
      <dgm:spPr/>
      <dgm:t>
        <a:bodyPr/>
        <a:lstStyle/>
        <a:p>
          <a:pPr algn="r"/>
          <a:r>
            <a:rPr lang="ru-RU" b="0" dirty="0"/>
            <a:t>Бюджет </a:t>
          </a:r>
          <a:r>
            <a:rPr lang="en-US" b="0" dirty="0"/>
            <a:t> </a:t>
          </a:r>
        </a:p>
      </dgm:t>
    </dgm:pt>
    <dgm:pt modelId="{19DCD187-75D1-4640-8A16-53F7FB307C43}" type="parTrans" cxnId="{6F49F255-03E2-49CE-AA95-1C5374CEB203}">
      <dgm:prSet/>
      <dgm:spPr/>
      <dgm:t>
        <a:bodyPr/>
        <a:lstStyle/>
        <a:p>
          <a:endParaRPr lang="et-EE"/>
        </a:p>
      </dgm:t>
    </dgm:pt>
    <dgm:pt modelId="{22DA1D48-3B73-4B97-AF7B-A5FF332DD38E}" type="sibTrans" cxnId="{6F49F255-03E2-49CE-AA95-1C5374CEB203}">
      <dgm:prSet/>
      <dgm:spPr/>
      <dgm:t>
        <a:bodyPr/>
        <a:lstStyle/>
        <a:p>
          <a:endParaRPr lang="et-EE"/>
        </a:p>
      </dgm:t>
    </dgm:pt>
    <dgm:pt modelId="{A221BCA6-4F5A-4EA2-911B-F328A4A9C65F}">
      <dgm:prSet/>
      <dgm:spPr/>
      <dgm:t>
        <a:bodyPr/>
        <a:lstStyle/>
        <a:p>
          <a:pPr algn="r"/>
          <a:r>
            <a:rPr lang="ru-RU" b="0" dirty="0"/>
            <a:t>Запуск проекта </a:t>
          </a:r>
          <a:endParaRPr lang="en-US" b="0" dirty="0"/>
        </a:p>
      </dgm:t>
    </dgm:pt>
    <dgm:pt modelId="{3572F89F-C111-49EB-90FB-8EE0FA26CE45}" type="parTrans" cxnId="{3242E415-783B-4E68-8485-00D9E71212ED}">
      <dgm:prSet/>
      <dgm:spPr/>
      <dgm:t>
        <a:bodyPr/>
        <a:lstStyle/>
        <a:p>
          <a:endParaRPr lang="et-EE"/>
        </a:p>
      </dgm:t>
    </dgm:pt>
    <dgm:pt modelId="{B26BEA25-E96B-40CF-92AF-52566FF36EBF}" type="sibTrans" cxnId="{3242E415-783B-4E68-8485-00D9E71212ED}">
      <dgm:prSet/>
      <dgm:spPr/>
      <dgm:t>
        <a:bodyPr/>
        <a:lstStyle/>
        <a:p>
          <a:endParaRPr lang="et-EE"/>
        </a:p>
      </dgm:t>
    </dgm:pt>
    <dgm:pt modelId="{50E4A545-1C5D-44FC-B142-5401DEFC76DF}">
      <dgm:prSet phldrT="[Text]"/>
      <dgm:spPr>
        <a:solidFill>
          <a:srgbClr val="C00000"/>
        </a:solidFill>
      </dgm:spPr>
      <dgm:t>
        <a:bodyPr/>
        <a:lstStyle/>
        <a:p>
          <a:r>
            <a:rPr lang="ru-RU" b="1" dirty="0">
              <a:solidFill>
                <a:schemeClr val="bg1"/>
              </a:solidFill>
            </a:rPr>
            <a:t>РЕАЛИЗАЦИЯ </a:t>
          </a:r>
          <a:r>
            <a:rPr lang="en-US" b="1" dirty="0">
              <a:solidFill>
                <a:schemeClr val="bg1"/>
              </a:solidFill>
            </a:rPr>
            <a:t>– </a:t>
          </a:r>
          <a:r>
            <a:rPr lang="ru-RU" b="1" dirty="0">
              <a:solidFill>
                <a:schemeClr val="bg1"/>
              </a:solidFill>
            </a:rPr>
            <a:t>опережайте свой  план </a:t>
          </a:r>
          <a:endParaRPr lang="en-US" b="1" dirty="0"/>
        </a:p>
      </dgm:t>
    </dgm:pt>
    <dgm:pt modelId="{CB7B42B2-8790-4C0B-A320-2C8947C93F5C}" type="parTrans" cxnId="{FB9EE41B-F6AA-421C-B4BD-AA941FA9C4B5}">
      <dgm:prSet/>
      <dgm:spPr/>
      <dgm:t>
        <a:bodyPr/>
        <a:lstStyle/>
        <a:p>
          <a:endParaRPr lang="et-EE"/>
        </a:p>
      </dgm:t>
    </dgm:pt>
    <dgm:pt modelId="{70E712B2-BB8B-4411-9BA5-8F661143BD9D}" type="sibTrans" cxnId="{FB9EE41B-F6AA-421C-B4BD-AA941FA9C4B5}">
      <dgm:prSet/>
      <dgm:spPr/>
      <dgm:t>
        <a:bodyPr/>
        <a:lstStyle/>
        <a:p>
          <a:endParaRPr lang="et-EE"/>
        </a:p>
      </dgm:t>
    </dgm:pt>
    <dgm:pt modelId="{5AB4EFD1-A519-4318-A9C6-4F480C1B708B}">
      <dgm:prSet phldrT="[Text]"/>
      <dgm:spPr/>
      <dgm:t>
        <a:bodyPr/>
        <a:lstStyle/>
        <a:p>
          <a:pPr algn="r"/>
          <a:r>
            <a:rPr lang="ru-RU" b="0" dirty="0"/>
            <a:t>Контролируйте сроки, работы и  затраты</a:t>
          </a:r>
          <a:endParaRPr lang="en-US" b="0" dirty="0"/>
        </a:p>
      </dgm:t>
    </dgm:pt>
    <dgm:pt modelId="{723CBFD1-4484-45C5-BE45-B7008E67D5B9}" type="parTrans" cxnId="{671C4B08-1F06-4FA2-B143-F121F55C1DA1}">
      <dgm:prSet/>
      <dgm:spPr/>
      <dgm:t>
        <a:bodyPr/>
        <a:lstStyle/>
        <a:p>
          <a:endParaRPr lang="et-EE"/>
        </a:p>
      </dgm:t>
    </dgm:pt>
    <dgm:pt modelId="{EB96EA80-6036-41EB-BDEA-8FD028110688}" type="sibTrans" cxnId="{671C4B08-1F06-4FA2-B143-F121F55C1DA1}">
      <dgm:prSet/>
      <dgm:spPr/>
      <dgm:t>
        <a:bodyPr/>
        <a:lstStyle/>
        <a:p>
          <a:endParaRPr lang="et-EE"/>
        </a:p>
      </dgm:t>
    </dgm:pt>
    <dgm:pt modelId="{BE63C57D-73DC-427F-9D9D-74B7A178A1AF}">
      <dgm:prSet/>
      <dgm:spPr/>
      <dgm:t>
        <a:bodyPr/>
        <a:lstStyle/>
        <a:p>
          <a:pPr algn="r"/>
          <a:r>
            <a:rPr lang="ru-RU" b="0" dirty="0"/>
            <a:t>Собирайте и давайте отзывы </a:t>
          </a:r>
          <a:r>
            <a:rPr lang="en-US" b="0" dirty="0"/>
            <a:t> </a:t>
          </a:r>
        </a:p>
      </dgm:t>
    </dgm:pt>
    <dgm:pt modelId="{A83287D7-4D14-4A81-8FE8-74C825B051D6}" type="parTrans" cxnId="{27EE6A4D-7DBA-403C-AE06-EBF743691C18}">
      <dgm:prSet/>
      <dgm:spPr/>
      <dgm:t>
        <a:bodyPr/>
        <a:lstStyle/>
        <a:p>
          <a:endParaRPr lang="et-EE"/>
        </a:p>
      </dgm:t>
    </dgm:pt>
    <dgm:pt modelId="{634B57F3-1FEB-4ED3-9271-841EFB1C15DB}" type="sibTrans" cxnId="{27EE6A4D-7DBA-403C-AE06-EBF743691C18}">
      <dgm:prSet/>
      <dgm:spPr/>
      <dgm:t>
        <a:bodyPr/>
        <a:lstStyle/>
        <a:p>
          <a:endParaRPr lang="et-EE"/>
        </a:p>
      </dgm:t>
    </dgm:pt>
    <dgm:pt modelId="{E3DB2E5E-B82F-42E9-A4A4-DCDACC1DB5B4}">
      <dgm:prSet/>
      <dgm:spPr/>
      <dgm:t>
        <a:bodyPr/>
        <a:lstStyle/>
        <a:p>
          <a:pPr algn="r"/>
          <a:r>
            <a:rPr lang="ru-RU" b="0" dirty="0"/>
            <a:t>Управляйте неожиданными аспектами</a:t>
          </a:r>
          <a:endParaRPr lang="en-US" b="0" dirty="0"/>
        </a:p>
      </dgm:t>
    </dgm:pt>
    <dgm:pt modelId="{B1273C6D-B90D-4D4B-9C7E-8002DBCC9E9F}" type="parTrans" cxnId="{52678A80-DB4B-4630-91DA-7EC41D43837D}">
      <dgm:prSet/>
      <dgm:spPr/>
      <dgm:t>
        <a:bodyPr/>
        <a:lstStyle/>
        <a:p>
          <a:endParaRPr lang="et-EE"/>
        </a:p>
      </dgm:t>
    </dgm:pt>
    <dgm:pt modelId="{FD4A8C44-81A6-4EB1-9257-A807B1086963}" type="sibTrans" cxnId="{52678A80-DB4B-4630-91DA-7EC41D43837D}">
      <dgm:prSet/>
      <dgm:spPr/>
      <dgm:t>
        <a:bodyPr/>
        <a:lstStyle/>
        <a:p>
          <a:endParaRPr lang="et-EE"/>
        </a:p>
      </dgm:t>
    </dgm:pt>
    <dgm:pt modelId="{6B4B95C6-98D9-47E3-AB16-2F699EB51EB3}">
      <dgm:prSet/>
      <dgm:spPr>
        <a:solidFill>
          <a:srgbClr val="C00000"/>
        </a:solidFill>
      </dgm:spPr>
      <dgm:t>
        <a:bodyPr/>
        <a:lstStyle/>
        <a:p>
          <a:r>
            <a:rPr lang="ru-RU" b="1" dirty="0"/>
            <a:t>ЗАВЕРШЕНИЕ </a:t>
          </a:r>
          <a:r>
            <a:rPr lang="en-US" b="1" dirty="0"/>
            <a:t>– </a:t>
          </a:r>
          <a:r>
            <a:rPr lang="ru-RU" b="1" dirty="0"/>
            <a:t>критически анализируйте и оценивайте </a:t>
          </a:r>
          <a:r>
            <a:rPr lang="en-US" b="1" dirty="0"/>
            <a:t> </a:t>
          </a:r>
          <a:endParaRPr lang="en-US" dirty="0"/>
        </a:p>
      </dgm:t>
    </dgm:pt>
    <dgm:pt modelId="{D211C988-0667-4C11-9CDB-7D4317C3F45A}" type="parTrans" cxnId="{229C26BE-ECB9-4FB4-90E7-D486AC8FB0DB}">
      <dgm:prSet/>
      <dgm:spPr/>
      <dgm:t>
        <a:bodyPr/>
        <a:lstStyle/>
        <a:p>
          <a:endParaRPr lang="et-EE"/>
        </a:p>
      </dgm:t>
    </dgm:pt>
    <dgm:pt modelId="{00140561-BB2B-4A70-A90A-0C8C7AE3F504}" type="sibTrans" cxnId="{229C26BE-ECB9-4FB4-90E7-D486AC8FB0DB}">
      <dgm:prSet/>
      <dgm:spPr/>
      <dgm:t>
        <a:bodyPr/>
        <a:lstStyle/>
        <a:p>
          <a:endParaRPr lang="et-EE"/>
        </a:p>
      </dgm:t>
    </dgm:pt>
    <dgm:pt modelId="{CA5B6A18-7D37-44C9-8E73-29914E21A6F7}">
      <dgm:prSet/>
      <dgm:spPr/>
      <dgm:t>
        <a:bodyPr/>
        <a:lstStyle/>
        <a:p>
          <a:r>
            <a:rPr lang="ru-RU" b="0" dirty="0"/>
            <a:t>Подтверждение достижений и результатов</a:t>
          </a:r>
          <a:endParaRPr lang="en-US" b="0" dirty="0"/>
        </a:p>
      </dgm:t>
    </dgm:pt>
    <dgm:pt modelId="{20B9C176-B3C4-42BD-A54A-672A609AF440}" type="parTrans" cxnId="{8B1DDB72-B9B7-4816-A769-D0E3242A3BA5}">
      <dgm:prSet/>
      <dgm:spPr/>
      <dgm:t>
        <a:bodyPr/>
        <a:lstStyle/>
        <a:p>
          <a:endParaRPr lang="et-EE"/>
        </a:p>
      </dgm:t>
    </dgm:pt>
    <dgm:pt modelId="{E6560AB5-1DB8-4CB6-BC1E-EACE635C5FFA}" type="sibTrans" cxnId="{8B1DDB72-B9B7-4816-A769-D0E3242A3BA5}">
      <dgm:prSet/>
      <dgm:spPr/>
      <dgm:t>
        <a:bodyPr/>
        <a:lstStyle/>
        <a:p>
          <a:endParaRPr lang="et-EE"/>
        </a:p>
      </dgm:t>
    </dgm:pt>
    <dgm:pt modelId="{6AB2DF77-DC7A-49C1-9ECC-F5D4D0DF3185}">
      <dgm:prSet phldrT="[Text]"/>
      <dgm:spPr/>
      <dgm:t>
        <a:bodyPr/>
        <a:lstStyle/>
        <a:p>
          <a:r>
            <a:rPr lang="ru-RU" b="0" dirty="0"/>
            <a:t>Прекращение деятельности и роспуск команды</a:t>
          </a:r>
          <a:endParaRPr lang="en-US" b="0" dirty="0"/>
        </a:p>
      </dgm:t>
    </dgm:pt>
    <dgm:pt modelId="{118A7718-2FA7-49F2-81CB-22EF54821BEC}" type="parTrans" cxnId="{E3CD3994-A332-4FC7-AAAB-A01167F16EA8}">
      <dgm:prSet/>
      <dgm:spPr/>
      <dgm:t>
        <a:bodyPr/>
        <a:lstStyle/>
        <a:p>
          <a:endParaRPr lang="et-EE"/>
        </a:p>
      </dgm:t>
    </dgm:pt>
    <dgm:pt modelId="{6A0B3A4B-E4C9-44C6-AC11-A2F637125581}" type="sibTrans" cxnId="{E3CD3994-A332-4FC7-AAAB-A01167F16EA8}">
      <dgm:prSet/>
      <dgm:spPr/>
      <dgm:t>
        <a:bodyPr/>
        <a:lstStyle/>
        <a:p>
          <a:endParaRPr lang="et-EE"/>
        </a:p>
      </dgm:t>
    </dgm:pt>
    <dgm:pt modelId="{186E1597-3C74-473E-A765-59114964F2CA}">
      <dgm:prSet phldrT="[Text]"/>
      <dgm:spPr/>
      <dgm:t>
        <a:bodyPr/>
        <a:lstStyle/>
        <a:p>
          <a:r>
            <a:rPr lang="ru-RU" b="0" dirty="0"/>
            <a:t>Обучение на основании опыта проекта</a:t>
          </a:r>
          <a:endParaRPr lang="en-US" b="0" dirty="0"/>
        </a:p>
      </dgm:t>
    </dgm:pt>
    <dgm:pt modelId="{59EE14E6-9887-44F0-BE6E-D1597D4004B1}" type="parTrans" cxnId="{71EC4439-7B1C-461A-9FC3-11C6C6F10729}">
      <dgm:prSet/>
      <dgm:spPr/>
      <dgm:t>
        <a:bodyPr/>
        <a:lstStyle/>
        <a:p>
          <a:endParaRPr lang="et-EE"/>
        </a:p>
      </dgm:t>
    </dgm:pt>
    <dgm:pt modelId="{9E34602B-AEFE-4A73-93B3-9AE91FAAE450}" type="sibTrans" cxnId="{71EC4439-7B1C-461A-9FC3-11C6C6F10729}">
      <dgm:prSet/>
      <dgm:spPr/>
      <dgm:t>
        <a:bodyPr/>
        <a:lstStyle/>
        <a:p>
          <a:endParaRPr lang="et-EE"/>
        </a:p>
      </dgm:t>
    </dgm:pt>
    <dgm:pt modelId="{917EB28D-7257-4E5B-AA06-60CFFF0F212B}">
      <dgm:prSet phldrT="[Text]"/>
      <dgm:spPr/>
      <dgm:t>
        <a:bodyPr/>
        <a:lstStyle/>
        <a:p>
          <a:r>
            <a:rPr lang="ru-RU" b="0" dirty="0"/>
            <a:t>Критический анализ  процессов и результатов</a:t>
          </a:r>
          <a:endParaRPr lang="en-US" b="0" dirty="0"/>
        </a:p>
      </dgm:t>
    </dgm:pt>
    <dgm:pt modelId="{6750D44A-D9C9-4164-9332-ABBEF159BA45}" type="parTrans" cxnId="{CF6C4F0F-2E36-44B1-9365-7CB093F437D6}">
      <dgm:prSet/>
      <dgm:spPr/>
      <dgm:t>
        <a:bodyPr/>
        <a:lstStyle/>
        <a:p>
          <a:endParaRPr lang="et-EE"/>
        </a:p>
      </dgm:t>
    </dgm:pt>
    <dgm:pt modelId="{1680F49F-FD43-4F85-9CC9-CA17C5B62366}" type="sibTrans" cxnId="{CF6C4F0F-2E36-44B1-9365-7CB093F437D6}">
      <dgm:prSet/>
      <dgm:spPr/>
      <dgm:t>
        <a:bodyPr/>
        <a:lstStyle/>
        <a:p>
          <a:endParaRPr lang="et-EE"/>
        </a:p>
      </dgm:t>
    </dgm:pt>
    <dgm:pt modelId="{9EF9B634-06AA-4D6A-803C-01C0106F5AE0}">
      <dgm:prSet phldrT="[Text]"/>
      <dgm:spPr/>
      <dgm:t>
        <a:bodyPr/>
        <a:lstStyle/>
        <a:p>
          <a:r>
            <a:rPr lang="ru-RU" b="0" dirty="0"/>
            <a:t>Составление финального отчета проекта</a:t>
          </a:r>
          <a:endParaRPr lang="en-US" b="0" noProof="0" dirty="0"/>
        </a:p>
      </dgm:t>
    </dgm:pt>
    <dgm:pt modelId="{1887B308-1E4C-48D4-AEE8-FAF0BA990037}" type="parTrans" cxnId="{06924EFC-CCF0-4FAA-80CF-ED9AE2B3E9E4}">
      <dgm:prSet/>
      <dgm:spPr/>
      <dgm:t>
        <a:bodyPr/>
        <a:lstStyle/>
        <a:p>
          <a:endParaRPr lang="et-EE"/>
        </a:p>
      </dgm:t>
    </dgm:pt>
    <dgm:pt modelId="{8D37DBFF-E754-4AC8-9A64-3DBE881F0D55}" type="sibTrans" cxnId="{06924EFC-CCF0-4FAA-80CF-ED9AE2B3E9E4}">
      <dgm:prSet/>
      <dgm:spPr/>
      <dgm:t>
        <a:bodyPr/>
        <a:lstStyle/>
        <a:p>
          <a:endParaRPr lang="et-EE"/>
        </a:p>
      </dgm:t>
    </dgm:pt>
    <dgm:pt modelId="{A55420A8-35E9-4706-B3C3-6C100A7BC282}">
      <dgm:prSet/>
      <dgm:spPr/>
      <dgm:t>
        <a:bodyPr/>
        <a:lstStyle/>
        <a:p>
          <a:endParaRPr lang="en-US" dirty="0"/>
        </a:p>
      </dgm:t>
    </dgm:pt>
    <dgm:pt modelId="{28789C66-00BE-4E7A-A2F2-3969F5C32F52}" type="parTrans" cxnId="{C21D49B9-EA36-4898-8DF7-2ADF85D444FA}">
      <dgm:prSet/>
      <dgm:spPr/>
      <dgm:t>
        <a:bodyPr/>
        <a:lstStyle/>
        <a:p>
          <a:endParaRPr lang="et-EE"/>
        </a:p>
      </dgm:t>
    </dgm:pt>
    <dgm:pt modelId="{BE61D32E-A100-4502-8AFA-F806126CDAF5}" type="sibTrans" cxnId="{C21D49B9-EA36-4898-8DF7-2ADF85D444FA}">
      <dgm:prSet/>
      <dgm:spPr/>
      <dgm:t>
        <a:bodyPr/>
        <a:lstStyle/>
        <a:p>
          <a:endParaRPr lang="et-EE"/>
        </a:p>
      </dgm:t>
    </dgm:pt>
    <dgm:pt modelId="{F8259D52-4599-4A5A-A081-8FA66A1D272E}">
      <dgm:prSet custT="1"/>
      <dgm:spPr/>
      <dgm:t>
        <a:bodyPr/>
        <a:lstStyle/>
        <a:p>
          <a:r>
            <a:rPr lang="ru-RU" sz="900" b="0" dirty="0"/>
            <a:t>Объемы </a:t>
          </a:r>
          <a:endParaRPr lang="en-US" sz="900" b="0" dirty="0"/>
        </a:p>
      </dgm:t>
    </dgm:pt>
    <dgm:pt modelId="{4E128531-DBCD-4CE1-83A0-2272F0F0B9E7}" type="parTrans" cxnId="{08ABD674-E552-4D2B-AA2A-547A57398798}">
      <dgm:prSet/>
      <dgm:spPr/>
      <dgm:t>
        <a:bodyPr/>
        <a:lstStyle/>
        <a:p>
          <a:endParaRPr lang="et-EE"/>
        </a:p>
      </dgm:t>
    </dgm:pt>
    <dgm:pt modelId="{CCED2952-1B15-454F-9C2B-18A0D0EF082F}" type="sibTrans" cxnId="{08ABD674-E552-4D2B-AA2A-547A57398798}">
      <dgm:prSet/>
      <dgm:spPr/>
      <dgm:t>
        <a:bodyPr/>
        <a:lstStyle/>
        <a:p>
          <a:endParaRPr lang="et-EE"/>
        </a:p>
      </dgm:t>
    </dgm:pt>
    <dgm:pt modelId="{FDB5DBC2-FCA2-46AC-9C79-5B3690DCFC81}">
      <dgm:prSet phldrT="[Text]"/>
      <dgm:spPr/>
      <dgm:t>
        <a:bodyPr/>
        <a:lstStyle/>
        <a:p>
          <a:pPr algn="r"/>
          <a:endParaRPr lang="en-US" b="0" dirty="0"/>
        </a:p>
      </dgm:t>
    </dgm:pt>
    <dgm:pt modelId="{A9DF288B-AD29-40C8-88B2-BDC98F14E7E1}" type="parTrans" cxnId="{2CB7B0A7-7770-434B-ACB1-B8D5541AC292}">
      <dgm:prSet/>
      <dgm:spPr/>
      <dgm:t>
        <a:bodyPr/>
        <a:lstStyle/>
        <a:p>
          <a:endParaRPr lang="et-EE"/>
        </a:p>
      </dgm:t>
    </dgm:pt>
    <dgm:pt modelId="{8021AE9D-4856-4CE2-8A63-2E0A42DCD961}" type="sibTrans" cxnId="{2CB7B0A7-7770-434B-ACB1-B8D5541AC292}">
      <dgm:prSet/>
      <dgm:spPr/>
      <dgm:t>
        <a:bodyPr/>
        <a:lstStyle/>
        <a:p>
          <a:endParaRPr lang="et-EE"/>
        </a:p>
      </dgm:t>
    </dgm:pt>
    <dgm:pt modelId="{8897499A-9F55-406D-9C8E-042CEFB51455}" type="pres">
      <dgm:prSet presAssocID="{0F47F63E-471E-41FE-A069-02CB79EDC391}" presName="cycleMatrixDiagram" presStyleCnt="0">
        <dgm:presLayoutVars>
          <dgm:chMax val="1"/>
          <dgm:dir/>
          <dgm:animLvl val="lvl"/>
          <dgm:resizeHandles val="exact"/>
        </dgm:presLayoutVars>
      </dgm:prSet>
      <dgm:spPr/>
    </dgm:pt>
    <dgm:pt modelId="{B5E49E31-953A-4707-B2C9-3F3127583D70}" type="pres">
      <dgm:prSet presAssocID="{0F47F63E-471E-41FE-A069-02CB79EDC391}" presName="children" presStyleCnt="0"/>
      <dgm:spPr/>
    </dgm:pt>
    <dgm:pt modelId="{1F3684E3-ECF0-4514-91B7-71B48F4AEF34}" type="pres">
      <dgm:prSet presAssocID="{0F47F63E-471E-41FE-A069-02CB79EDC391}" presName="child1group" presStyleCnt="0"/>
      <dgm:spPr/>
    </dgm:pt>
    <dgm:pt modelId="{C614974E-7A4E-4878-9EAB-02A897F8C325}" type="pres">
      <dgm:prSet presAssocID="{0F47F63E-471E-41FE-A069-02CB79EDC391}" presName="child1" presStyleLbl="bgAcc1" presStyleIdx="0" presStyleCnt="4"/>
      <dgm:spPr/>
    </dgm:pt>
    <dgm:pt modelId="{87AB7E53-FCAC-44A9-BF34-78AFBDF721A8}" type="pres">
      <dgm:prSet presAssocID="{0F47F63E-471E-41FE-A069-02CB79EDC391}" presName="child1Text" presStyleLbl="bgAcc1" presStyleIdx="0" presStyleCnt="4">
        <dgm:presLayoutVars>
          <dgm:bulletEnabled val="1"/>
        </dgm:presLayoutVars>
      </dgm:prSet>
      <dgm:spPr/>
    </dgm:pt>
    <dgm:pt modelId="{09565BE8-4BAF-485E-8B2D-78C786F9718E}" type="pres">
      <dgm:prSet presAssocID="{0F47F63E-471E-41FE-A069-02CB79EDC391}" presName="child2group" presStyleCnt="0"/>
      <dgm:spPr/>
    </dgm:pt>
    <dgm:pt modelId="{D5FD49C1-60BD-4180-9A2B-3F112FC35F93}" type="pres">
      <dgm:prSet presAssocID="{0F47F63E-471E-41FE-A069-02CB79EDC391}" presName="child2" presStyleLbl="bgAcc1" presStyleIdx="1" presStyleCnt="4"/>
      <dgm:spPr/>
    </dgm:pt>
    <dgm:pt modelId="{49DC81FA-D2D7-4434-A975-F628C7D67A69}" type="pres">
      <dgm:prSet presAssocID="{0F47F63E-471E-41FE-A069-02CB79EDC391}" presName="child2Text" presStyleLbl="bgAcc1" presStyleIdx="1" presStyleCnt="4">
        <dgm:presLayoutVars>
          <dgm:bulletEnabled val="1"/>
        </dgm:presLayoutVars>
      </dgm:prSet>
      <dgm:spPr/>
    </dgm:pt>
    <dgm:pt modelId="{D477F4E0-2DA1-42C9-AAAF-9548EF54A8CF}" type="pres">
      <dgm:prSet presAssocID="{0F47F63E-471E-41FE-A069-02CB79EDC391}" presName="child3group" presStyleCnt="0"/>
      <dgm:spPr/>
    </dgm:pt>
    <dgm:pt modelId="{6F940C24-386C-4391-93CF-551E569AC358}" type="pres">
      <dgm:prSet presAssocID="{0F47F63E-471E-41FE-A069-02CB79EDC391}" presName="child3" presStyleLbl="bgAcc1" presStyleIdx="2" presStyleCnt="4"/>
      <dgm:spPr/>
    </dgm:pt>
    <dgm:pt modelId="{E0545FFB-AA03-4F6C-BC66-00425BB1B08C}" type="pres">
      <dgm:prSet presAssocID="{0F47F63E-471E-41FE-A069-02CB79EDC391}" presName="child3Text" presStyleLbl="bgAcc1" presStyleIdx="2" presStyleCnt="4">
        <dgm:presLayoutVars>
          <dgm:bulletEnabled val="1"/>
        </dgm:presLayoutVars>
      </dgm:prSet>
      <dgm:spPr/>
    </dgm:pt>
    <dgm:pt modelId="{9D8319F4-0BE0-471E-A66B-2CAC0829D3B8}" type="pres">
      <dgm:prSet presAssocID="{0F47F63E-471E-41FE-A069-02CB79EDC391}" presName="child4group" presStyleCnt="0"/>
      <dgm:spPr/>
    </dgm:pt>
    <dgm:pt modelId="{C0D6AE5C-2B2B-4592-8A85-B701DE347DA5}" type="pres">
      <dgm:prSet presAssocID="{0F47F63E-471E-41FE-A069-02CB79EDC391}" presName="child4" presStyleLbl="bgAcc1" presStyleIdx="3" presStyleCnt="4"/>
      <dgm:spPr/>
    </dgm:pt>
    <dgm:pt modelId="{4B112BF7-20E0-4A88-A7A0-BB742DE82980}" type="pres">
      <dgm:prSet presAssocID="{0F47F63E-471E-41FE-A069-02CB79EDC391}" presName="child4Text" presStyleLbl="bgAcc1" presStyleIdx="3" presStyleCnt="4">
        <dgm:presLayoutVars>
          <dgm:bulletEnabled val="1"/>
        </dgm:presLayoutVars>
      </dgm:prSet>
      <dgm:spPr/>
    </dgm:pt>
    <dgm:pt modelId="{BC989FFF-8F24-43C5-B21A-39DABC5CB4B8}" type="pres">
      <dgm:prSet presAssocID="{0F47F63E-471E-41FE-A069-02CB79EDC391}" presName="childPlaceholder" presStyleCnt="0"/>
      <dgm:spPr/>
    </dgm:pt>
    <dgm:pt modelId="{AE61DCA9-837E-4A76-BC1B-C17000DF4312}" type="pres">
      <dgm:prSet presAssocID="{0F47F63E-471E-41FE-A069-02CB79EDC391}" presName="circle" presStyleCnt="0"/>
      <dgm:spPr/>
    </dgm:pt>
    <dgm:pt modelId="{10DE16D1-9426-4532-8E22-F1B56406EDDC}" type="pres">
      <dgm:prSet presAssocID="{0F47F63E-471E-41FE-A069-02CB79EDC391}" presName="quadrant1" presStyleLbl="node1" presStyleIdx="0" presStyleCnt="4">
        <dgm:presLayoutVars>
          <dgm:chMax val="1"/>
          <dgm:bulletEnabled val="1"/>
        </dgm:presLayoutVars>
      </dgm:prSet>
      <dgm:spPr/>
    </dgm:pt>
    <dgm:pt modelId="{258904A6-8DEF-4C8D-8029-4A7671DBA0A4}" type="pres">
      <dgm:prSet presAssocID="{0F47F63E-471E-41FE-A069-02CB79EDC391}" presName="quadrant2" presStyleLbl="node1" presStyleIdx="1" presStyleCnt="4">
        <dgm:presLayoutVars>
          <dgm:chMax val="1"/>
          <dgm:bulletEnabled val="1"/>
        </dgm:presLayoutVars>
      </dgm:prSet>
      <dgm:spPr/>
    </dgm:pt>
    <dgm:pt modelId="{E90757A4-EFBC-41F5-AAF6-418DF3634607}" type="pres">
      <dgm:prSet presAssocID="{0F47F63E-471E-41FE-A069-02CB79EDC391}" presName="quadrant3" presStyleLbl="node1" presStyleIdx="2" presStyleCnt="4">
        <dgm:presLayoutVars>
          <dgm:chMax val="1"/>
          <dgm:bulletEnabled val="1"/>
        </dgm:presLayoutVars>
      </dgm:prSet>
      <dgm:spPr/>
    </dgm:pt>
    <dgm:pt modelId="{416CD51F-DE20-4690-9677-C6DDC8AD4D78}" type="pres">
      <dgm:prSet presAssocID="{0F47F63E-471E-41FE-A069-02CB79EDC391}" presName="quadrant4" presStyleLbl="node1" presStyleIdx="3" presStyleCnt="4">
        <dgm:presLayoutVars>
          <dgm:chMax val="1"/>
          <dgm:bulletEnabled val="1"/>
        </dgm:presLayoutVars>
      </dgm:prSet>
      <dgm:spPr/>
    </dgm:pt>
    <dgm:pt modelId="{5BDA3D10-1E15-4F1B-81E6-8FAEABE79F81}" type="pres">
      <dgm:prSet presAssocID="{0F47F63E-471E-41FE-A069-02CB79EDC391}" presName="quadrantPlaceholder" presStyleCnt="0"/>
      <dgm:spPr/>
    </dgm:pt>
    <dgm:pt modelId="{9B6E6D6F-F2CB-44F8-A169-F6AA6B2679DD}" type="pres">
      <dgm:prSet presAssocID="{0F47F63E-471E-41FE-A069-02CB79EDC391}" presName="center1" presStyleLbl="fgShp" presStyleIdx="0" presStyleCnt="2"/>
      <dgm:spPr>
        <a:solidFill>
          <a:schemeClr val="tx1"/>
        </a:solidFill>
      </dgm:spPr>
    </dgm:pt>
    <dgm:pt modelId="{9398D460-74EE-48AE-9E7F-B283DA5BCC70}" type="pres">
      <dgm:prSet presAssocID="{0F47F63E-471E-41FE-A069-02CB79EDC391}" presName="center2" presStyleLbl="fgShp" presStyleIdx="1" presStyleCnt="2"/>
      <dgm:spPr>
        <a:solidFill>
          <a:schemeClr val="tx1"/>
        </a:solidFill>
      </dgm:spPr>
    </dgm:pt>
  </dgm:ptLst>
  <dgm:cxnLst>
    <dgm:cxn modelId="{AADFCD05-A795-46AB-9417-C01CF29D4F76}" type="presOf" srcId="{785BB23C-C54A-44E6-B5D6-88A48CF58AC5}" destId="{D5FD49C1-60BD-4180-9A2B-3F112FC35F93}" srcOrd="0" destOrd="1" presId="urn:microsoft.com/office/officeart/2005/8/layout/cycle4#1"/>
    <dgm:cxn modelId="{CD6CCD06-46C7-49BE-8052-6F4507B17E77}" type="presOf" srcId="{6C9189BC-F58E-4F80-98A7-6A7BB40D529F}" destId="{C614974E-7A4E-4878-9EAB-02A897F8C325}" srcOrd="0" destOrd="3" presId="urn:microsoft.com/office/officeart/2005/8/layout/cycle4#1"/>
    <dgm:cxn modelId="{671C4B08-1F06-4FA2-B143-F121F55C1DA1}" srcId="{50E4A545-1C5D-44FC-B142-5401DEFC76DF}" destId="{5AB4EFD1-A519-4318-A9C6-4F480C1B708B}" srcOrd="1" destOrd="0" parTransId="{723CBFD1-4484-45C5-BE45-B7008E67D5B9}" sibTransId="{EB96EA80-6036-41EB-BDEA-8FD028110688}"/>
    <dgm:cxn modelId="{5ECE590D-82F9-4E35-B441-2CD12177F206}" type="presOf" srcId="{5AB4EFD1-A519-4318-A9C6-4F480C1B708B}" destId="{6F940C24-386C-4391-93CF-551E569AC358}" srcOrd="0" destOrd="1" presId="urn:microsoft.com/office/officeart/2005/8/layout/cycle4#1"/>
    <dgm:cxn modelId="{CF6C4F0F-2E36-44B1-9365-7CB093F437D6}" srcId="{6B4B95C6-98D9-47E3-AB16-2F699EB51EB3}" destId="{917EB28D-7257-4E5B-AA06-60CFFF0F212B}" srcOrd="3" destOrd="0" parTransId="{6750D44A-D9C9-4164-9332-ABBEF159BA45}" sibTransId="{1680F49F-FD43-4F85-9CC9-CA17C5B62366}"/>
    <dgm:cxn modelId="{1B7A0C13-A714-461E-ABA2-54803CFBAF14}" type="presOf" srcId="{A3369658-E330-44C1-821A-D315F820B82E}" destId="{87AB7E53-FCAC-44A9-BF34-78AFBDF721A8}" srcOrd="1" destOrd="2" presId="urn:microsoft.com/office/officeart/2005/8/layout/cycle4#1"/>
    <dgm:cxn modelId="{3242E415-783B-4E68-8485-00D9E71212ED}" srcId="{92B500B2-9AD1-423E-BAED-AC02D8E6E6CD}" destId="{A221BCA6-4F5A-4EA2-911B-F328A4A9C65F}" srcOrd="7" destOrd="0" parTransId="{3572F89F-C111-49EB-90FB-8EE0FA26CE45}" sibTransId="{B26BEA25-E96B-40CF-92AF-52566FF36EBF}"/>
    <dgm:cxn modelId="{7EBD2016-4262-4F19-955E-AA9F12CDEBA7}" srcId="{D0B52609-AABA-4BDB-80C5-87B5A8FE01B7}" destId="{C7167547-7CE7-4ADB-82E6-9F7E4D27E250}" srcOrd="0" destOrd="0" parTransId="{66852E90-2C41-468F-A964-2EE26C939874}" sibTransId="{ED61695B-3A80-405B-86D4-0E05DD38EA47}"/>
    <dgm:cxn modelId="{4C60B819-579F-4F0B-AD6B-657A41A3D55F}" type="presOf" srcId="{B781C139-3F43-4ACE-A70A-4785C8CB10BC}" destId="{87AB7E53-FCAC-44A9-BF34-78AFBDF721A8}" srcOrd="1" destOrd="1" presId="urn:microsoft.com/office/officeart/2005/8/layout/cycle4#1"/>
    <dgm:cxn modelId="{78B4111B-7727-42D3-B0E0-4CF3392A1547}" srcId="{92B500B2-9AD1-423E-BAED-AC02D8E6E6CD}" destId="{785BB23C-C54A-44E6-B5D6-88A48CF58AC5}" srcOrd="1" destOrd="0" parTransId="{DDADC206-AF52-4759-B76C-B159B657F249}" sibTransId="{7BA60A61-FE89-4867-9379-A47504DDC1B7}"/>
    <dgm:cxn modelId="{FB9EE41B-F6AA-421C-B4BD-AA941FA9C4B5}" srcId="{0F47F63E-471E-41FE-A069-02CB79EDC391}" destId="{50E4A545-1C5D-44FC-B142-5401DEFC76DF}" srcOrd="2" destOrd="0" parTransId="{CB7B42B2-8790-4C0B-A320-2C8947C93F5C}" sibTransId="{70E712B2-BB8B-4411-9BA5-8F661143BD9D}"/>
    <dgm:cxn modelId="{2F863C21-5C4F-4952-BDC8-25AF7273DF28}" type="presOf" srcId="{D35FD800-D0F2-407B-B70C-9C248A756690}" destId="{D5FD49C1-60BD-4180-9A2B-3F112FC35F93}" srcOrd="0" destOrd="5" presId="urn:microsoft.com/office/officeart/2005/8/layout/cycle4#1"/>
    <dgm:cxn modelId="{C5D46721-EC1C-44B4-9C97-A8D7DBC5DEA4}" type="presOf" srcId="{6AB2DF77-DC7A-49C1-9ECC-F5D4D0DF3185}" destId="{C0D6AE5C-2B2B-4592-8A85-B701DE347DA5}" srcOrd="0" destOrd="1" presId="urn:microsoft.com/office/officeart/2005/8/layout/cycle4#1"/>
    <dgm:cxn modelId="{34D0AC21-984E-4BD6-9FB6-C6F77360DC6C}" type="presOf" srcId="{20576C24-D08E-412D-B92E-C710CF93A499}" destId="{C614974E-7A4E-4878-9EAB-02A897F8C325}" srcOrd="0" destOrd="9" presId="urn:microsoft.com/office/officeart/2005/8/layout/cycle4#1"/>
    <dgm:cxn modelId="{5333F424-2D16-475A-8E5B-B351DED1DF84}" type="presOf" srcId="{6AB2DF77-DC7A-49C1-9ECC-F5D4D0DF3185}" destId="{4B112BF7-20E0-4A88-A7A0-BB742DE82980}" srcOrd="1" destOrd="1" presId="urn:microsoft.com/office/officeart/2005/8/layout/cycle4#1"/>
    <dgm:cxn modelId="{E90E0027-F82D-493D-A120-B0C042B06328}" type="presOf" srcId="{186E1597-3C74-473E-A765-59114964F2CA}" destId="{4B112BF7-20E0-4A88-A7A0-BB742DE82980}" srcOrd="1" destOrd="2" presId="urn:microsoft.com/office/officeart/2005/8/layout/cycle4#1"/>
    <dgm:cxn modelId="{ECC7AF28-2E8C-4E8B-B336-859D6B0331B7}" type="presOf" srcId="{BE63C57D-73DC-427F-9D9D-74B7A178A1AF}" destId="{6F940C24-386C-4391-93CF-551E569AC358}" srcOrd="0" destOrd="2" presId="urn:microsoft.com/office/officeart/2005/8/layout/cycle4#1"/>
    <dgm:cxn modelId="{DBB0CF2B-B780-436C-BFAB-C152F49F7392}" type="presOf" srcId="{553D4D2D-A1BD-469B-8B5F-A26074E86D17}" destId="{C614974E-7A4E-4878-9EAB-02A897F8C325}" srcOrd="0" destOrd="6" presId="urn:microsoft.com/office/officeart/2005/8/layout/cycle4#1"/>
    <dgm:cxn modelId="{EF59172E-1CC2-4EAE-8C66-B32634422410}" type="presOf" srcId="{785BB23C-C54A-44E6-B5D6-88A48CF58AC5}" destId="{49DC81FA-D2D7-4434-A975-F628C7D67A69}" srcOrd="1" destOrd="1" presId="urn:microsoft.com/office/officeart/2005/8/layout/cycle4#1"/>
    <dgm:cxn modelId="{D0A39C2F-0628-46C5-BFF2-5FAEB3599CC5}" type="presOf" srcId="{F8259D52-4599-4A5A-A081-8FA66A1D272E}" destId="{C614974E-7A4E-4878-9EAB-02A897F8C325}" srcOrd="0" destOrd="4" presId="urn:microsoft.com/office/officeart/2005/8/layout/cycle4#1"/>
    <dgm:cxn modelId="{2588E331-F137-4710-817D-89FAE7796F92}" type="presOf" srcId="{7E4AC0A8-A174-4E84-9907-5A60D2CF3F97}" destId="{49DC81FA-D2D7-4434-A975-F628C7D67A69}" srcOrd="1" destOrd="2" presId="urn:microsoft.com/office/officeart/2005/8/layout/cycle4#1"/>
    <dgm:cxn modelId="{E8308835-DFBD-47D8-B700-E1195B4428B1}" type="presOf" srcId="{917EB28D-7257-4E5B-AA06-60CFFF0F212B}" destId="{4B112BF7-20E0-4A88-A7A0-BB742DE82980}" srcOrd="1" destOrd="3" presId="urn:microsoft.com/office/officeart/2005/8/layout/cycle4#1"/>
    <dgm:cxn modelId="{85A0D035-4661-4D8E-8BE9-EEF98A2C7068}" type="presOf" srcId="{A3369658-E330-44C1-821A-D315F820B82E}" destId="{C614974E-7A4E-4878-9EAB-02A897F8C325}" srcOrd="0" destOrd="2" presId="urn:microsoft.com/office/officeart/2005/8/layout/cycle4#1"/>
    <dgm:cxn modelId="{71EC4439-7B1C-461A-9FC3-11C6C6F10729}" srcId="{6B4B95C6-98D9-47E3-AB16-2F699EB51EB3}" destId="{186E1597-3C74-473E-A765-59114964F2CA}" srcOrd="2" destOrd="0" parTransId="{59EE14E6-9887-44F0-BE6E-D1597D4004B1}" sibTransId="{9E34602B-AEFE-4A73-93B3-9AE91FAAE450}"/>
    <dgm:cxn modelId="{4ADBCD3F-5A3C-422F-825E-1B7AE3FABF1F}" type="presOf" srcId="{D0B52609-AABA-4BDB-80C5-87B5A8FE01B7}" destId="{10DE16D1-9426-4532-8E22-F1B56406EDDC}" srcOrd="0" destOrd="0" presId="urn:microsoft.com/office/officeart/2005/8/layout/cycle4#1"/>
    <dgm:cxn modelId="{A40C665C-7259-468E-B5CA-1578A6F88485}" srcId="{0F47F63E-471E-41FE-A069-02CB79EDC391}" destId="{92B500B2-9AD1-423E-BAED-AC02D8E6E6CD}" srcOrd="1" destOrd="0" parTransId="{345BF993-9D46-4804-BE6C-3B729C86D3DC}" sibTransId="{A4D8B736-C204-43A6-8FBF-32C8038E7B5D}"/>
    <dgm:cxn modelId="{24364C60-7B86-4245-BD3A-AA3896C5A4E9}" type="presOf" srcId="{C81B7EE6-DFC3-4254-A482-DEA6FF6B0140}" destId="{C614974E-7A4E-4878-9EAB-02A897F8C325}" srcOrd="0" destOrd="7" presId="urn:microsoft.com/office/officeart/2005/8/layout/cycle4#1"/>
    <dgm:cxn modelId="{C5139460-1759-477D-AFA2-2FFBEA9099A3}" type="presOf" srcId="{917EB28D-7257-4E5B-AA06-60CFFF0F212B}" destId="{C0D6AE5C-2B2B-4592-8A85-B701DE347DA5}" srcOrd="0" destOrd="3" presId="urn:microsoft.com/office/officeart/2005/8/layout/cycle4#1"/>
    <dgm:cxn modelId="{061BDF47-E3B9-4242-B150-1949B6B9E019}" srcId="{92B500B2-9AD1-423E-BAED-AC02D8E6E6CD}" destId="{2BFB573D-896D-419B-BDFF-993D065EEF17}" srcOrd="0" destOrd="0" parTransId="{4B9EB504-20ED-470B-94BF-A7EF46986BF6}" sibTransId="{393005FA-411D-414D-894F-29E3D7BAC672}"/>
    <dgm:cxn modelId="{FC1D2E68-DC3D-4727-8653-2D608CF40CB5}" type="presOf" srcId="{CBCC1EFD-70DA-4EB7-8966-BA3DA47B5B2E}" destId="{D5FD49C1-60BD-4180-9A2B-3F112FC35F93}" srcOrd="0" destOrd="6" presId="urn:microsoft.com/office/officeart/2005/8/layout/cycle4#1"/>
    <dgm:cxn modelId="{B8392069-3875-44D0-9293-062CA87E46EC}" type="presOf" srcId="{553D4D2D-A1BD-469B-8B5F-A26074E86D17}" destId="{87AB7E53-FCAC-44A9-BF34-78AFBDF721A8}" srcOrd="1" destOrd="6" presId="urn:microsoft.com/office/officeart/2005/8/layout/cycle4#1"/>
    <dgm:cxn modelId="{CBC40F6A-0D88-4958-A269-0E1632901A1C}" srcId="{D0B52609-AABA-4BDB-80C5-87B5A8FE01B7}" destId="{553D4D2D-A1BD-469B-8B5F-A26074E86D17}" srcOrd="6" destOrd="0" parTransId="{5F07480B-4441-4BA3-A371-5619A90DE944}" sibTransId="{F30BB543-6BEB-4324-B69F-D1AFD16730C0}"/>
    <dgm:cxn modelId="{F4B43A4A-2188-4919-B4CC-8C9139348D10}" type="presOf" srcId="{6B4B95C6-98D9-47E3-AB16-2F699EB51EB3}" destId="{416CD51F-DE20-4690-9677-C6DDC8AD4D78}" srcOrd="0" destOrd="0" presId="urn:microsoft.com/office/officeart/2005/8/layout/cycle4#1"/>
    <dgm:cxn modelId="{63EFA64A-E50D-4281-943B-8294A4DB1BF3}" type="presOf" srcId="{6C9189BC-F58E-4F80-98A7-6A7BB40D529F}" destId="{87AB7E53-FCAC-44A9-BF34-78AFBDF721A8}" srcOrd="1" destOrd="3" presId="urn:microsoft.com/office/officeart/2005/8/layout/cycle4#1"/>
    <dgm:cxn modelId="{4FE54D4B-FCBF-4E03-9CDA-353185469921}" type="presOf" srcId="{CBCC1EFD-70DA-4EB7-8966-BA3DA47B5B2E}" destId="{49DC81FA-D2D7-4434-A975-F628C7D67A69}" srcOrd="1" destOrd="6" presId="urn:microsoft.com/office/officeart/2005/8/layout/cycle4#1"/>
    <dgm:cxn modelId="{3737CB4C-BDFE-403A-AAC5-827EF8779F6A}" srcId="{D0B52609-AABA-4BDB-80C5-87B5A8FE01B7}" destId="{20576C24-D08E-412D-B92E-C710CF93A499}" srcOrd="9" destOrd="0" parTransId="{89B706D1-4D5D-4820-A2B3-8952C9E1D713}" sibTransId="{2265DACE-A727-4ED5-B7EF-E230F0D25816}"/>
    <dgm:cxn modelId="{425EE74C-46EF-4256-BBFF-E52BC8C4D2FF}" type="presOf" srcId="{5AB4EFD1-A519-4318-A9C6-4F480C1B708B}" destId="{E0545FFB-AA03-4F6C-BC66-00425BB1B08C}" srcOrd="1" destOrd="1" presId="urn:microsoft.com/office/officeart/2005/8/layout/cycle4#1"/>
    <dgm:cxn modelId="{27EE6A4D-7DBA-403C-AE06-EBF743691C18}" srcId="{50E4A545-1C5D-44FC-B142-5401DEFC76DF}" destId="{BE63C57D-73DC-427F-9D9D-74B7A178A1AF}" srcOrd="2" destOrd="0" parTransId="{A83287D7-4D14-4A81-8FE8-74C825B051D6}" sibTransId="{634B57F3-1FEB-4ED3-9271-841EFB1C15DB}"/>
    <dgm:cxn modelId="{8B1DDB72-B9B7-4816-A769-D0E3242A3BA5}" srcId="{6B4B95C6-98D9-47E3-AB16-2F699EB51EB3}" destId="{CA5B6A18-7D37-44C9-8E73-29914E21A6F7}" srcOrd="0" destOrd="0" parTransId="{20B9C176-B3C4-42BD-A54A-672A609AF440}" sibTransId="{E6560AB5-1DB8-4CB6-BC1E-EACE635C5FFA}"/>
    <dgm:cxn modelId="{08ABD674-E552-4D2B-AA2A-547A57398798}" srcId="{D0B52609-AABA-4BDB-80C5-87B5A8FE01B7}" destId="{F8259D52-4599-4A5A-A081-8FA66A1D272E}" srcOrd="4" destOrd="0" parTransId="{4E128531-DBCD-4CE1-83A0-2272F0F0B9E7}" sibTransId="{CCED2952-1B15-454F-9C2B-18A0D0EF082F}"/>
    <dgm:cxn modelId="{DB76EA54-461C-484B-A5B0-FCE36B537F40}" type="presOf" srcId="{CA5B6A18-7D37-44C9-8E73-29914E21A6F7}" destId="{C0D6AE5C-2B2B-4592-8A85-B701DE347DA5}" srcOrd="0" destOrd="0" presId="urn:microsoft.com/office/officeart/2005/8/layout/cycle4#1"/>
    <dgm:cxn modelId="{4EB52455-F0B0-4F70-A16A-7E9C8D370167}" type="presOf" srcId="{2CFE0398-90DE-4E75-917C-7442DEC4CCEA}" destId="{49DC81FA-D2D7-4434-A975-F628C7D67A69}" srcOrd="1" destOrd="3" presId="urn:microsoft.com/office/officeart/2005/8/layout/cycle4#1"/>
    <dgm:cxn modelId="{6F49F255-03E2-49CE-AA95-1C5374CEB203}" srcId="{92B500B2-9AD1-423E-BAED-AC02D8E6E6CD}" destId="{CBCC1EFD-70DA-4EB7-8966-BA3DA47B5B2E}" srcOrd="6" destOrd="0" parTransId="{19DCD187-75D1-4640-8A16-53F7FB307C43}" sibTransId="{22DA1D48-3B73-4B97-AF7B-A5FF332DD38E}"/>
    <dgm:cxn modelId="{B3801977-D6E5-4C0E-9723-9BE8F81CECAE}" type="presOf" srcId="{E3DB2E5E-B82F-42E9-A4A4-DCDACC1DB5B4}" destId="{E0545FFB-AA03-4F6C-BC66-00425BB1B08C}" srcOrd="1" destOrd="3" presId="urn:microsoft.com/office/officeart/2005/8/layout/cycle4#1"/>
    <dgm:cxn modelId="{7074197A-F35F-443E-AD29-E3B4936DDCBF}" type="presOf" srcId="{FDB5DBC2-FCA2-46AC-9C79-5B3690DCFC81}" destId="{6F940C24-386C-4391-93CF-551E569AC358}" srcOrd="0" destOrd="0" presId="urn:microsoft.com/office/officeart/2005/8/layout/cycle4#1"/>
    <dgm:cxn modelId="{3A09FD5A-CEEF-49A7-9DBB-93A2127EF589}" type="presOf" srcId="{7E4AC0A8-A174-4E84-9907-5A60D2CF3F97}" destId="{D5FD49C1-60BD-4180-9A2B-3F112FC35F93}" srcOrd="0" destOrd="2" presId="urn:microsoft.com/office/officeart/2005/8/layout/cycle4#1"/>
    <dgm:cxn modelId="{D709DF7C-3514-45AE-B5B5-E3BA81E43CCD}" type="presOf" srcId="{2BFB573D-896D-419B-BDFF-993D065EEF17}" destId="{49DC81FA-D2D7-4434-A975-F628C7D67A69}" srcOrd="1" destOrd="0" presId="urn:microsoft.com/office/officeart/2005/8/layout/cycle4#1"/>
    <dgm:cxn modelId="{52678A80-DB4B-4630-91DA-7EC41D43837D}" srcId="{50E4A545-1C5D-44FC-B142-5401DEFC76DF}" destId="{E3DB2E5E-B82F-42E9-A4A4-DCDACC1DB5B4}" srcOrd="3" destOrd="0" parTransId="{B1273C6D-B90D-4D4B-9C7E-8002DBCC9E9F}" sibTransId="{FD4A8C44-81A6-4EB1-9257-A807B1086963}"/>
    <dgm:cxn modelId="{61660B84-A9A3-4E42-8D3C-BF7D09C213C3}" srcId="{0F47F63E-471E-41FE-A069-02CB79EDC391}" destId="{D0B52609-AABA-4BDB-80C5-87B5A8FE01B7}" srcOrd="0" destOrd="0" parTransId="{B7924D9F-7A47-492E-B81B-5A30E7238748}" sibTransId="{00D6ADB2-B004-4AAD-8B72-F62C7A435E3D}"/>
    <dgm:cxn modelId="{3638FF84-3A4B-40FC-958C-154103F52D63}" type="presOf" srcId="{67718AD9-1E61-4686-8AD8-5435D9A38F50}" destId="{87AB7E53-FCAC-44A9-BF34-78AFBDF721A8}" srcOrd="1" destOrd="8" presId="urn:microsoft.com/office/officeart/2005/8/layout/cycle4#1"/>
    <dgm:cxn modelId="{30FAF38C-3776-4302-8667-D56990C47159}" type="presOf" srcId="{D6BE5D08-ACE3-4B92-BEBB-9F6E01C20A4F}" destId="{49DC81FA-D2D7-4434-A975-F628C7D67A69}" srcOrd="1" destOrd="4" presId="urn:microsoft.com/office/officeart/2005/8/layout/cycle4#1"/>
    <dgm:cxn modelId="{63ED868D-A886-4EAC-AC7A-EFAC1FBFFBC0}" srcId="{92B500B2-9AD1-423E-BAED-AC02D8E6E6CD}" destId="{D6BE5D08-ACE3-4B92-BEBB-9F6E01C20A4F}" srcOrd="4" destOrd="0" parTransId="{9DF3BE83-4838-4D8E-BDF8-33E8E76B4B3F}" sibTransId="{A66B4670-223A-49C4-A1C8-D822FF9DFF23}"/>
    <dgm:cxn modelId="{8D80848E-02A9-4B01-A631-A3D4146CD649}" type="presOf" srcId="{B0E8B746-56B6-478D-91F1-BFC0EE428E25}" destId="{87AB7E53-FCAC-44A9-BF34-78AFBDF721A8}" srcOrd="1" destOrd="5" presId="urn:microsoft.com/office/officeart/2005/8/layout/cycle4#1"/>
    <dgm:cxn modelId="{2BC1E28F-49BA-4A06-BA44-140BAEB794D3}" type="presOf" srcId="{D6BE5D08-ACE3-4B92-BEBB-9F6E01C20A4F}" destId="{D5FD49C1-60BD-4180-9A2B-3F112FC35F93}" srcOrd="0" destOrd="4" presId="urn:microsoft.com/office/officeart/2005/8/layout/cycle4#1"/>
    <dgm:cxn modelId="{9DE1A291-9708-476E-B9DA-FC78D6EE0D0B}" type="presOf" srcId="{67718AD9-1E61-4686-8AD8-5435D9A38F50}" destId="{C614974E-7A4E-4878-9EAB-02A897F8C325}" srcOrd="0" destOrd="8" presId="urn:microsoft.com/office/officeart/2005/8/layout/cycle4#1"/>
    <dgm:cxn modelId="{E3CD3994-A332-4FC7-AAAB-A01167F16EA8}" srcId="{6B4B95C6-98D9-47E3-AB16-2F699EB51EB3}" destId="{6AB2DF77-DC7A-49C1-9ECC-F5D4D0DF3185}" srcOrd="1" destOrd="0" parTransId="{118A7718-2FA7-49F2-81CB-22EF54821BEC}" sibTransId="{6A0B3A4B-E4C9-44C6-AC11-A2F637125581}"/>
    <dgm:cxn modelId="{DF420295-A59A-48E2-9E1F-971F5CF64DB2}" type="presOf" srcId="{9EF9B634-06AA-4D6A-803C-01C0106F5AE0}" destId="{4B112BF7-20E0-4A88-A7A0-BB742DE82980}" srcOrd="1" destOrd="4" presId="urn:microsoft.com/office/officeart/2005/8/layout/cycle4#1"/>
    <dgm:cxn modelId="{D2AF609A-23BC-4237-A023-818CD8032319}" type="presOf" srcId="{C81B7EE6-DFC3-4254-A482-DEA6FF6B0140}" destId="{87AB7E53-FCAC-44A9-BF34-78AFBDF721A8}" srcOrd="1" destOrd="7" presId="urn:microsoft.com/office/officeart/2005/8/layout/cycle4#1"/>
    <dgm:cxn modelId="{A747CC9F-FFE1-4277-BC8B-29CF3A1BB5CE}" srcId="{D0B52609-AABA-4BDB-80C5-87B5A8FE01B7}" destId="{6C9189BC-F58E-4F80-98A7-6A7BB40D529F}" srcOrd="3" destOrd="0" parTransId="{627CFFEF-39E7-4805-9518-A95C8A91F950}" sibTransId="{0B7DD9EF-AA54-4967-B081-4A7211E818E4}"/>
    <dgm:cxn modelId="{AB00FF9F-9FBF-4900-B7D6-20ABD95DC495}" srcId="{92B500B2-9AD1-423E-BAED-AC02D8E6E6CD}" destId="{D35FD800-D0F2-407B-B70C-9C248A756690}" srcOrd="5" destOrd="0" parTransId="{49752320-2A97-4C0E-8D23-227F870344AD}" sibTransId="{4735E50A-B00F-4EDA-A642-E966CF5DF24B}"/>
    <dgm:cxn modelId="{5BAFCBA1-3556-4657-ACE5-2FDA7F5B5033}" type="presOf" srcId="{186E1597-3C74-473E-A765-59114964F2CA}" destId="{C0D6AE5C-2B2B-4592-8A85-B701DE347DA5}" srcOrd="0" destOrd="2" presId="urn:microsoft.com/office/officeart/2005/8/layout/cycle4#1"/>
    <dgm:cxn modelId="{EE879CA3-EAE2-47BC-80D1-24CC6122268A}" type="presOf" srcId="{CA5B6A18-7D37-44C9-8E73-29914E21A6F7}" destId="{4B112BF7-20E0-4A88-A7A0-BB742DE82980}" srcOrd="1" destOrd="0" presId="urn:microsoft.com/office/officeart/2005/8/layout/cycle4#1"/>
    <dgm:cxn modelId="{63E0FBA4-414D-4A6C-8B17-E069682FBF28}" srcId="{D0B52609-AABA-4BDB-80C5-87B5A8FE01B7}" destId="{A3369658-E330-44C1-821A-D315F820B82E}" srcOrd="2" destOrd="0" parTransId="{9CE8432B-0F15-4E12-AFCE-A30B1543C4D3}" sibTransId="{D2CCF049-5377-4857-9379-329F87813C95}"/>
    <dgm:cxn modelId="{2CB7B0A7-7770-434B-ACB1-B8D5541AC292}" srcId="{50E4A545-1C5D-44FC-B142-5401DEFC76DF}" destId="{FDB5DBC2-FCA2-46AC-9C79-5B3690DCFC81}" srcOrd="0" destOrd="0" parTransId="{A9DF288B-AD29-40C8-88B2-BDC98F14E7E1}" sibTransId="{8021AE9D-4856-4CE2-8A63-2E0A42DCD961}"/>
    <dgm:cxn modelId="{9FD1D9A7-9D59-4059-9ED3-46AC91D9E760}" type="presOf" srcId="{9EF9B634-06AA-4D6A-803C-01C0106F5AE0}" destId="{C0D6AE5C-2B2B-4592-8A85-B701DE347DA5}" srcOrd="0" destOrd="4" presId="urn:microsoft.com/office/officeart/2005/8/layout/cycle4#1"/>
    <dgm:cxn modelId="{98B7D0B4-D548-448D-833B-EE071367E0CD}" type="presOf" srcId="{F8259D52-4599-4A5A-A081-8FA66A1D272E}" destId="{87AB7E53-FCAC-44A9-BF34-78AFBDF721A8}" srcOrd="1" destOrd="4" presId="urn:microsoft.com/office/officeart/2005/8/layout/cycle4#1"/>
    <dgm:cxn modelId="{06F62FB6-8032-46C4-94F1-3118E1BD6F31}" type="presOf" srcId="{A221BCA6-4F5A-4EA2-911B-F328A4A9C65F}" destId="{D5FD49C1-60BD-4180-9A2B-3F112FC35F93}" srcOrd="0" destOrd="7" presId="urn:microsoft.com/office/officeart/2005/8/layout/cycle4#1"/>
    <dgm:cxn modelId="{C21D49B9-EA36-4898-8DF7-2ADF85D444FA}" srcId="{0F47F63E-471E-41FE-A069-02CB79EDC391}" destId="{A55420A8-35E9-4706-B3C3-6C100A7BC282}" srcOrd="4" destOrd="0" parTransId="{28789C66-00BE-4E7A-A2F2-3969F5C32F52}" sibTransId="{BE61D32E-A100-4502-8AFA-F806126CDAF5}"/>
    <dgm:cxn modelId="{D8F088BA-6B09-4F63-BD8B-5D8B55E14E35}" type="presOf" srcId="{A221BCA6-4F5A-4EA2-911B-F328A4A9C65F}" destId="{49DC81FA-D2D7-4434-A975-F628C7D67A69}" srcOrd="1" destOrd="7" presId="urn:microsoft.com/office/officeart/2005/8/layout/cycle4#1"/>
    <dgm:cxn modelId="{5113BABB-4E60-4175-8063-36F825F01477}" type="presOf" srcId="{D35FD800-D0F2-407B-B70C-9C248A756690}" destId="{49DC81FA-D2D7-4434-A975-F628C7D67A69}" srcOrd="1" destOrd="5" presId="urn:microsoft.com/office/officeart/2005/8/layout/cycle4#1"/>
    <dgm:cxn modelId="{EFD857BD-CF5D-45B1-91AF-F9C17071AB2A}" type="presOf" srcId="{B781C139-3F43-4ACE-A70A-4785C8CB10BC}" destId="{C614974E-7A4E-4878-9EAB-02A897F8C325}" srcOrd="0" destOrd="1" presId="urn:microsoft.com/office/officeart/2005/8/layout/cycle4#1"/>
    <dgm:cxn modelId="{229C26BE-ECB9-4FB4-90E7-D486AC8FB0DB}" srcId="{0F47F63E-471E-41FE-A069-02CB79EDC391}" destId="{6B4B95C6-98D9-47E3-AB16-2F699EB51EB3}" srcOrd="3" destOrd="0" parTransId="{D211C988-0667-4C11-9CDB-7D4317C3F45A}" sibTransId="{00140561-BB2B-4A70-A90A-0C8C7AE3F504}"/>
    <dgm:cxn modelId="{D719F6C2-05D8-43B1-B895-83B0EA080B70}" srcId="{D0B52609-AABA-4BDB-80C5-87B5A8FE01B7}" destId="{C81B7EE6-DFC3-4254-A482-DEA6FF6B0140}" srcOrd="7" destOrd="0" parTransId="{0EB59C31-7F63-41F1-98EA-302DC840ABEB}" sibTransId="{6388F5E6-F4F2-45BE-A0F0-2E47B1E605AA}"/>
    <dgm:cxn modelId="{D7C2A2C3-05D9-4F33-846C-803A47E255A5}" type="presOf" srcId="{FDB5DBC2-FCA2-46AC-9C79-5B3690DCFC81}" destId="{E0545FFB-AA03-4F6C-BC66-00425BB1B08C}" srcOrd="1" destOrd="0" presId="urn:microsoft.com/office/officeart/2005/8/layout/cycle4#1"/>
    <dgm:cxn modelId="{94D2D3C6-2879-4B06-B8CA-DEFA1B72C15C}" srcId="{92B500B2-9AD1-423E-BAED-AC02D8E6E6CD}" destId="{7E4AC0A8-A174-4E84-9907-5A60D2CF3F97}" srcOrd="2" destOrd="0" parTransId="{73C9DF03-BFAE-4C82-844C-286EA920F861}" sibTransId="{881AE0EE-900C-4E0E-AB1C-6049A56DFF5F}"/>
    <dgm:cxn modelId="{E04320CD-DA23-4BEB-9BB8-BEF4FF939152}" type="presOf" srcId="{C7167547-7CE7-4ADB-82E6-9F7E4D27E250}" destId="{87AB7E53-FCAC-44A9-BF34-78AFBDF721A8}" srcOrd="1" destOrd="0" presId="urn:microsoft.com/office/officeart/2005/8/layout/cycle4#1"/>
    <dgm:cxn modelId="{4F0512D4-EBDF-4D57-9D86-DB4FC5D0CC1E}" type="presOf" srcId="{0F47F63E-471E-41FE-A069-02CB79EDC391}" destId="{8897499A-9F55-406D-9C8E-042CEFB51455}" srcOrd="0" destOrd="0" presId="urn:microsoft.com/office/officeart/2005/8/layout/cycle4#1"/>
    <dgm:cxn modelId="{106380D6-53BC-40BA-98B1-ED03395ECD71}" type="presOf" srcId="{20576C24-D08E-412D-B92E-C710CF93A499}" destId="{87AB7E53-FCAC-44A9-BF34-78AFBDF721A8}" srcOrd="1" destOrd="9" presId="urn:microsoft.com/office/officeart/2005/8/layout/cycle4#1"/>
    <dgm:cxn modelId="{69B1B9DA-D4A7-4973-BF9C-3788B0D79E93}" srcId="{D0B52609-AABA-4BDB-80C5-87B5A8FE01B7}" destId="{B781C139-3F43-4ACE-A70A-4785C8CB10BC}" srcOrd="1" destOrd="0" parTransId="{FD999E38-87FF-4C29-8F65-98C09D7C756E}" sibTransId="{B50C6B2E-4006-4A25-A746-B4A1581CBA3F}"/>
    <dgm:cxn modelId="{3D8058DC-3860-40B8-8D84-B01E21E701C4}" type="presOf" srcId="{BE63C57D-73DC-427F-9D9D-74B7A178A1AF}" destId="{E0545FFB-AA03-4F6C-BC66-00425BB1B08C}" srcOrd="1" destOrd="2" presId="urn:microsoft.com/office/officeart/2005/8/layout/cycle4#1"/>
    <dgm:cxn modelId="{F745FFE0-8C0E-4A27-B1A9-75A6C1A211DB}" type="presOf" srcId="{2BFB573D-896D-419B-BDFF-993D065EEF17}" destId="{D5FD49C1-60BD-4180-9A2B-3F112FC35F93}" srcOrd="0" destOrd="0" presId="urn:microsoft.com/office/officeart/2005/8/layout/cycle4#1"/>
    <dgm:cxn modelId="{D801E9E8-C720-4097-A1E2-8ACEC0B0F001}" type="presOf" srcId="{B0E8B746-56B6-478D-91F1-BFC0EE428E25}" destId="{C614974E-7A4E-4878-9EAB-02A897F8C325}" srcOrd="0" destOrd="5" presId="urn:microsoft.com/office/officeart/2005/8/layout/cycle4#1"/>
    <dgm:cxn modelId="{62823EEC-C2E2-43A5-B120-20369FBA148B}" srcId="{D0B52609-AABA-4BDB-80C5-87B5A8FE01B7}" destId="{B0E8B746-56B6-478D-91F1-BFC0EE428E25}" srcOrd="5" destOrd="0" parTransId="{A3749834-18B4-4EAC-9C67-953A436398D7}" sibTransId="{45732C6C-3DC1-46CE-9CEA-D805809F3DDA}"/>
    <dgm:cxn modelId="{43E9ADEC-EFB8-48C6-8A7F-E9E66F22586C}" type="presOf" srcId="{C7167547-7CE7-4ADB-82E6-9F7E4D27E250}" destId="{C614974E-7A4E-4878-9EAB-02A897F8C325}" srcOrd="0" destOrd="0" presId="urn:microsoft.com/office/officeart/2005/8/layout/cycle4#1"/>
    <dgm:cxn modelId="{7AA9EFF0-3F93-4DD4-9E80-EB8004BA88C1}" srcId="{D0B52609-AABA-4BDB-80C5-87B5A8FE01B7}" destId="{67718AD9-1E61-4686-8AD8-5435D9A38F50}" srcOrd="8" destOrd="0" parTransId="{5A50E2E7-B40D-4A09-B06A-61ECED49B79D}" sibTransId="{2D22D57C-1FA0-492D-B9B5-FF2F728E0141}"/>
    <dgm:cxn modelId="{B9C38AF7-511D-4606-8BAC-4B45C5EC0BFA}" type="presOf" srcId="{E3DB2E5E-B82F-42E9-A4A4-DCDACC1DB5B4}" destId="{6F940C24-386C-4391-93CF-551E569AC358}" srcOrd="0" destOrd="3" presId="urn:microsoft.com/office/officeart/2005/8/layout/cycle4#1"/>
    <dgm:cxn modelId="{22FB11F8-03E2-4AA5-BDCA-38CF5F3C1303}" type="presOf" srcId="{50E4A545-1C5D-44FC-B142-5401DEFC76DF}" destId="{E90757A4-EFBC-41F5-AAF6-418DF3634607}" srcOrd="0" destOrd="0" presId="urn:microsoft.com/office/officeart/2005/8/layout/cycle4#1"/>
    <dgm:cxn modelId="{4DEA98FA-5B32-4CBC-839D-F765E734B2B1}" srcId="{92B500B2-9AD1-423E-BAED-AC02D8E6E6CD}" destId="{2CFE0398-90DE-4E75-917C-7442DEC4CCEA}" srcOrd="3" destOrd="0" parTransId="{75923337-583C-4E94-9E2D-E3FFF61C05E0}" sibTransId="{CBAAFD8B-1151-46FC-B561-267A3A5C5F0A}"/>
    <dgm:cxn modelId="{FF8F1EFC-B626-4FAD-9197-043BB4FED8BB}" type="presOf" srcId="{2CFE0398-90DE-4E75-917C-7442DEC4CCEA}" destId="{D5FD49C1-60BD-4180-9A2B-3F112FC35F93}" srcOrd="0" destOrd="3" presId="urn:microsoft.com/office/officeart/2005/8/layout/cycle4#1"/>
    <dgm:cxn modelId="{06924EFC-CCF0-4FAA-80CF-ED9AE2B3E9E4}" srcId="{6B4B95C6-98D9-47E3-AB16-2F699EB51EB3}" destId="{9EF9B634-06AA-4D6A-803C-01C0106F5AE0}" srcOrd="4" destOrd="0" parTransId="{1887B308-1E4C-48D4-AEE8-FAF0BA990037}" sibTransId="{8D37DBFF-E754-4AC8-9A64-3DBE881F0D55}"/>
    <dgm:cxn modelId="{D1562FFE-B829-4C15-B741-D8C4E3B123B4}" type="presOf" srcId="{92B500B2-9AD1-423E-BAED-AC02D8E6E6CD}" destId="{258904A6-8DEF-4C8D-8029-4A7671DBA0A4}" srcOrd="0" destOrd="0" presId="urn:microsoft.com/office/officeart/2005/8/layout/cycle4#1"/>
    <dgm:cxn modelId="{057DB259-B39E-4EBE-9636-6D9AC8479C46}" type="presParOf" srcId="{8897499A-9F55-406D-9C8E-042CEFB51455}" destId="{B5E49E31-953A-4707-B2C9-3F3127583D70}" srcOrd="0" destOrd="0" presId="urn:microsoft.com/office/officeart/2005/8/layout/cycle4#1"/>
    <dgm:cxn modelId="{C7D24239-A102-4AAE-BEB3-95169A63945E}" type="presParOf" srcId="{B5E49E31-953A-4707-B2C9-3F3127583D70}" destId="{1F3684E3-ECF0-4514-91B7-71B48F4AEF34}" srcOrd="0" destOrd="0" presId="urn:microsoft.com/office/officeart/2005/8/layout/cycle4#1"/>
    <dgm:cxn modelId="{1181757A-ADF6-44F7-A913-D7D03511A8F7}" type="presParOf" srcId="{1F3684E3-ECF0-4514-91B7-71B48F4AEF34}" destId="{C614974E-7A4E-4878-9EAB-02A897F8C325}" srcOrd="0" destOrd="0" presId="urn:microsoft.com/office/officeart/2005/8/layout/cycle4#1"/>
    <dgm:cxn modelId="{495F3BD1-44FE-461A-B1E3-D7E93C18A545}" type="presParOf" srcId="{1F3684E3-ECF0-4514-91B7-71B48F4AEF34}" destId="{87AB7E53-FCAC-44A9-BF34-78AFBDF721A8}" srcOrd="1" destOrd="0" presId="urn:microsoft.com/office/officeart/2005/8/layout/cycle4#1"/>
    <dgm:cxn modelId="{5466F9D6-68FB-4AF5-8697-27C4B9762F6B}" type="presParOf" srcId="{B5E49E31-953A-4707-B2C9-3F3127583D70}" destId="{09565BE8-4BAF-485E-8B2D-78C786F9718E}" srcOrd="1" destOrd="0" presId="urn:microsoft.com/office/officeart/2005/8/layout/cycle4#1"/>
    <dgm:cxn modelId="{D48F67CD-15CE-4236-98B9-F21C02FB5E62}" type="presParOf" srcId="{09565BE8-4BAF-485E-8B2D-78C786F9718E}" destId="{D5FD49C1-60BD-4180-9A2B-3F112FC35F93}" srcOrd="0" destOrd="0" presId="urn:microsoft.com/office/officeart/2005/8/layout/cycle4#1"/>
    <dgm:cxn modelId="{E0E75DB3-70AD-415C-9203-AE0B7B3AEA4E}" type="presParOf" srcId="{09565BE8-4BAF-485E-8B2D-78C786F9718E}" destId="{49DC81FA-D2D7-4434-A975-F628C7D67A69}" srcOrd="1" destOrd="0" presId="urn:microsoft.com/office/officeart/2005/8/layout/cycle4#1"/>
    <dgm:cxn modelId="{54960811-A31C-4B06-A682-C39ADAF08607}" type="presParOf" srcId="{B5E49E31-953A-4707-B2C9-3F3127583D70}" destId="{D477F4E0-2DA1-42C9-AAAF-9548EF54A8CF}" srcOrd="2" destOrd="0" presId="urn:microsoft.com/office/officeart/2005/8/layout/cycle4#1"/>
    <dgm:cxn modelId="{94EAF8B5-9DCB-4A4B-B912-C79E7AF65748}" type="presParOf" srcId="{D477F4E0-2DA1-42C9-AAAF-9548EF54A8CF}" destId="{6F940C24-386C-4391-93CF-551E569AC358}" srcOrd="0" destOrd="0" presId="urn:microsoft.com/office/officeart/2005/8/layout/cycle4#1"/>
    <dgm:cxn modelId="{8C82ACA8-26C3-408E-BDD7-FB7623E57E5B}" type="presParOf" srcId="{D477F4E0-2DA1-42C9-AAAF-9548EF54A8CF}" destId="{E0545FFB-AA03-4F6C-BC66-00425BB1B08C}" srcOrd="1" destOrd="0" presId="urn:microsoft.com/office/officeart/2005/8/layout/cycle4#1"/>
    <dgm:cxn modelId="{E62924CB-67BB-4C50-A7DF-04098B94375B}" type="presParOf" srcId="{B5E49E31-953A-4707-B2C9-3F3127583D70}" destId="{9D8319F4-0BE0-471E-A66B-2CAC0829D3B8}" srcOrd="3" destOrd="0" presId="urn:microsoft.com/office/officeart/2005/8/layout/cycle4#1"/>
    <dgm:cxn modelId="{1F1CA066-25E9-4AF6-AC72-E43E9A69C369}" type="presParOf" srcId="{9D8319F4-0BE0-471E-A66B-2CAC0829D3B8}" destId="{C0D6AE5C-2B2B-4592-8A85-B701DE347DA5}" srcOrd="0" destOrd="0" presId="urn:microsoft.com/office/officeart/2005/8/layout/cycle4#1"/>
    <dgm:cxn modelId="{10A3E941-039B-4944-BD3A-3708A4B42B37}" type="presParOf" srcId="{9D8319F4-0BE0-471E-A66B-2CAC0829D3B8}" destId="{4B112BF7-20E0-4A88-A7A0-BB742DE82980}" srcOrd="1" destOrd="0" presId="urn:microsoft.com/office/officeart/2005/8/layout/cycle4#1"/>
    <dgm:cxn modelId="{95D3701D-F528-439D-B808-516422857992}" type="presParOf" srcId="{B5E49E31-953A-4707-B2C9-3F3127583D70}" destId="{BC989FFF-8F24-43C5-B21A-39DABC5CB4B8}" srcOrd="4" destOrd="0" presId="urn:microsoft.com/office/officeart/2005/8/layout/cycle4#1"/>
    <dgm:cxn modelId="{26D70BB0-6C83-46A1-B00E-FFADDFC10ECF}" type="presParOf" srcId="{8897499A-9F55-406D-9C8E-042CEFB51455}" destId="{AE61DCA9-837E-4A76-BC1B-C17000DF4312}" srcOrd="1" destOrd="0" presId="urn:microsoft.com/office/officeart/2005/8/layout/cycle4#1"/>
    <dgm:cxn modelId="{B9E21128-2E9F-46DF-B4FC-3E4D1AD0CD21}" type="presParOf" srcId="{AE61DCA9-837E-4A76-BC1B-C17000DF4312}" destId="{10DE16D1-9426-4532-8E22-F1B56406EDDC}" srcOrd="0" destOrd="0" presId="urn:microsoft.com/office/officeart/2005/8/layout/cycle4#1"/>
    <dgm:cxn modelId="{C608B65F-808A-4E3A-B57C-E0DA4D1C91C8}" type="presParOf" srcId="{AE61DCA9-837E-4A76-BC1B-C17000DF4312}" destId="{258904A6-8DEF-4C8D-8029-4A7671DBA0A4}" srcOrd="1" destOrd="0" presId="urn:microsoft.com/office/officeart/2005/8/layout/cycle4#1"/>
    <dgm:cxn modelId="{7E81E3B3-664F-41C8-AD0A-B2D912C4A05D}" type="presParOf" srcId="{AE61DCA9-837E-4A76-BC1B-C17000DF4312}" destId="{E90757A4-EFBC-41F5-AAF6-418DF3634607}" srcOrd="2" destOrd="0" presId="urn:microsoft.com/office/officeart/2005/8/layout/cycle4#1"/>
    <dgm:cxn modelId="{7A38FB98-8DB6-485D-9B5B-B8CB51B3B9EF}" type="presParOf" srcId="{AE61DCA9-837E-4A76-BC1B-C17000DF4312}" destId="{416CD51F-DE20-4690-9677-C6DDC8AD4D78}" srcOrd="3" destOrd="0" presId="urn:microsoft.com/office/officeart/2005/8/layout/cycle4#1"/>
    <dgm:cxn modelId="{CD03FEE4-7248-4702-A72C-F1299F7FC8F2}" type="presParOf" srcId="{AE61DCA9-837E-4A76-BC1B-C17000DF4312}" destId="{5BDA3D10-1E15-4F1B-81E6-8FAEABE79F81}" srcOrd="4" destOrd="0" presId="urn:microsoft.com/office/officeart/2005/8/layout/cycle4#1"/>
    <dgm:cxn modelId="{F36137D9-86E0-4742-BE63-D3C1D27F43F6}" type="presParOf" srcId="{8897499A-9F55-406D-9C8E-042CEFB51455}" destId="{9B6E6D6F-F2CB-44F8-A169-F6AA6B2679DD}" srcOrd="2" destOrd="0" presId="urn:microsoft.com/office/officeart/2005/8/layout/cycle4#1"/>
    <dgm:cxn modelId="{20311378-3267-4830-A1BC-D5BCFCF53654}" type="presParOf" srcId="{8897499A-9F55-406D-9C8E-042CEFB51455}" destId="{9398D460-74EE-48AE-9E7F-B283DA5BCC70}"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85605-4D2A-4791-B0CE-C1543D17EDEB}">
      <dsp:nvSpPr>
        <dsp:cNvPr id="0" name=""/>
        <dsp:cNvSpPr/>
      </dsp:nvSpPr>
      <dsp:spPr>
        <a:xfrm>
          <a:off x="1669" y="4783"/>
          <a:ext cx="9140661" cy="1899261"/>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ts val="0"/>
            </a:spcAft>
            <a:buNone/>
          </a:pPr>
          <a:r>
            <a:rPr lang="ru-RU" sz="3600" b="1" kern="1200" dirty="0">
              <a:latin typeface="Bebas Neue Bold" pitchFamily="34" charset="-70"/>
              <a:cs typeface="Calibri" pitchFamily="34" charset="0"/>
            </a:rPr>
            <a:t>КРИСТИНА МАНД</a:t>
          </a:r>
          <a:r>
            <a:rPr lang="en-US" sz="2400" b="1" kern="1200" dirty="0">
              <a:latin typeface="Raleway" pitchFamily="34" charset="-70"/>
              <a:cs typeface="Calibri" pitchFamily="34" charset="0"/>
            </a:rPr>
            <a:t>, </a:t>
          </a:r>
          <a:r>
            <a:rPr lang="ru-RU" sz="2000" b="0" kern="1200" dirty="0">
              <a:latin typeface="Raleway" pitchFamily="34" charset="-70"/>
              <a:cs typeface="Calibri" pitchFamily="34" charset="0"/>
            </a:rPr>
            <a:t>тренер и консультант по</a:t>
          </a:r>
          <a:r>
            <a:rPr lang="en-US" sz="2000" b="0" kern="1200" dirty="0">
              <a:latin typeface="Raleway" pitchFamily="34" charset="-70"/>
              <a:cs typeface="Calibri" pitchFamily="34" charset="0"/>
            </a:rPr>
            <a:t> </a:t>
          </a:r>
          <a:r>
            <a:rPr lang="ru-RU" sz="2000" b="0" kern="1200" dirty="0">
              <a:latin typeface="Raleway" pitchFamily="34" charset="-70"/>
              <a:cs typeface="Calibri" pitchFamily="34" charset="0"/>
            </a:rPr>
            <a:t>взаимодействию, адвокации, надлежащему управлению, менеджменту и организационному развитию</a:t>
          </a:r>
          <a:endParaRPr lang="en-US" sz="2000" b="0" kern="1200" noProof="0" dirty="0">
            <a:latin typeface="Raleway" pitchFamily="34" charset="-70"/>
          </a:endParaRPr>
        </a:p>
      </dsp:txBody>
      <dsp:txXfrm>
        <a:off x="1669" y="4783"/>
        <a:ext cx="9140661" cy="1899261"/>
      </dsp:txXfrm>
    </dsp:sp>
    <dsp:sp modelId="{A791B0F3-0C64-4171-9292-46028182FA72}">
      <dsp:nvSpPr>
        <dsp:cNvPr id="0" name=""/>
        <dsp:cNvSpPr/>
      </dsp:nvSpPr>
      <dsp:spPr>
        <a:xfrm>
          <a:off x="10591" y="2076567"/>
          <a:ext cx="6500501" cy="1624178"/>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ru-RU" sz="2400" b="1" kern="1200" dirty="0">
              <a:solidFill>
                <a:schemeClr val="bg1"/>
              </a:solidFill>
              <a:latin typeface="Raleway" pitchFamily="34" charset="-70"/>
            </a:rPr>
            <a:t>Работала </a:t>
          </a:r>
          <a:r>
            <a:rPr lang="ru-RU" sz="2400" b="0" kern="1200" dirty="0">
              <a:solidFill>
                <a:schemeClr val="bg1"/>
              </a:solidFill>
              <a:latin typeface="Raleway" pitchFamily="34" charset="-70"/>
              <a:cs typeface="Calibri" pitchFamily="34" charset="0"/>
            </a:rPr>
            <a:t>в Эстонии</a:t>
          </a:r>
          <a:r>
            <a:rPr lang="en-US" sz="2400" b="0" kern="1200" dirty="0">
              <a:solidFill>
                <a:schemeClr val="bg1"/>
              </a:solidFill>
              <a:latin typeface="Raleway" pitchFamily="34" charset="-70"/>
              <a:cs typeface="Calibri" pitchFamily="34" charset="0"/>
            </a:rPr>
            <a:t>,</a:t>
          </a:r>
          <a:r>
            <a:rPr lang="ru-RU" sz="2400" b="0" kern="1200" dirty="0">
              <a:solidFill>
                <a:schemeClr val="bg1"/>
              </a:solidFill>
              <a:latin typeface="Raleway" pitchFamily="34" charset="-70"/>
              <a:cs typeface="Calibri" pitchFamily="34" charset="0"/>
            </a:rPr>
            <a:t> Канаде</a:t>
          </a:r>
          <a:r>
            <a:rPr lang="en-US" sz="2400" b="0" kern="1200" dirty="0">
              <a:solidFill>
                <a:schemeClr val="bg1"/>
              </a:solidFill>
              <a:latin typeface="Raleway" pitchFamily="34" charset="-70"/>
              <a:cs typeface="Calibri" pitchFamily="34" charset="0"/>
            </a:rPr>
            <a:t>,</a:t>
          </a:r>
          <a:r>
            <a:rPr lang="ru-RU" sz="2400" b="0" kern="1200" dirty="0">
              <a:solidFill>
                <a:schemeClr val="bg1"/>
              </a:solidFill>
              <a:latin typeface="Raleway" pitchFamily="34" charset="-70"/>
              <a:cs typeface="Calibri" pitchFamily="34" charset="0"/>
            </a:rPr>
            <a:t> Южной Африке, России</a:t>
          </a:r>
          <a:r>
            <a:rPr lang="en-US" sz="2400" b="0" kern="1200" dirty="0">
              <a:solidFill>
                <a:schemeClr val="bg1"/>
              </a:solidFill>
              <a:latin typeface="Raleway" pitchFamily="34" charset="-70"/>
              <a:cs typeface="Calibri" pitchFamily="34" charset="0"/>
            </a:rPr>
            <a:t>,</a:t>
          </a:r>
          <a:r>
            <a:rPr lang="ru-RU" sz="2400" b="0" kern="1200" dirty="0">
              <a:solidFill>
                <a:schemeClr val="bg1"/>
              </a:solidFill>
              <a:latin typeface="Raleway" pitchFamily="34" charset="-70"/>
              <a:cs typeface="Calibri" pitchFamily="34" charset="0"/>
            </a:rPr>
            <a:t> Грузии</a:t>
          </a:r>
          <a:r>
            <a:rPr lang="en-US" sz="2400" b="0" kern="1200" dirty="0">
              <a:solidFill>
                <a:schemeClr val="bg1"/>
              </a:solidFill>
              <a:latin typeface="Raleway" pitchFamily="34" charset="-70"/>
              <a:cs typeface="Calibri" pitchFamily="34" charset="0"/>
            </a:rPr>
            <a:t>,</a:t>
          </a:r>
          <a:r>
            <a:rPr lang="ru-RU" sz="2400" b="0" kern="1200" dirty="0">
              <a:solidFill>
                <a:schemeClr val="bg1"/>
              </a:solidFill>
              <a:latin typeface="Raleway" pitchFamily="34" charset="-70"/>
              <a:cs typeface="Calibri" pitchFamily="34" charset="0"/>
            </a:rPr>
            <a:t> Великобритании</a:t>
          </a:r>
          <a:r>
            <a:rPr lang="en-US" sz="2400" b="0" kern="1200" dirty="0">
              <a:solidFill>
                <a:schemeClr val="bg1"/>
              </a:solidFill>
              <a:latin typeface="Raleway" pitchFamily="34" charset="-70"/>
              <a:cs typeface="Calibri" pitchFamily="34" charset="0"/>
            </a:rPr>
            <a:t>, </a:t>
          </a:r>
          <a:r>
            <a:rPr lang="ru-RU" sz="2400" b="0" kern="1200" dirty="0">
              <a:solidFill>
                <a:schemeClr val="bg1"/>
              </a:solidFill>
              <a:latin typeface="Raleway" pitchFamily="34" charset="-70"/>
              <a:cs typeface="Calibri" pitchFamily="34" charset="0"/>
            </a:rPr>
            <a:t>США</a:t>
          </a:r>
          <a:r>
            <a:rPr lang="et-EE" sz="2400" b="0" kern="1200" dirty="0">
              <a:solidFill>
                <a:schemeClr val="bg1"/>
              </a:solidFill>
              <a:latin typeface="Raleway" pitchFamily="34" charset="-70"/>
              <a:cs typeface="Calibri" pitchFamily="34" charset="0"/>
            </a:rPr>
            <a:t>, </a:t>
          </a:r>
          <a:r>
            <a:rPr lang="ru-RU" sz="2400" b="0" kern="1200" dirty="0">
              <a:solidFill>
                <a:schemeClr val="bg1"/>
              </a:solidFill>
              <a:latin typeface="Raleway" pitchFamily="34" charset="-70"/>
              <a:cs typeface="Calibri" pitchFamily="34" charset="0"/>
            </a:rPr>
            <a:t>Тунисе</a:t>
          </a:r>
          <a:r>
            <a:rPr lang="en-US" sz="2400" b="0" kern="1200" dirty="0">
              <a:solidFill>
                <a:schemeClr val="bg1"/>
              </a:solidFill>
              <a:latin typeface="Raleway" pitchFamily="34" charset="-70"/>
              <a:cs typeface="Calibri" pitchFamily="34" charset="0"/>
            </a:rPr>
            <a:t>,</a:t>
          </a:r>
          <a:r>
            <a:rPr lang="ru-RU" sz="2400" b="0" kern="1200" dirty="0">
              <a:solidFill>
                <a:schemeClr val="bg1"/>
              </a:solidFill>
              <a:latin typeface="Raleway" pitchFamily="34" charset="-70"/>
              <a:cs typeface="Calibri" pitchFamily="34" charset="0"/>
            </a:rPr>
            <a:t> Латвии</a:t>
          </a:r>
          <a:r>
            <a:rPr lang="en-US" sz="2400" b="0" kern="1200" dirty="0">
              <a:solidFill>
                <a:schemeClr val="bg1"/>
              </a:solidFill>
              <a:latin typeface="Raleway" pitchFamily="34" charset="-70"/>
              <a:cs typeface="Calibri" pitchFamily="34" charset="0"/>
            </a:rPr>
            <a:t>,</a:t>
          </a:r>
          <a:r>
            <a:rPr lang="ru-RU" sz="2400" b="0" kern="1200" dirty="0">
              <a:solidFill>
                <a:schemeClr val="bg1"/>
              </a:solidFill>
              <a:latin typeface="Raleway" pitchFamily="34" charset="-70"/>
              <a:cs typeface="Calibri" pitchFamily="34" charset="0"/>
            </a:rPr>
            <a:t> Литве</a:t>
          </a:r>
          <a:r>
            <a:rPr lang="en-US" sz="2400" b="0" kern="1200" dirty="0">
              <a:solidFill>
                <a:schemeClr val="bg1"/>
              </a:solidFill>
              <a:latin typeface="Raleway" pitchFamily="34" charset="-70"/>
              <a:cs typeface="Calibri" pitchFamily="34" charset="0"/>
            </a:rPr>
            <a:t>,</a:t>
          </a:r>
          <a:r>
            <a:rPr lang="ru-RU" sz="2400" b="0" kern="1200" dirty="0">
              <a:solidFill>
                <a:schemeClr val="bg1"/>
              </a:solidFill>
              <a:latin typeface="Raleway" pitchFamily="34" charset="-70"/>
              <a:cs typeface="Calibri" pitchFamily="34" charset="0"/>
            </a:rPr>
            <a:t> Армении</a:t>
          </a:r>
          <a:r>
            <a:rPr lang="en-US" sz="2400" b="0" kern="1200" dirty="0">
              <a:solidFill>
                <a:schemeClr val="bg1"/>
              </a:solidFill>
              <a:latin typeface="Raleway" pitchFamily="34" charset="-70"/>
              <a:cs typeface="Calibri" pitchFamily="34" charset="0"/>
            </a:rPr>
            <a:t>, </a:t>
          </a:r>
          <a:r>
            <a:rPr lang="ru-RU" sz="2400" b="0" kern="1200" dirty="0">
              <a:solidFill>
                <a:schemeClr val="bg1"/>
              </a:solidFill>
              <a:latin typeface="Raleway" pitchFamily="34" charset="-70"/>
              <a:cs typeface="Calibri" pitchFamily="34" charset="0"/>
            </a:rPr>
            <a:t>Мьянме</a:t>
          </a:r>
          <a:r>
            <a:rPr lang="en-US" sz="2400" b="0" kern="1200" dirty="0">
              <a:solidFill>
                <a:schemeClr val="bg1"/>
              </a:solidFill>
              <a:latin typeface="Raleway" pitchFamily="34" charset="-70"/>
              <a:cs typeface="Calibri" pitchFamily="34" charset="0"/>
            </a:rPr>
            <a:t>, </a:t>
          </a:r>
          <a:r>
            <a:rPr lang="ru-RU" sz="2400" b="0" kern="1200" dirty="0">
              <a:solidFill>
                <a:schemeClr val="bg1"/>
              </a:solidFill>
              <a:latin typeface="Raleway" pitchFamily="34" charset="-70"/>
              <a:cs typeface="Calibri" pitchFamily="34" charset="0"/>
            </a:rPr>
            <a:t>Македонии</a:t>
          </a:r>
          <a:r>
            <a:rPr lang="et-EE" sz="2400" b="0" kern="1200" dirty="0">
              <a:solidFill>
                <a:schemeClr val="bg1"/>
              </a:solidFill>
              <a:latin typeface="Raleway" pitchFamily="34" charset="-70"/>
              <a:cs typeface="Calibri" pitchFamily="34" charset="0"/>
            </a:rPr>
            <a:t>…</a:t>
          </a:r>
          <a:endParaRPr lang="en-US" sz="2400" b="0" kern="1200" dirty="0">
            <a:solidFill>
              <a:schemeClr val="bg1"/>
            </a:solidFill>
            <a:latin typeface="Raleway" pitchFamily="34" charset="-70"/>
          </a:endParaRPr>
        </a:p>
      </dsp:txBody>
      <dsp:txXfrm>
        <a:off x="10591" y="2076567"/>
        <a:ext cx="6500501" cy="1624178"/>
      </dsp:txXfrm>
    </dsp:sp>
    <dsp:sp modelId="{D8F8E26C-B557-44ED-A559-9FF83A43FB16}">
      <dsp:nvSpPr>
        <dsp:cNvPr id="0" name=""/>
        <dsp:cNvSpPr/>
      </dsp:nvSpPr>
      <dsp:spPr>
        <a:xfrm>
          <a:off x="155375" y="3873267"/>
          <a:ext cx="2284160" cy="3134162"/>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cs typeface="Calibri" pitchFamily="34" charset="0"/>
            </a:rPr>
            <a:t>Статьи и книги на темы гражданского общества, взаимодействия, благотворительности, надлежащего управления</a:t>
          </a:r>
          <a:r>
            <a:rPr lang="en-US" sz="1400" kern="1200" dirty="0">
              <a:solidFill>
                <a:schemeClr val="tx1"/>
              </a:solidFill>
              <a:latin typeface="Raleway" pitchFamily="34" charset="-70"/>
              <a:cs typeface="Calibri" pitchFamily="34" charset="0"/>
            </a:rPr>
            <a:t>,</a:t>
          </a:r>
          <a:r>
            <a:rPr lang="ru-RU" sz="1400" kern="1200" dirty="0">
              <a:solidFill>
                <a:schemeClr val="tx1"/>
              </a:solidFill>
              <a:latin typeface="Raleway" pitchFamily="34" charset="-70"/>
              <a:cs typeface="Calibri" pitchFamily="34" charset="0"/>
            </a:rPr>
            <a:t> менеджмента, маркетинга , организационного развития, справедливой торговли, профилактики ВИЧ/СПИДа</a:t>
          </a:r>
          <a:r>
            <a:rPr lang="en-US" sz="1400" kern="1200" dirty="0">
              <a:solidFill>
                <a:schemeClr val="tx1"/>
              </a:solidFill>
              <a:latin typeface="Raleway" pitchFamily="34" charset="-70"/>
              <a:cs typeface="Calibri" pitchFamily="34" charset="0"/>
            </a:rPr>
            <a:t>.</a:t>
          </a:r>
          <a:endParaRPr lang="en-US"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rPr>
            <a:t>Автор книг и статей о путешествиях </a:t>
          </a:r>
          <a:endParaRPr lang="en-US" sz="1400" kern="1200" dirty="0">
            <a:solidFill>
              <a:schemeClr val="tx1"/>
            </a:solidFill>
            <a:latin typeface="Raleway" pitchFamily="34" charset="-70"/>
          </a:endParaRPr>
        </a:p>
      </dsp:txBody>
      <dsp:txXfrm>
        <a:off x="155375" y="3873267"/>
        <a:ext cx="2284160" cy="3134162"/>
      </dsp:txXfrm>
    </dsp:sp>
    <dsp:sp modelId="{36DE3DE7-6D3D-4608-8FA9-EB763230A7FC}">
      <dsp:nvSpPr>
        <dsp:cNvPr id="0" name=""/>
        <dsp:cNvSpPr/>
      </dsp:nvSpPr>
      <dsp:spPr>
        <a:xfrm>
          <a:off x="2597812" y="3873267"/>
          <a:ext cx="3768495" cy="3295364"/>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b="1" kern="1200" dirty="0">
              <a:solidFill>
                <a:schemeClr val="tx1"/>
              </a:solidFill>
              <a:latin typeface="Raleway" pitchFamily="34" charset="-70"/>
              <a:cs typeface="Calibri" pitchFamily="34" charset="0"/>
            </a:rPr>
            <a:t>Эстония</a:t>
          </a:r>
          <a:r>
            <a:rPr lang="en-US" sz="1400" kern="1200" dirty="0">
              <a:solidFill>
                <a:schemeClr val="tx1"/>
              </a:solidFill>
              <a:latin typeface="Raleway" pitchFamily="34" charset="-70"/>
              <a:cs typeface="Calibri" pitchFamily="34" charset="0"/>
            </a:rPr>
            <a:t>: </a:t>
          </a:r>
          <a:r>
            <a:rPr lang="ru-RU" sz="1400" kern="1200" dirty="0">
              <a:solidFill>
                <a:schemeClr val="tx1"/>
              </a:solidFill>
              <a:latin typeface="Raleway" pitchFamily="34" charset="-70"/>
              <a:cs typeface="Calibri" pitchFamily="34" charset="0"/>
            </a:rPr>
            <a:t>специалист по мобилизации ресурсов для проекта «</a:t>
          </a:r>
          <a:r>
            <a:rPr lang="en-US" sz="1400" kern="1200" dirty="0">
              <a:solidFill>
                <a:schemeClr val="tx1"/>
              </a:solidFill>
              <a:latin typeface="Raleway" pitchFamily="34" charset="-70"/>
              <a:cs typeface="Calibri" pitchFamily="34" charset="0"/>
            </a:rPr>
            <a:t>Let’s Do It</a:t>
          </a:r>
          <a:r>
            <a:rPr lang="ru-RU" sz="1400" kern="1200" dirty="0">
              <a:solidFill>
                <a:schemeClr val="tx1"/>
              </a:solidFill>
              <a:latin typeface="Raleway" pitchFamily="34" charset="-70"/>
              <a:cs typeface="Calibri" pitchFamily="34" charset="0"/>
            </a:rPr>
            <a:t>»</a:t>
          </a:r>
          <a:r>
            <a:rPr lang="en-US" sz="1400" kern="1200" dirty="0">
              <a:solidFill>
                <a:schemeClr val="tx1"/>
              </a:solidFill>
              <a:latin typeface="Raleway" pitchFamily="34" charset="-70"/>
              <a:cs typeface="Calibri" pitchFamily="34" charset="0"/>
            </a:rPr>
            <a:t>, </a:t>
          </a:r>
          <a:r>
            <a:rPr lang="ru-RU" sz="1400" kern="1200" dirty="0">
              <a:solidFill>
                <a:schemeClr val="tx1"/>
              </a:solidFill>
              <a:latin typeface="Raleway" pitchFamily="34" charset="-70"/>
              <a:cs typeface="Calibri" pitchFamily="34" charset="0"/>
            </a:rPr>
            <a:t>консультант по продвижению ответственного потребления в </a:t>
          </a:r>
          <a:r>
            <a:rPr lang="en-US" sz="1400" kern="1200" dirty="0">
              <a:solidFill>
                <a:schemeClr val="tx1"/>
              </a:solidFill>
              <a:latin typeface="Raleway" pitchFamily="34" charset="-70"/>
              <a:cs typeface="Calibri" pitchFamily="34" charset="0"/>
            </a:rPr>
            <a:t>Mondo, </a:t>
          </a:r>
          <a:r>
            <a:rPr lang="ru-RU" sz="1400" kern="1200" dirty="0">
              <a:solidFill>
                <a:schemeClr val="tx1"/>
              </a:solidFill>
              <a:latin typeface="Raleway" pitchFamily="34" charset="-70"/>
              <a:cs typeface="Calibri" pitchFamily="34" charset="0"/>
            </a:rPr>
            <a:t>директор </a:t>
          </a:r>
          <a:r>
            <a:rPr lang="en-US" sz="1400" kern="1200" dirty="0">
              <a:solidFill>
                <a:schemeClr val="tx1"/>
              </a:solidFill>
              <a:latin typeface="Raleway" pitchFamily="34" charset="-70"/>
              <a:cs typeface="Calibri" pitchFamily="34" charset="0"/>
            </a:rPr>
            <a:t>Praxis Academy, </a:t>
          </a:r>
          <a:r>
            <a:rPr lang="ru-RU" sz="1400" kern="1200" dirty="0">
              <a:solidFill>
                <a:schemeClr val="tx1"/>
              </a:solidFill>
              <a:latin typeface="Raleway" pitchFamily="34" charset="-70"/>
              <a:cs typeface="Calibri" pitchFamily="34" charset="0"/>
            </a:rPr>
            <a:t>генеральный директор и менеджер проектов в </a:t>
          </a:r>
          <a:r>
            <a:rPr lang="en-US" sz="1400" kern="1200" dirty="0">
              <a:solidFill>
                <a:schemeClr val="tx1"/>
              </a:solidFill>
              <a:latin typeface="Raleway" pitchFamily="34" charset="-70"/>
              <a:cs typeface="Calibri" pitchFamily="34" charset="0"/>
            </a:rPr>
            <a:t>NENO, </a:t>
          </a:r>
          <a:r>
            <a:rPr lang="ru-RU" sz="1400" kern="1200" dirty="0">
              <a:solidFill>
                <a:schemeClr val="tx1"/>
              </a:solidFill>
              <a:latin typeface="Raleway" pitchFamily="34" charset="-70"/>
              <a:cs typeface="Calibri" pitchFamily="34" charset="0"/>
            </a:rPr>
            <a:t>руководитель программы в Центре профилактики СПИДа </a:t>
          </a:r>
          <a:r>
            <a:rPr lang="en-US" sz="1400" kern="1200" dirty="0">
              <a:solidFill>
                <a:schemeClr val="tx1"/>
              </a:solidFill>
              <a:latin typeface="Raleway" pitchFamily="34" charset="-70"/>
              <a:cs typeface="Calibri" pitchFamily="34" charset="0"/>
            </a:rPr>
            <a:t> </a:t>
          </a:r>
          <a:endParaRPr lang="en-US"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endParaRPr lang="et-EE" sz="1400" b="1" kern="1200" noProof="0" dirty="0">
            <a:solidFill>
              <a:schemeClr val="tx1"/>
            </a:solidFill>
            <a:latin typeface="Raleway" pitchFamily="34" charset="-70"/>
            <a:cs typeface="Calibri" pitchFamily="34" charset="0"/>
          </a:endParaRPr>
        </a:p>
        <a:p>
          <a:pPr marL="0" lvl="0" indent="0" algn="ctr" defTabSz="622300">
            <a:lnSpc>
              <a:spcPct val="100000"/>
            </a:lnSpc>
            <a:spcBef>
              <a:spcPct val="0"/>
            </a:spcBef>
            <a:spcAft>
              <a:spcPts val="0"/>
            </a:spcAft>
            <a:buNone/>
          </a:pPr>
          <a:r>
            <a:rPr lang="ru-RU" sz="1400" b="1" kern="1200" noProof="0" dirty="0">
              <a:solidFill>
                <a:schemeClr val="tx1"/>
              </a:solidFill>
              <a:latin typeface="Raleway" pitchFamily="34" charset="-70"/>
              <a:cs typeface="Calibri" pitchFamily="34" charset="0"/>
            </a:rPr>
            <a:t>Южная Африка</a:t>
          </a:r>
          <a:r>
            <a:rPr lang="en-US" sz="1400" kern="1200" noProof="0" dirty="0">
              <a:solidFill>
                <a:schemeClr val="tx1"/>
              </a:solidFill>
              <a:latin typeface="Raleway" pitchFamily="34" charset="-70"/>
              <a:cs typeface="Calibri" pitchFamily="34" charset="0"/>
            </a:rPr>
            <a:t>: </a:t>
          </a:r>
          <a:r>
            <a:rPr lang="ru-RU" sz="1400" kern="1200" noProof="0" dirty="0">
              <a:solidFill>
                <a:schemeClr val="tx1"/>
              </a:solidFill>
              <a:latin typeface="Raleway" pitchFamily="34" charset="-70"/>
              <a:cs typeface="Calibri" pitchFamily="34" charset="0"/>
            </a:rPr>
            <a:t>консультант, заместитель руководителя и руководитель программы </a:t>
          </a:r>
          <a:r>
            <a:rPr lang="en-US" sz="1400" kern="1200" dirty="0">
              <a:solidFill>
                <a:schemeClr val="tx1"/>
              </a:solidFill>
              <a:latin typeface="Raleway" pitchFamily="34" charset="-70"/>
              <a:cs typeface="Calibri" pitchFamily="34" charset="0"/>
            </a:rPr>
            <a:t>LTA</a:t>
          </a:r>
          <a:r>
            <a:rPr lang="ru-RU" sz="1400" kern="1200" dirty="0">
              <a:solidFill>
                <a:schemeClr val="tx1"/>
              </a:solidFill>
              <a:latin typeface="Raleway" pitchFamily="34" charset="-70"/>
              <a:cs typeface="Calibri" pitchFamily="34" charset="0"/>
            </a:rPr>
            <a:t> в </a:t>
          </a:r>
          <a:r>
            <a:rPr lang="en-US" sz="1400" kern="1200" dirty="0">
              <a:solidFill>
                <a:schemeClr val="tx1"/>
              </a:solidFill>
              <a:latin typeface="Raleway" pitchFamily="34" charset="-70"/>
              <a:cs typeface="Calibri" pitchFamily="34" charset="0"/>
            </a:rPr>
            <a:t>CIVICUS</a:t>
          </a:r>
          <a:endParaRPr lang="en-US"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endParaRPr lang="et-EE" sz="1400" b="1" kern="1200" dirty="0">
            <a:solidFill>
              <a:schemeClr val="tx1"/>
            </a:solidFill>
            <a:latin typeface="Raleway" pitchFamily="34" charset="-70"/>
            <a:cs typeface="Calibri" pitchFamily="34" charset="0"/>
          </a:endParaRPr>
        </a:p>
        <a:p>
          <a:pPr marL="0" lvl="0" indent="0" algn="ctr" defTabSz="622300">
            <a:lnSpc>
              <a:spcPct val="100000"/>
            </a:lnSpc>
            <a:spcBef>
              <a:spcPct val="0"/>
            </a:spcBef>
            <a:spcAft>
              <a:spcPts val="0"/>
            </a:spcAft>
            <a:buNone/>
          </a:pPr>
          <a:r>
            <a:rPr lang="ru-RU" sz="1400" b="1" kern="1200" dirty="0">
              <a:solidFill>
                <a:schemeClr val="tx1"/>
              </a:solidFill>
              <a:latin typeface="Raleway" pitchFamily="34" charset="-70"/>
              <a:cs typeface="Calibri" pitchFamily="34" charset="0"/>
            </a:rPr>
            <a:t>США</a:t>
          </a:r>
          <a:r>
            <a:rPr lang="en-US" sz="1400" kern="1200" dirty="0">
              <a:solidFill>
                <a:schemeClr val="tx1"/>
              </a:solidFill>
              <a:latin typeface="Raleway" pitchFamily="34" charset="-70"/>
              <a:cs typeface="Calibri" pitchFamily="34" charset="0"/>
            </a:rPr>
            <a:t>: </a:t>
          </a:r>
          <a:r>
            <a:rPr lang="ru-RU" sz="1400" kern="1200" dirty="0">
              <a:solidFill>
                <a:schemeClr val="tx1"/>
              </a:solidFill>
              <a:latin typeface="Raleway" pitchFamily="34" charset="-70"/>
              <a:cs typeface="Calibri" pitchFamily="34" charset="0"/>
            </a:rPr>
            <a:t>консультант </a:t>
          </a:r>
          <a:r>
            <a:rPr lang="en-US" sz="1400" kern="1200" dirty="0">
              <a:solidFill>
                <a:schemeClr val="tx1"/>
              </a:solidFill>
              <a:latin typeface="Raleway" pitchFamily="34" charset="-70"/>
              <a:cs typeface="Calibri" pitchFamily="34" charset="0"/>
            </a:rPr>
            <a:t>LifeBeat </a:t>
          </a:r>
          <a:r>
            <a:rPr lang="ru-RU" sz="1400" kern="1200" dirty="0">
              <a:solidFill>
                <a:schemeClr val="tx1"/>
              </a:solidFill>
              <a:latin typeface="Raleway" pitchFamily="34" charset="-70"/>
              <a:cs typeface="Calibri" pitchFamily="34" charset="0"/>
            </a:rPr>
            <a:t>и специалист по работе с волонтёрами </a:t>
          </a:r>
          <a:endParaRPr lang="en-US" sz="1400" kern="1200" dirty="0">
            <a:solidFill>
              <a:schemeClr val="tx1"/>
            </a:solidFill>
            <a:latin typeface="Raleway" pitchFamily="34" charset="-70"/>
          </a:endParaRPr>
        </a:p>
      </dsp:txBody>
      <dsp:txXfrm>
        <a:off x="2597812" y="3873267"/>
        <a:ext cx="3768495" cy="3295364"/>
      </dsp:txXfrm>
    </dsp:sp>
    <dsp:sp modelId="{1F0C6D9F-9DA8-414D-88F6-C3DD9B01F7B3}">
      <dsp:nvSpPr>
        <dsp:cNvPr id="0" name=""/>
        <dsp:cNvSpPr/>
      </dsp:nvSpPr>
      <dsp:spPr>
        <a:xfrm>
          <a:off x="6839167" y="2008817"/>
          <a:ext cx="2304832" cy="1718773"/>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ru-RU" sz="2400" b="1" kern="1200" noProof="0" dirty="0">
              <a:solidFill>
                <a:schemeClr val="bg1"/>
              </a:solidFill>
              <a:latin typeface="Raleway" pitchFamily="34" charset="-70"/>
            </a:rPr>
            <a:t>Образование </a:t>
          </a:r>
          <a:endParaRPr lang="en-US" sz="2400" b="1" kern="1200" noProof="0" dirty="0">
            <a:solidFill>
              <a:schemeClr val="bg1"/>
            </a:solidFill>
            <a:latin typeface="Raleway" pitchFamily="34" charset="-70"/>
          </a:endParaRPr>
        </a:p>
      </dsp:txBody>
      <dsp:txXfrm>
        <a:off x="6839167" y="2008817"/>
        <a:ext cx="2304832" cy="1718773"/>
      </dsp:txXfrm>
    </dsp:sp>
    <dsp:sp modelId="{B328C831-8F7F-4201-9B08-93711E354AAA}">
      <dsp:nvSpPr>
        <dsp:cNvPr id="0" name=""/>
        <dsp:cNvSpPr/>
      </dsp:nvSpPr>
      <dsp:spPr>
        <a:xfrm>
          <a:off x="6913697" y="3967861"/>
          <a:ext cx="2134588" cy="3114755"/>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ru-RU" sz="1300" kern="1200" dirty="0">
              <a:solidFill>
                <a:schemeClr val="tx1"/>
              </a:solidFill>
              <a:latin typeface="Raleway" pitchFamily="34" charset="-70"/>
              <a:cs typeface="Calibri" pitchFamily="34" charset="0"/>
            </a:rPr>
            <a:t>Степень магистра филологии (английский язык) </a:t>
          </a:r>
          <a:endParaRPr lang="en-US" sz="1300" kern="1200" dirty="0">
            <a:solidFill>
              <a:schemeClr val="tx1"/>
            </a:solidFill>
            <a:latin typeface="Raleway" pitchFamily="34" charset="-70"/>
          </a:endParaRPr>
        </a:p>
        <a:p>
          <a:pPr marL="0" lvl="0" indent="0" algn="ctr" defTabSz="577850">
            <a:lnSpc>
              <a:spcPct val="100000"/>
            </a:lnSpc>
            <a:spcBef>
              <a:spcPct val="0"/>
            </a:spcBef>
            <a:spcAft>
              <a:spcPts val="0"/>
            </a:spcAft>
            <a:buNone/>
          </a:pPr>
          <a:r>
            <a:rPr lang="ru-RU" sz="1300" kern="1200" dirty="0">
              <a:solidFill>
                <a:schemeClr val="tx1"/>
              </a:solidFill>
              <a:latin typeface="Raleway" pitchFamily="34" charset="-70"/>
              <a:cs typeface="Calibri" pitchFamily="34" charset="0"/>
            </a:rPr>
            <a:t>Магистр наук в области менеджмента </a:t>
          </a:r>
          <a:endParaRPr lang="en-US" sz="1300" kern="1200" dirty="0">
            <a:solidFill>
              <a:schemeClr val="tx1"/>
            </a:solidFill>
            <a:latin typeface="Raleway" pitchFamily="34" charset="-70"/>
            <a:cs typeface="Calibri" pitchFamily="34" charset="0"/>
          </a:endParaRPr>
        </a:p>
        <a:p>
          <a:pPr marL="0" lvl="0" indent="0" algn="ctr" defTabSz="577850">
            <a:lnSpc>
              <a:spcPct val="100000"/>
            </a:lnSpc>
            <a:spcBef>
              <a:spcPct val="0"/>
            </a:spcBef>
            <a:spcAft>
              <a:spcPts val="0"/>
            </a:spcAft>
            <a:buNone/>
          </a:pPr>
          <a:r>
            <a:rPr lang="ru-RU" sz="1300" kern="1200" dirty="0">
              <a:solidFill>
                <a:schemeClr val="tx1"/>
              </a:solidFill>
              <a:latin typeface="Raleway" pitchFamily="34" charset="-70"/>
              <a:cs typeface="Calibri" pitchFamily="34" charset="0"/>
            </a:rPr>
            <a:t>Профессионально-техническое образование в области финансового менеджмента и бухгалтерского учета </a:t>
          </a:r>
        </a:p>
        <a:p>
          <a:pPr marL="0" lvl="0" indent="0" algn="ctr" defTabSz="577850">
            <a:lnSpc>
              <a:spcPct val="100000"/>
            </a:lnSpc>
            <a:spcBef>
              <a:spcPct val="0"/>
            </a:spcBef>
            <a:spcAft>
              <a:spcPts val="0"/>
            </a:spcAft>
            <a:buNone/>
          </a:pPr>
          <a:endParaRPr lang="en-US" sz="1300" kern="1200" dirty="0">
            <a:solidFill>
              <a:schemeClr val="tx1"/>
            </a:solidFill>
            <a:latin typeface="Raleway" pitchFamily="34" charset="-70"/>
          </a:endParaRPr>
        </a:p>
        <a:p>
          <a:pPr marL="0" lvl="0" indent="0" algn="ctr" defTabSz="577850">
            <a:lnSpc>
              <a:spcPct val="100000"/>
            </a:lnSpc>
            <a:spcBef>
              <a:spcPct val="0"/>
            </a:spcBef>
            <a:spcAft>
              <a:spcPts val="0"/>
            </a:spcAft>
            <a:buNone/>
          </a:pPr>
          <a:r>
            <a:rPr lang="ru-RU" sz="1300" kern="1200" dirty="0">
              <a:solidFill>
                <a:schemeClr val="tx1"/>
              </a:solidFill>
              <a:latin typeface="Raleway" pitchFamily="34" charset="-70"/>
            </a:rPr>
            <a:t>Эстонский, английский, финский, русский, испанский языки </a:t>
          </a:r>
          <a:endParaRPr lang="en-US" sz="1300" kern="1200" dirty="0">
            <a:solidFill>
              <a:schemeClr val="tx1"/>
            </a:solidFill>
            <a:latin typeface="Raleway" pitchFamily="34" charset="-70"/>
          </a:endParaRPr>
        </a:p>
      </dsp:txBody>
      <dsp:txXfrm>
        <a:off x="6913697" y="3967861"/>
        <a:ext cx="2134588" cy="3114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85605-4D2A-4791-B0CE-C1543D17EDEB}">
      <dsp:nvSpPr>
        <dsp:cNvPr id="0" name=""/>
        <dsp:cNvSpPr/>
      </dsp:nvSpPr>
      <dsp:spPr>
        <a:xfrm>
          <a:off x="1669" y="2049"/>
          <a:ext cx="9140661" cy="2255703"/>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ts val="0"/>
            </a:spcAft>
            <a:buNone/>
          </a:pPr>
          <a:r>
            <a:rPr lang="ru-RU" sz="3600" b="1" kern="1200" dirty="0">
              <a:latin typeface="Bebas Neue Bold" pitchFamily="34" charset="-70"/>
              <a:cs typeface="Calibri" pitchFamily="34" charset="0"/>
            </a:rPr>
            <a:t>Мерье Вайде </a:t>
          </a:r>
          <a:endParaRPr lang="et-EE" sz="3600" b="1" kern="1200" dirty="0">
            <a:latin typeface="Bebas Neue Bold" pitchFamily="34" charset="-70"/>
            <a:cs typeface="Calibri" pitchFamily="34" charset="0"/>
          </a:endParaRPr>
        </a:p>
        <a:p>
          <a:pPr marL="0" lvl="0" indent="0" algn="ctr" defTabSz="1600200">
            <a:lnSpc>
              <a:spcPct val="100000"/>
            </a:lnSpc>
            <a:spcBef>
              <a:spcPct val="0"/>
            </a:spcBef>
            <a:spcAft>
              <a:spcPts val="0"/>
            </a:spcAft>
            <a:buNone/>
          </a:pPr>
          <a:r>
            <a:rPr lang="ru-RU" sz="2000" b="0" kern="1200" dirty="0">
              <a:latin typeface="Raleway" pitchFamily="34" charset="-70"/>
              <a:cs typeface="Calibri" pitchFamily="34" charset="0"/>
            </a:rPr>
            <a:t>лектор и менеджер проектов </a:t>
          </a:r>
          <a:endParaRPr lang="en-US" sz="2000" b="0" kern="1200" noProof="0" dirty="0">
            <a:latin typeface="Raleway" pitchFamily="34" charset="-70"/>
          </a:endParaRPr>
        </a:p>
      </dsp:txBody>
      <dsp:txXfrm>
        <a:off x="1669" y="2049"/>
        <a:ext cx="9140661" cy="2255703"/>
      </dsp:txXfrm>
    </dsp:sp>
    <dsp:sp modelId="{A791B0F3-0C64-4171-9292-46028182FA72}">
      <dsp:nvSpPr>
        <dsp:cNvPr id="0" name=""/>
        <dsp:cNvSpPr/>
      </dsp:nvSpPr>
      <dsp:spPr>
        <a:xfrm>
          <a:off x="10591" y="2418772"/>
          <a:ext cx="6500501" cy="1515900"/>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ru-RU" sz="2400" b="1" kern="1200" dirty="0">
              <a:solidFill>
                <a:schemeClr val="bg1"/>
              </a:solidFill>
              <a:latin typeface="Raleway" pitchFamily="34" charset="-70"/>
            </a:rPr>
            <a:t>Профессиональный опыт </a:t>
          </a:r>
          <a:endParaRPr lang="en-US" sz="2400" b="1" kern="1200" dirty="0">
            <a:solidFill>
              <a:schemeClr val="bg1"/>
            </a:solidFill>
            <a:latin typeface="Raleway" pitchFamily="34" charset="-70"/>
          </a:endParaRPr>
        </a:p>
      </dsp:txBody>
      <dsp:txXfrm>
        <a:off x="10591" y="2418772"/>
        <a:ext cx="6500501" cy="1515900"/>
      </dsp:txXfrm>
    </dsp:sp>
    <dsp:sp modelId="{D8F8E26C-B557-44ED-A559-9FF83A43FB16}">
      <dsp:nvSpPr>
        <dsp:cNvPr id="0" name=""/>
        <dsp:cNvSpPr/>
      </dsp:nvSpPr>
      <dsp:spPr>
        <a:xfrm>
          <a:off x="155375" y="4095692"/>
          <a:ext cx="2284160" cy="2925218"/>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cs typeface="Calibri" pitchFamily="34" charset="0"/>
            </a:rPr>
            <a:t>Основные области специализации</a:t>
          </a:r>
          <a:r>
            <a:rPr lang="et-EE" sz="1400" kern="1200" dirty="0">
              <a:solidFill>
                <a:schemeClr val="tx1"/>
              </a:solidFill>
              <a:latin typeface="Raleway" pitchFamily="34" charset="-70"/>
              <a:cs typeface="Calibri" pitchFamily="34" charset="0"/>
            </a:rPr>
            <a:t>:</a:t>
          </a:r>
        </a:p>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rPr>
            <a:t>анализ данных, программирование, разработка ПО, </a:t>
          </a:r>
        </a:p>
        <a:p>
          <a:pPr marL="0" lvl="0" indent="0" algn="ctr" defTabSz="622300">
            <a:lnSpc>
              <a:spcPct val="100000"/>
            </a:lnSpc>
            <a:spcBef>
              <a:spcPct val="0"/>
            </a:spcBef>
            <a:spcAft>
              <a:spcPts val="0"/>
            </a:spcAft>
            <a:buNone/>
          </a:pPr>
          <a:r>
            <a:rPr lang="et-EE" sz="1400" kern="1200" dirty="0">
              <a:solidFill>
                <a:schemeClr val="tx1"/>
              </a:solidFill>
              <a:latin typeface="Raleway" pitchFamily="34" charset="-70"/>
            </a:rPr>
            <a:t>MS Office</a:t>
          </a:r>
          <a:endParaRPr lang="en-US" sz="1400" kern="1200" dirty="0">
            <a:solidFill>
              <a:schemeClr val="tx1"/>
            </a:solidFill>
            <a:latin typeface="Raleway" pitchFamily="34" charset="-70"/>
          </a:endParaRPr>
        </a:p>
      </dsp:txBody>
      <dsp:txXfrm>
        <a:off x="155375" y="4095692"/>
        <a:ext cx="2284160" cy="2925218"/>
      </dsp:txXfrm>
    </dsp:sp>
    <dsp:sp modelId="{36DE3DE7-6D3D-4608-8FA9-EB763230A7FC}">
      <dsp:nvSpPr>
        <dsp:cNvPr id="0" name=""/>
        <dsp:cNvSpPr/>
      </dsp:nvSpPr>
      <dsp:spPr>
        <a:xfrm>
          <a:off x="2597812" y="4095692"/>
          <a:ext cx="3768495" cy="3075673"/>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b="1" kern="1200" dirty="0">
              <a:solidFill>
                <a:schemeClr val="tx1"/>
              </a:solidFill>
              <a:latin typeface="Raleway" pitchFamily="34" charset="-70"/>
              <a:cs typeface="Calibri" pitchFamily="34" charset="0"/>
            </a:rPr>
            <a:t>Эстония</a:t>
          </a:r>
          <a:r>
            <a:rPr lang="en-US" sz="1400" kern="1200" dirty="0">
              <a:solidFill>
                <a:schemeClr val="tx1"/>
              </a:solidFill>
              <a:latin typeface="Raleway" pitchFamily="34" charset="-70"/>
              <a:cs typeface="Calibri" pitchFamily="34" charset="0"/>
            </a:rPr>
            <a:t>:</a:t>
          </a:r>
          <a:r>
            <a:rPr lang="et-EE" sz="1400" kern="1200" dirty="0">
              <a:solidFill>
                <a:schemeClr val="tx1"/>
              </a:solidFill>
              <a:latin typeface="Raleway" pitchFamily="34" charset="-70"/>
              <a:cs typeface="Calibri" pitchFamily="34" charset="0"/>
            </a:rPr>
            <a:t> </a:t>
          </a:r>
        </a:p>
        <a:p>
          <a:pPr marL="0" lvl="0" indent="0" algn="ctr" defTabSz="622300">
            <a:lnSpc>
              <a:spcPct val="100000"/>
            </a:lnSpc>
            <a:spcBef>
              <a:spcPct val="0"/>
            </a:spcBef>
            <a:spcAft>
              <a:spcPts val="0"/>
            </a:spcAft>
            <a:buNone/>
          </a:pPr>
          <a:r>
            <a:rPr lang="et-EE" sz="1400" kern="1200" dirty="0">
              <a:solidFill>
                <a:schemeClr val="tx1"/>
              </a:solidFill>
              <a:latin typeface="Raleway" pitchFamily="34" charset="-70"/>
              <a:cs typeface="Calibri" pitchFamily="34" charset="0"/>
            </a:rPr>
            <a:t>BCS Koolitus (</a:t>
          </a:r>
          <a:r>
            <a:rPr lang="ru-RU" sz="1400" kern="1200" dirty="0">
              <a:solidFill>
                <a:schemeClr val="tx1"/>
              </a:solidFill>
              <a:latin typeface="Raleway" pitchFamily="34" charset="-70"/>
              <a:cs typeface="Calibri" pitchFamily="34" charset="0"/>
            </a:rPr>
            <a:t>частная тренинговая компания</a:t>
          </a:r>
          <a:r>
            <a:rPr lang="et-EE" sz="1400" kern="1200" dirty="0">
              <a:solidFill>
                <a:schemeClr val="tx1"/>
              </a:solidFill>
              <a:latin typeface="Raleway" pitchFamily="34" charset="-70"/>
              <a:cs typeface="Calibri" pitchFamily="34" charset="0"/>
            </a:rPr>
            <a:t>)</a:t>
          </a:r>
        </a:p>
        <a:p>
          <a:pPr marL="0" lvl="0" indent="0" algn="ctr" defTabSz="622300">
            <a:lnSpc>
              <a:spcPct val="100000"/>
            </a:lnSpc>
            <a:spcBef>
              <a:spcPct val="0"/>
            </a:spcBef>
            <a:spcAft>
              <a:spcPts val="0"/>
            </a:spcAft>
            <a:buNone/>
          </a:pPr>
          <a:r>
            <a:rPr lang="et-EE" sz="1400" kern="1200" dirty="0">
              <a:solidFill>
                <a:schemeClr val="tx1"/>
              </a:solidFill>
              <a:latin typeface="Raleway" pitchFamily="34" charset="-70"/>
            </a:rPr>
            <a:t>Lääne-Viru College (</a:t>
          </a:r>
          <a:r>
            <a:rPr lang="ru-RU" sz="1400" kern="1200" dirty="0">
              <a:solidFill>
                <a:schemeClr val="tx1"/>
              </a:solidFill>
              <a:latin typeface="Raleway" pitchFamily="34" charset="-70"/>
            </a:rPr>
            <a:t>государственный университет прикладных наук</a:t>
          </a:r>
          <a:r>
            <a:rPr lang="et-EE" sz="1400" kern="1200" dirty="0">
              <a:solidFill>
                <a:schemeClr val="tx1"/>
              </a:solidFill>
              <a:latin typeface="Raleway" pitchFamily="34" charset="-70"/>
            </a:rPr>
            <a:t>)</a:t>
          </a:r>
        </a:p>
        <a:p>
          <a:pPr marL="0" lvl="0" indent="0" algn="ctr" defTabSz="622300">
            <a:lnSpc>
              <a:spcPct val="100000"/>
            </a:lnSpc>
            <a:spcBef>
              <a:spcPct val="0"/>
            </a:spcBef>
            <a:spcAft>
              <a:spcPts val="0"/>
            </a:spcAft>
            <a:buNone/>
          </a:pPr>
          <a:endParaRPr lang="et-EE"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rPr>
            <a:t>Различные проекты с европейскими партнёрами, в основном со странами Северной Европы </a:t>
          </a:r>
          <a:endParaRPr lang="en-US" sz="1400" kern="1200" dirty="0">
            <a:solidFill>
              <a:schemeClr val="tx1"/>
            </a:solidFill>
            <a:latin typeface="Raleway" pitchFamily="34" charset="-70"/>
          </a:endParaRPr>
        </a:p>
      </dsp:txBody>
      <dsp:txXfrm>
        <a:off x="2597812" y="4095692"/>
        <a:ext cx="3768495" cy="3075673"/>
      </dsp:txXfrm>
    </dsp:sp>
    <dsp:sp modelId="{1F0C6D9F-9DA8-414D-88F6-C3DD9B01F7B3}">
      <dsp:nvSpPr>
        <dsp:cNvPr id="0" name=""/>
        <dsp:cNvSpPr/>
      </dsp:nvSpPr>
      <dsp:spPr>
        <a:xfrm>
          <a:off x="6839167" y="2355540"/>
          <a:ext cx="2304832" cy="1604188"/>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ru-RU" sz="2400" b="1" kern="1200" noProof="0" dirty="0">
              <a:solidFill>
                <a:schemeClr val="bg1"/>
              </a:solidFill>
              <a:latin typeface="Raleway" pitchFamily="34" charset="-70"/>
            </a:rPr>
            <a:t>Образование </a:t>
          </a:r>
          <a:endParaRPr lang="en-US" sz="2400" b="1" kern="1200" noProof="0" dirty="0">
            <a:solidFill>
              <a:schemeClr val="bg1"/>
            </a:solidFill>
            <a:latin typeface="Raleway" pitchFamily="34" charset="-70"/>
          </a:endParaRPr>
        </a:p>
      </dsp:txBody>
      <dsp:txXfrm>
        <a:off x="6839167" y="2355540"/>
        <a:ext cx="2304832" cy="1604188"/>
      </dsp:txXfrm>
    </dsp:sp>
    <dsp:sp modelId="{B328C831-8F7F-4201-9B08-93711E354AAA}">
      <dsp:nvSpPr>
        <dsp:cNvPr id="0" name=""/>
        <dsp:cNvSpPr/>
      </dsp:nvSpPr>
      <dsp:spPr>
        <a:xfrm>
          <a:off x="6913697" y="4183981"/>
          <a:ext cx="2134588" cy="2907105"/>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cs typeface="Calibri" pitchFamily="34" charset="0"/>
            </a:rPr>
            <a:t>Степень магистра в области педагогики, преподаватель информатики, </a:t>
          </a:r>
          <a:endParaRPr lang="et-EE"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rPr>
            <a:t>Таллиннский технический университет</a:t>
          </a:r>
          <a:r>
            <a:rPr lang="et-EE" sz="1400" kern="1200" dirty="0">
              <a:solidFill>
                <a:schemeClr val="tx1"/>
              </a:solidFill>
              <a:latin typeface="Raleway" pitchFamily="34" charset="-70"/>
            </a:rPr>
            <a:t>, </a:t>
          </a:r>
          <a:r>
            <a:rPr lang="ru-RU" sz="1400" kern="1200" dirty="0">
              <a:solidFill>
                <a:schemeClr val="tx1"/>
              </a:solidFill>
              <a:latin typeface="Raleway" pitchFamily="34" charset="-70"/>
            </a:rPr>
            <a:t>инженер-разработчик </a:t>
          </a:r>
          <a:endParaRPr lang="et-EE"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endParaRPr lang="en-US" sz="1400" kern="1200" dirty="0">
            <a:solidFill>
              <a:schemeClr val="tx1"/>
            </a:solidFill>
            <a:latin typeface="Raleway" pitchFamily="34" charset="-70"/>
          </a:endParaRPr>
        </a:p>
        <a:p>
          <a:pPr marL="0" lvl="0" indent="0" algn="ctr" defTabSz="622300">
            <a:lnSpc>
              <a:spcPct val="100000"/>
            </a:lnSpc>
            <a:spcBef>
              <a:spcPct val="0"/>
            </a:spcBef>
            <a:spcAft>
              <a:spcPts val="0"/>
            </a:spcAft>
            <a:buNone/>
          </a:pPr>
          <a:r>
            <a:rPr lang="ru-RU" sz="1400" kern="1200" dirty="0">
              <a:solidFill>
                <a:schemeClr val="tx1"/>
              </a:solidFill>
              <a:latin typeface="Raleway" pitchFamily="34" charset="-70"/>
            </a:rPr>
            <a:t>Эстонский, английский, финский, русский языки </a:t>
          </a:r>
          <a:endParaRPr lang="en-US" sz="1400" kern="1200" dirty="0">
            <a:solidFill>
              <a:schemeClr val="tx1"/>
            </a:solidFill>
            <a:latin typeface="Raleway" pitchFamily="34" charset="-70"/>
          </a:endParaRPr>
        </a:p>
      </dsp:txBody>
      <dsp:txXfrm>
        <a:off x="6913697" y="4183981"/>
        <a:ext cx="2134588" cy="2907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65AF6-36C0-441A-A26A-3302D6702B9C}">
      <dsp:nvSpPr>
        <dsp:cNvPr id="0" name=""/>
        <dsp:cNvSpPr/>
      </dsp:nvSpPr>
      <dsp:spPr>
        <a:xfrm>
          <a:off x="1238984" y="0"/>
          <a:ext cx="5001419" cy="5001419"/>
        </a:xfrm>
        <a:prstGeom prst="triangle">
          <a:avLst/>
        </a:prstGeom>
        <a:solidFill>
          <a:srgbClr val="92D05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803623A3-94A6-4934-8E99-ECADE6EBFF6B}">
      <dsp:nvSpPr>
        <dsp:cNvPr id="0" name=""/>
        <dsp:cNvSpPr/>
      </dsp:nvSpPr>
      <dsp:spPr>
        <a:xfrm>
          <a:off x="3739693" y="502828"/>
          <a:ext cx="3250922" cy="1183929"/>
        </a:xfrm>
        <a:prstGeom prst="roundRect">
          <a:avLst/>
        </a:prstGeom>
        <a:solidFill>
          <a:srgbClr val="C00000">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noProof="0" dirty="0">
              <a:solidFill>
                <a:schemeClr val="bg1"/>
              </a:solidFill>
              <a:latin typeface="Raleway" pitchFamily="34" charset="-70"/>
            </a:rPr>
            <a:t>Концепция</a:t>
          </a:r>
          <a:r>
            <a:rPr lang="et-EE" sz="2000" b="1" kern="1200" noProof="0" dirty="0">
              <a:solidFill>
                <a:schemeClr val="bg1"/>
              </a:solidFill>
              <a:latin typeface="Raleway" pitchFamily="34" charset="-70"/>
            </a:rPr>
            <a:t>:</a:t>
          </a:r>
          <a:r>
            <a:rPr lang="ru-RU" sz="2000" b="1" kern="1200" noProof="0" dirty="0">
              <a:solidFill>
                <a:schemeClr val="bg1"/>
              </a:solidFill>
              <a:latin typeface="Raleway" pitchFamily="34" charset="-70"/>
            </a:rPr>
            <a:t> видение</a:t>
          </a:r>
          <a:r>
            <a:rPr lang="et-EE" sz="2000" b="1" kern="1200" noProof="0" dirty="0">
              <a:solidFill>
                <a:schemeClr val="bg1"/>
              </a:solidFill>
              <a:latin typeface="Raleway" pitchFamily="34" charset="-70"/>
            </a:rPr>
            <a:t>,</a:t>
          </a:r>
          <a:r>
            <a:rPr lang="ru-RU" sz="2000" b="1" kern="1200" noProof="0" dirty="0">
              <a:solidFill>
                <a:schemeClr val="bg1"/>
              </a:solidFill>
              <a:latin typeface="Raleway" pitchFamily="34" charset="-70"/>
            </a:rPr>
            <a:t> результаты</a:t>
          </a:r>
          <a:r>
            <a:rPr lang="et-EE" sz="2000" b="1" kern="1200" noProof="0" dirty="0">
              <a:solidFill>
                <a:schemeClr val="bg1"/>
              </a:solidFill>
              <a:latin typeface="Raleway" pitchFamily="34" charset="-70"/>
            </a:rPr>
            <a:t>,</a:t>
          </a:r>
          <a:r>
            <a:rPr lang="ru-RU" sz="2000" b="1" kern="1200" noProof="0" dirty="0">
              <a:solidFill>
                <a:schemeClr val="bg1"/>
              </a:solidFill>
              <a:latin typeface="Raleway" pitchFamily="34" charset="-70"/>
            </a:rPr>
            <a:t> стратегия </a:t>
          </a:r>
          <a:endParaRPr lang="en-US" sz="2000" b="1" kern="1200" noProof="0" dirty="0">
            <a:solidFill>
              <a:schemeClr val="bg1"/>
            </a:solidFill>
            <a:latin typeface="Raleway" pitchFamily="34" charset="-70"/>
          </a:endParaRPr>
        </a:p>
      </dsp:txBody>
      <dsp:txXfrm>
        <a:off x="3739693" y="502828"/>
        <a:ext cx="3250922" cy="1183929"/>
      </dsp:txXfrm>
    </dsp:sp>
    <dsp:sp modelId="{7AD1F717-24B7-49A5-B4D7-D280DEF501D3}">
      <dsp:nvSpPr>
        <dsp:cNvPr id="0" name=""/>
        <dsp:cNvSpPr/>
      </dsp:nvSpPr>
      <dsp:spPr>
        <a:xfrm>
          <a:off x="3739693" y="1834749"/>
          <a:ext cx="3250922" cy="1183929"/>
        </a:xfrm>
        <a:prstGeom prst="roundRect">
          <a:avLst/>
        </a:prstGeom>
        <a:solidFill>
          <a:srgbClr val="C00000">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noProof="0" dirty="0">
              <a:solidFill>
                <a:schemeClr val="bg1"/>
              </a:solidFill>
              <a:latin typeface="Raleway" pitchFamily="34" charset="-70"/>
            </a:rPr>
            <a:t>Методы</a:t>
          </a:r>
          <a:r>
            <a:rPr lang="et-EE" sz="2000" b="1" kern="1200" noProof="0" dirty="0">
              <a:solidFill>
                <a:schemeClr val="bg1"/>
              </a:solidFill>
              <a:latin typeface="Raleway" pitchFamily="34" charset="-70"/>
            </a:rPr>
            <a:t>: </a:t>
          </a:r>
          <a:r>
            <a:rPr lang="ru-RU" sz="2000" b="1" kern="1200" noProof="0" dirty="0">
              <a:solidFill>
                <a:schemeClr val="bg1"/>
              </a:solidFill>
              <a:latin typeface="Raleway" pitchFamily="34" charset="-70"/>
            </a:rPr>
            <a:t>адвокация</a:t>
          </a:r>
          <a:r>
            <a:rPr lang="et-EE" sz="2000" b="1" kern="1200" noProof="0" dirty="0">
              <a:solidFill>
                <a:schemeClr val="bg1"/>
              </a:solidFill>
              <a:latin typeface="Raleway" pitchFamily="34" charset="-70"/>
            </a:rPr>
            <a:t>, </a:t>
          </a:r>
          <a:r>
            <a:rPr lang="ru-RU" sz="2000" b="1" kern="1200" noProof="0" dirty="0">
              <a:solidFill>
                <a:schemeClr val="bg1"/>
              </a:solidFill>
              <a:latin typeface="Raleway" pitchFamily="34" charset="-70"/>
            </a:rPr>
            <a:t>услуги</a:t>
          </a:r>
          <a:r>
            <a:rPr lang="et-EE" sz="2000" b="1" kern="1200" noProof="0" dirty="0">
              <a:solidFill>
                <a:schemeClr val="bg1"/>
              </a:solidFill>
              <a:latin typeface="Raleway" pitchFamily="34" charset="-70"/>
            </a:rPr>
            <a:t>, </a:t>
          </a:r>
          <a:r>
            <a:rPr lang="ru-RU" sz="2000" b="1" kern="1200" noProof="0" dirty="0">
              <a:solidFill>
                <a:schemeClr val="bg1"/>
              </a:solidFill>
              <a:latin typeface="Raleway" pitchFamily="34" charset="-70"/>
            </a:rPr>
            <a:t>проекты по производству</a:t>
          </a:r>
          <a:endParaRPr lang="en-US" sz="2000" b="1" kern="1200" noProof="0" dirty="0">
            <a:solidFill>
              <a:schemeClr val="bg1"/>
            </a:solidFill>
            <a:latin typeface="Raleway" pitchFamily="34" charset="-70"/>
          </a:endParaRPr>
        </a:p>
      </dsp:txBody>
      <dsp:txXfrm>
        <a:off x="3739693" y="1834749"/>
        <a:ext cx="3250922" cy="1183929"/>
      </dsp:txXfrm>
    </dsp:sp>
    <dsp:sp modelId="{379AE128-C905-464A-B6F9-3954A4155052}">
      <dsp:nvSpPr>
        <dsp:cNvPr id="0" name=""/>
        <dsp:cNvSpPr/>
      </dsp:nvSpPr>
      <dsp:spPr>
        <a:xfrm>
          <a:off x="3739693" y="3166669"/>
          <a:ext cx="3250922" cy="1183929"/>
        </a:xfrm>
        <a:prstGeom prst="roundRect">
          <a:avLst/>
        </a:prstGeom>
        <a:solidFill>
          <a:srgbClr val="C00000">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noProof="0" dirty="0">
              <a:solidFill>
                <a:schemeClr val="bg1"/>
              </a:solidFill>
              <a:latin typeface="Raleway" pitchFamily="34" charset="-70"/>
            </a:rPr>
            <a:t>Организационная деятельность </a:t>
          </a:r>
          <a:endParaRPr lang="en-US" sz="2000" b="1" kern="1200" noProof="0" dirty="0">
            <a:solidFill>
              <a:schemeClr val="bg1"/>
            </a:solidFill>
            <a:latin typeface="Raleway" pitchFamily="34" charset="-70"/>
          </a:endParaRPr>
        </a:p>
      </dsp:txBody>
      <dsp:txXfrm>
        <a:off x="3739693" y="3166669"/>
        <a:ext cx="3250922" cy="1183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30C45-D829-4327-9E89-EDC5DB8D3C39}">
      <dsp:nvSpPr>
        <dsp:cNvPr id="0" name=""/>
        <dsp:cNvSpPr/>
      </dsp:nvSpPr>
      <dsp:spPr>
        <a:xfrm>
          <a:off x="3589300" y="2484891"/>
          <a:ext cx="1817827" cy="1888217"/>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b="1" kern="1200" noProof="0" dirty="0"/>
            <a:t>Видение</a:t>
          </a:r>
          <a:endParaRPr lang="en-US" sz="1600" b="1" kern="1200" noProof="0" dirty="0"/>
        </a:p>
        <a:p>
          <a:pPr marL="0" lvl="0" indent="0" algn="ctr" defTabSz="711200">
            <a:lnSpc>
              <a:spcPct val="90000"/>
            </a:lnSpc>
            <a:spcBef>
              <a:spcPct val="0"/>
            </a:spcBef>
            <a:spcAft>
              <a:spcPct val="35000"/>
            </a:spcAft>
            <a:buNone/>
          </a:pPr>
          <a:r>
            <a:rPr lang="ru-RU" sz="1600" b="1" kern="1200" noProof="0" dirty="0"/>
            <a:t>Миссия </a:t>
          </a:r>
          <a:endParaRPr lang="en-US" sz="1600" b="1" kern="1200" noProof="0" dirty="0"/>
        </a:p>
        <a:p>
          <a:pPr marL="0" lvl="0" indent="0" algn="ctr" defTabSz="711200">
            <a:lnSpc>
              <a:spcPct val="90000"/>
            </a:lnSpc>
            <a:spcBef>
              <a:spcPct val="0"/>
            </a:spcBef>
            <a:spcAft>
              <a:spcPct val="35000"/>
            </a:spcAft>
            <a:buNone/>
          </a:pPr>
          <a:r>
            <a:rPr lang="ru-RU" sz="1600" b="1" kern="1200" noProof="0" dirty="0"/>
            <a:t>Задачи </a:t>
          </a:r>
          <a:endParaRPr lang="en-US" sz="1600" b="1" kern="1200" noProof="0" dirty="0"/>
        </a:p>
        <a:p>
          <a:pPr marL="0" lvl="0" indent="0" algn="ctr" defTabSz="711200">
            <a:lnSpc>
              <a:spcPct val="90000"/>
            </a:lnSpc>
            <a:spcBef>
              <a:spcPct val="0"/>
            </a:spcBef>
            <a:spcAft>
              <a:spcPct val="35000"/>
            </a:spcAft>
            <a:buNone/>
          </a:pPr>
          <a:r>
            <a:rPr lang="ru-RU" sz="1600" b="1" kern="1200" noProof="0" dirty="0"/>
            <a:t>Цели </a:t>
          </a:r>
          <a:endParaRPr lang="en-US" sz="1600" b="1" kern="1200" noProof="0" dirty="0"/>
        </a:p>
      </dsp:txBody>
      <dsp:txXfrm>
        <a:off x="3855515" y="2761414"/>
        <a:ext cx="1285397" cy="1335171"/>
      </dsp:txXfrm>
    </dsp:sp>
    <dsp:sp modelId="{1EC08856-585D-4DC8-A20C-AB43BEC4DB32}">
      <dsp:nvSpPr>
        <dsp:cNvPr id="0" name=""/>
        <dsp:cNvSpPr/>
      </dsp:nvSpPr>
      <dsp:spPr>
        <a:xfrm rot="16200000">
          <a:off x="4368262" y="1976325"/>
          <a:ext cx="259902" cy="5414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dsp:txBody>
      <dsp:txXfrm>
        <a:off x="4407248" y="2123603"/>
        <a:ext cx="181931" cy="324876"/>
      </dsp:txXfrm>
    </dsp:sp>
    <dsp:sp modelId="{F85C634F-B23F-4E38-813F-EE84B9BFFEF5}">
      <dsp:nvSpPr>
        <dsp:cNvPr id="0" name=""/>
        <dsp:cNvSpPr/>
      </dsp:nvSpPr>
      <dsp:spPr>
        <a:xfrm>
          <a:off x="3420985" y="3844"/>
          <a:ext cx="2154456" cy="1990664"/>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b="0" kern="1200" noProof="0" dirty="0">
              <a:solidFill>
                <a:schemeClr val="tx1"/>
              </a:solidFill>
            </a:rPr>
            <a:t>Организационное развитие и управление </a:t>
          </a:r>
          <a:endParaRPr lang="en-US" sz="1500" b="0" kern="1200" noProof="0" dirty="0">
            <a:solidFill>
              <a:schemeClr val="tx1"/>
            </a:solidFill>
          </a:endParaRPr>
        </a:p>
      </dsp:txBody>
      <dsp:txXfrm>
        <a:off x="3736498" y="295370"/>
        <a:ext cx="1523430" cy="1407612"/>
      </dsp:txXfrm>
    </dsp:sp>
    <dsp:sp modelId="{5C686A0D-B704-4A94-8FAC-97DC21E31EE7}">
      <dsp:nvSpPr>
        <dsp:cNvPr id="0" name=""/>
        <dsp:cNvSpPr/>
      </dsp:nvSpPr>
      <dsp:spPr>
        <a:xfrm>
          <a:off x="5484594" y="3158269"/>
          <a:ext cx="186623" cy="5414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dsp:txBody>
      <dsp:txXfrm>
        <a:off x="5484594" y="3266561"/>
        <a:ext cx="130636" cy="324876"/>
      </dsp:txXfrm>
    </dsp:sp>
    <dsp:sp modelId="{B0C256FE-7A63-4C86-9AF8-03E5C5003A58}">
      <dsp:nvSpPr>
        <dsp:cNvPr id="0" name=""/>
        <dsp:cNvSpPr/>
      </dsp:nvSpPr>
      <dsp:spPr>
        <a:xfrm>
          <a:off x="5759248" y="2433667"/>
          <a:ext cx="2337577" cy="1990664"/>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b="0" kern="1200" noProof="0" dirty="0"/>
            <a:t>Разработка и поставка продуктов, услуг, программ и проектов </a:t>
          </a:r>
          <a:endParaRPr lang="en-US" sz="1500" b="0" kern="1200" noProof="0" dirty="0"/>
        </a:p>
      </dsp:txBody>
      <dsp:txXfrm>
        <a:off x="6101578" y="2725193"/>
        <a:ext cx="1652917" cy="1407612"/>
      </dsp:txXfrm>
    </dsp:sp>
    <dsp:sp modelId="{9F4504FC-0ABE-4298-8E3B-7B3185DD4EE3}">
      <dsp:nvSpPr>
        <dsp:cNvPr id="0" name=""/>
        <dsp:cNvSpPr/>
      </dsp:nvSpPr>
      <dsp:spPr>
        <a:xfrm rot="5400000">
          <a:off x="4368262" y="4340213"/>
          <a:ext cx="259902" cy="5414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dsp:txBody>
      <dsp:txXfrm>
        <a:off x="4407248" y="4409520"/>
        <a:ext cx="181931" cy="324876"/>
      </dsp:txXfrm>
    </dsp:sp>
    <dsp:sp modelId="{A3A9A511-D2EE-4B1B-8255-A373F6FD6590}">
      <dsp:nvSpPr>
        <dsp:cNvPr id="0" name=""/>
        <dsp:cNvSpPr/>
      </dsp:nvSpPr>
      <dsp:spPr>
        <a:xfrm>
          <a:off x="3341498" y="4863490"/>
          <a:ext cx="2313430" cy="1990664"/>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noProof="0" dirty="0"/>
            <a:t>Развитие ресурсной базы и привлечение доноров </a:t>
          </a:r>
          <a:endParaRPr lang="en-US" sz="1500" kern="1200" noProof="0" dirty="0"/>
        </a:p>
      </dsp:txBody>
      <dsp:txXfrm>
        <a:off x="3680292" y="5155016"/>
        <a:ext cx="1635842" cy="1407612"/>
      </dsp:txXfrm>
    </dsp:sp>
    <dsp:sp modelId="{36DF8DBE-7E6D-4678-B9AD-48885919F81A}">
      <dsp:nvSpPr>
        <dsp:cNvPr id="0" name=""/>
        <dsp:cNvSpPr/>
      </dsp:nvSpPr>
      <dsp:spPr>
        <a:xfrm rot="10800000">
          <a:off x="3349165" y="3158269"/>
          <a:ext cx="169695" cy="5414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dsp:txBody>
      <dsp:txXfrm rot="10800000">
        <a:off x="3400073" y="3266561"/>
        <a:ext cx="118787" cy="324876"/>
      </dsp:txXfrm>
    </dsp:sp>
    <dsp:sp modelId="{32D1110D-A9E8-43B9-A733-9273886CA0C3}">
      <dsp:nvSpPr>
        <dsp:cNvPr id="0" name=""/>
        <dsp:cNvSpPr/>
      </dsp:nvSpPr>
      <dsp:spPr>
        <a:xfrm>
          <a:off x="867662" y="2433667"/>
          <a:ext cx="2401458" cy="1990664"/>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noProof="0" dirty="0"/>
            <a:t>Работа с клиентами, целевыми группами и развитие рынков </a:t>
          </a:r>
          <a:endParaRPr lang="en-US" sz="1500" kern="1200" noProof="0" dirty="0"/>
        </a:p>
      </dsp:txBody>
      <dsp:txXfrm>
        <a:off x="1219347" y="2725193"/>
        <a:ext cx="1698088" cy="1407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F4DAD-0242-4005-9DB2-AAE6E65F0D0C}">
      <dsp:nvSpPr>
        <dsp:cNvPr id="0" name=""/>
        <dsp:cNvSpPr/>
      </dsp:nvSpPr>
      <dsp:spPr>
        <a:xfrm>
          <a:off x="976" y="390695"/>
          <a:ext cx="1904109" cy="76164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ru-RU" sz="1400" kern="1200" dirty="0"/>
            <a:t>Бизнес-кейс </a:t>
          </a:r>
          <a:endParaRPr lang="en-US" sz="1400" kern="1200" dirty="0"/>
        </a:p>
      </dsp:txBody>
      <dsp:txXfrm>
        <a:off x="976" y="390695"/>
        <a:ext cx="1904109" cy="761643"/>
      </dsp:txXfrm>
    </dsp:sp>
    <dsp:sp modelId="{B8B0BFD2-B63D-455B-941D-6814BDD99B5F}">
      <dsp:nvSpPr>
        <dsp:cNvPr id="0" name=""/>
        <dsp:cNvSpPr/>
      </dsp:nvSpPr>
      <dsp:spPr>
        <a:xfrm>
          <a:off x="1524264" y="390695"/>
          <a:ext cx="1904109" cy="76164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ru-RU" sz="1400" kern="1200" dirty="0"/>
            <a:t>Концепция </a:t>
          </a:r>
          <a:endParaRPr lang="en-US" sz="1400" kern="1200" dirty="0"/>
        </a:p>
      </dsp:txBody>
      <dsp:txXfrm>
        <a:off x="1524264" y="390695"/>
        <a:ext cx="1904109" cy="761643"/>
      </dsp:txXfrm>
    </dsp:sp>
    <dsp:sp modelId="{4D9A603C-84D2-459F-8845-32370FCC67FD}">
      <dsp:nvSpPr>
        <dsp:cNvPr id="0" name=""/>
        <dsp:cNvSpPr/>
      </dsp:nvSpPr>
      <dsp:spPr>
        <a:xfrm>
          <a:off x="3047552" y="390695"/>
          <a:ext cx="1904109" cy="76164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ru-RU" sz="1400" kern="1200" dirty="0"/>
            <a:t>Разработка </a:t>
          </a:r>
          <a:endParaRPr lang="en-US" sz="1400" kern="1200" dirty="0"/>
        </a:p>
      </dsp:txBody>
      <dsp:txXfrm>
        <a:off x="3047552" y="390695"/>
        <a:ext cx="1904109" cy="761643"/>
      </dsp:txXfrm>
    </dsp:sp>
    <dsp:sp modelId="{F474D0BF-568A-44F6-A60A-286FE6202711}">
      <dsp:nvSpPr>
        <dsp:cNvPr id="0" name=""/>
        <dsp:cNvSpPr/>
      </dsp:nvSpPr>
      <dsp:spPr>
        <a:xfrm>
          <a:off x="4570839" y="390695"/>
          <a:ext cx="1904109" cy="76164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ru-RU" sz="1400" kern="1200" dirty="0"/>
            <a:t>Производство </a:t>
          </a:r>
          <a:endParaRPr lang="en-US" sz="1400" kern="1200" dirty="0"/>
        </a:p>
      </dsp:txBody>
      <dsp:txXfrm>
        <a:off x="4570839" y="390695"/>
        <a:ext cx="1904109" cy="761643"/>
      </dsp:txXfrm>
    </dsp:sp>
    <dsp:sp modelId="{BD3FC02F-97FA-42DC-8610-4FCB39794981}">
      <dsp:nvSpPr>
        <dsp:cNvPr id="0" name=""/>
        <dsp:cNvSpPr/>
      </dsp:nvSpPr>
      <dsp:spPr>
        <a:xfrm>
          <a:off x="6094127" y="390695"/>
          <a:ext cx="1904109" cy="76164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ru-RU" sz="1400" kern="1200" dirty="0"/>
            <a:t>Поддержка </a:t>
          </a:r>
          <a:endParaRPr lang="en-US" sz="1400" kern="1200" dirty="0"/>
        </a:p>
      </dsp:txBody>
      <dsp:txXfrm>
        <a:off x="6094127" y="390695"/>
        <a:ext cx="1904109" cy="761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5592A-A63E-4E52-9BC8-39F8D7AF0609}">
      <dsp:nvSpPr>
        <dsp:cNvPr id="0" name=""/>
        <dsp:cNvSpPr/>
      </dsp:nvSpPr>
      <dsp:spPr>
        <a:xfrm rot="5400000">
          <a:off x="1750054" y="865244"/>
          <a:ext cx="752451" cy="85663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7F455B-A9BA-4C08-AED7-D126464F95AD}">
      <dsp:nvSpPr>
        <dsp:cNvPr id="0" name=""/>
        <dsp:cNvSpPr/>
      </dsp:nvSpPr>
      <dsp:spPr>
        <a:xfrm>
          <a:off x="1550700" y="31137"/>
          <a:ext cx="1266684" cy="88663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Шаг </a:t>
          </a:r>
          <a:r>
            <a:rPr lang="en-US" sz="1300" b="1" kern="1200" dirty="0"/>
            <a:t> 1: </a:t>
          </a:r>
          <a:r>
            <a:rPr lang="ru-RU" sz="1300" b="1" kern="1200" dirty="0"/>
            <a:t>определите ваши потребности </a:t>
          </a:r>
          <a:endParaRPr lang="et-EE" sz="1300" b="1" kern="1200" dirty="0"/>
        </a:p>
      </dsp:txBody>
      <dsp:txXfrm>
        <a:off x="1593990" y="74427"/>
        <a:ext cx="1180104" cy="800058"/>
      </dsp:txXfrm>
    </dsp:sp>
    <dsp:sp modelId="{7C772D34-032B-492D-A6A5-3237BF63688F}">
      <dsp:nvSpPr>
        <dsp:cNvPr id="0" name=""/>
        <dsp:cNvSpPr/>
      </dsp:nvSpPr>
      <dsp:spPr>
        <a:xfrm>
          <a:off x="2817385" y="115698"/>
          <a:ext cx="921265" cy="716620"/>
        </a:xfrm>
        <a:prstGeom prst="rect">
          <a:avLst/>
        </a:prstGeom>
        <a:noFill/>
        <a:ln>
          <a:noFill/>
        </a:ln>
        <a:effectLst/>
      </dsp:spPr>
      <dsp:style>
        <a:lnRef idx="0">
          <a:scrgbClr r="0" g="0" b="0"/>
        </a:lnRef>
        <a:fillRef idx="0">
          <a:scrgbClr r="0" g="0" b="0"/>
        </a:fillRef>
        <a:effectRef idx="0">
          <a:scrgbClr r="0" g="0" b="0"/>
        </a:effectRef>
        <a:fontRef idx="minor"/>
      </dsp:style>
    </dsp:sp>
    <dsp:sp modelId="{8BE22167-FE07-4A44-99E6-D17EABE0BA70}">
      <dsp:nvSpPr>
        <dsp:cNvPr id="0" name=""/>
        <dsp:cNvSpPr/>
      </dsp:nvSpPr>
      <dsp:spPr>
        <a:xfrm rot="5400000">
          <a:off x="2800270" y="1861232"/>
          <a:ext cx="752451" cy="85663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F63AA1-83CE-41A3-80FD-2ED3429CAD50}">
      <dsp:nvSpPr>
        <dsp:cNvPr id="0" name=""/>
        <dsp:cNvSpPr/>
      </dsp:nvSpPr>
      <dsp:spPr>
        <a:xfrm>
          <a:off x="2600917" y="1027125"/>
          <a:ext cx="1266684" cy="88663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Шаг </a:t>
          </a:r>
          <a:r>
            <a:rPr lang="en-US" sz="1300" b="1" kern="1200" dirty="0"/>
            <a:t>2: </a:t>
          </a:r>
          <a:r>
            <a:rPr lang="ru-RU" sz="1300" b="1" kern="1200" dirty="0"/>
            <a:t>ищите альтернативы </a:t>
          </a:r>
          <a:endParaRPr lang="et-EE" sz="1300" b="1" kern="1200" dirty="0"/>
        </a:p>
      </dsp:txBody>
      <dsp:txXfrm>
        <a:off x="2644207" y="1070415"/>
        <a:ext cx="1180104" cy="800058"/>
      </dsp:txXfrm>
    </dsp:sp>
    <dsp:sp modelId="{E0D803E3-44CC-4FDF-A9D6-51E9AC84173E}">
      <dsp:nvSpPr>
        <dsp:cNvPr id="0" name=""/>
        <dsp:cNvSpPr/>
      </dsp:nvSpPr>
      <dsp:spPr>
        <a:xfrm>
          <a:off x="3867602" y="1111686"/>
          <a:ext cx="921265" cy="716620"/>
        </a:xfrm>
        <a:prstGeom prst="rect">
          <a:avLst/>
        </a:prstGeom>
        <a:noFill/>
        <a:ln>
          <a:noFill/>
        </a:ln>
        <a:effectLst/>
      </dsp:spPr>
      <dsp:style>
        <a:lnRef idx="0">
          <a:scrgbClr r="0" g="0" b="0"/>
        </a:lnRef>
        <a:fillRef idx="0">
          <a:scrgbClr r="0" g="0" b="0"/>
        </a:fillRef>
        <a:effectRef idx="0">
          <a:scrgbClr r="0" g="0" b="0"/>
        </a:effectRef>
        <a:fontRef idx="minor"/>
      </dsp:style>
    </dsp:sp>
    <dsp:sp modelId="{FEA4BBBD-485E-4A5B-A237-61010F9BADFD}">
      <dsp:nvSpPr>
        <dsp:cNvPr id="0" name=""/>
        <dsp:cNvSpPr/>
      </dsp:nvSpPr>
      <dsp:spPr>
        <a:xfrm rot="5400000">
          <a:off x="3850487" y="3180940"/>
          <a:ext cx="752451" cy="85663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19B599-64B5-4CA1-9002-FDD70F7281CE}">
      <dsp:nvSpPr>
        <dsp:cNvPr id="0" name=""/>
        <dsp:cNvSpPr/>
      </dsp:nvSpPr>
      <dsp:spPr>
        <a:xfrm>
          <a:off x="3651133" y="2023112"/>
          <a:ext cx="1266684" cy="153407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Шаг </a:t>
          </a:r>
          <a:r>
            <a:rPr lang="en-US" sz="1300" b="1" kern="1200" dirty="0"/>
            <a:t>3: </a:t>
          </a:r>
          <a:r>
            <a:rPr lang="ru-RU" sz="1300" b="1" kern="1200" dirty="0"/>
            <a:t>протестируйте и оцените решение в соответствии с вашими потребностями</a:t>
          </a:r>
          <a:endParaRPr lang="et-EE" sz="1300" b="1" kern="1200" dirty="0"/>
        </a:p>
      </dsp:txBody>
      <dsp:txXfrm>
        <a:off x="3712979" y="2084958"/>
        <a:ext cx="1142992" cy="1410387"/>
      </dsp:txXfrm>
    </dsp:sp>
    <dsp:sp modelId="{D134E427-32FD-4E4E-A57B-243C6E3E2783}">
      <dsp:nvSpPr>
        <dsp:cNvPr id="0" name=""/>
        <dsp:cNvSpPr/>
      </dsp:nvSpPr>
      <dsp:spPr>
        <a:xfrm>
          <a:off x="4917818" y="2431394"/>
          <a:ext cx="921265" cy="716620"/>
        </a:xfrm>
        <a:prstGeom prst="rect">
          <a:avLst/>
        </a:prstGeom>
        <a:noFill/>
        <a:ln>
          <a:noFill/>
        </a:ln>
        <a:effectLst/>
      </dsp:spPr>
      <dsp:style>
        <a:lnRef idx="0">
          <a:scrgbClr r="0" g="0" b="0"/>
        </a:lnRef>
        <a:fillRef idx="0">
          <a:scrgbClr r="0" g="0" b="0"/>
        </a:fillRef>
        <a:effectRef idx="0">
          <a:scrgbClr r="0" g="0" b="0"/>
        </a:effectRef>
        <a:fontRef idx="minor"/>
      </dsp:style>
    </dsp:sp>
    <dsp:sp modelId="{99F4A346-C260-4ABF-A824-7F2A07E514FE}">
      <dsp:nvSpPr>
        <dsp:cNvPr id="0" name=""/>
        <dsp:cNvSpPr/>
      </dsp:nvSpPr>
      <dsp:spPr>
        <a:xfrm rot="5400000">
          <a:off x="4900703" y="4176927"/>
          <a:ext cx="752451" cy="85663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3EA73F-B535-40AA-9C6C-29E91736F352}">
      <dsp:nvSpPr>
        <dsp:cNvPr id="0" name=""/>
        <dsp:cNvSpPr/>
      </dsp:nvSpPr>
      <dsp:spPr>
        <a:xfrm>
          <a:off x="4701349" y="3342820"/>
          <a:ext cx="1266684" cy="88663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Шаг </a:t>
          </a:r>
          <a:r>
            <a:rPr lang="en-US" sz="1300" b="1" kern="1200" dirty="0"/>
            <a:t>4: </a:t>
          </a:r>
          <a:r>
            <a:rPr lang="ru-RU" sz="1300" b="1" kern="1200" dirty="0"/>
            <a:t>оцените затраты </a:t>
          </a:r>
          <a:endParaRPr lang="et-EE" sz="1300" b="1" kern="1200" dirty="0"/>
        </a:p>
      </dsp:txBody>
      <dsp:txXfrm>
        <a:off x="4744639" y="3386110"/>
        <a:ext cx="1180104" cy="800058"/>
      </dsp:txXfrm>
    </dsp:sp>
    <dsp:sp modelId="{F720A93A-9385-4450-B036-C58D56BF292F}">
      <dsp:nvSpPr>
        <dsp:cNvPr id="0" name=""/>
        <dsp:cNvSpPr/>
      </dsp:nvSpPr>
      <dsp:spPr>
        <a:xfrm>
          <a:off x="5968034" y="3427381"/>
          <a:ext cx="921265" cy="716620"/>
        </a:xfrm>
        <a:prstGeom prst="rect">
          <a:avLst/>
        </a:prstGeom>
        <a:noFill/>
        <a:ln>
          <a:noFill/>
        </a:ln>
        <a:effectLst/>
      </dsp:spPr>
      <dsp:style>
        <a:lnRef idx="0">
          <a:scrgbClr r="0" g="0" b="0"/>
        </a:lnRef>
        <a:fillRef idx="0">
          <a:scrgbClr r="0" g="0" b="0"/>
        </a:fillRef>
        <a:effectRef idx="0">
          <a:scrgbClr r="0" g="0" b="0"/>
        </a:effectRef>
        <a:fontRef idx="minor"/>
      </dsp:style>
    </dsp:sp>
    <dsp:sp modelId="{BD00B1C8-8426-4546-B36F-14BDC8692D52}">
      <dsp:nvSpPr>
        <dsp:cNvPr id="0" name=""/>
        <dsp:cNvSpPr/>
      </dsp:nvSpPr>
      <dsp:spPr>
        <a:xfrm>
          <a:off x="5751566" y="4338808"/>
          <a:ext cx="1266684" cy="88663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Шаг </a:t>
          </a:r>
          <a:r>
            <a:rPr lang="en-US" sz="1300" b="1" kern="1200" dirty="0"/>
            <a:t>5: </a:t>
          </a:r>
          <a:r>
            <a:rPr lang="ru-RU" sz="1300" b="1" kern="1200" dirty="0"/>
            <a:t>внедрение </a:t>
          </a:r>
          <a:endParaRPr lang="et-EE" sz="1300" b="1" kern="1200" dirty="0"/>
        </a:p>
      </dsp:txBody>
      <dsp:txXfrm>
        <a:off x="5794856" y="4382098"/>
        <a:ext cx="1180104" cy="8000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8E1B3-AE39-4259-AB92-61B04CBE29A6}">
      <dsp:nvSpPr>
        <dsp:cNvPr id="0" name=""/>
        <dsp:cNvSpPr/>
      </dsp:nvSpPr>
      <dsp:spPr>
        <a:xfrm>
          <a:off x="0" y="634570"/>
          <a:ext cx="2790309" cy="1674186"/>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kern="1200" dirty="0"/>
            <a:t>Установленные и запланированные: начало, завершение, календарный график и подходы </a:t>
          </a:r>
          <a:endParaRPr lang="en-US" sz="2000" b="0" kern="1200" dirty="0"/>
        </a:p>
      </dsp:txBody>
      <dsp:txXfrm>
        <a:off x="0" y="634570"/>
        <a:ext cx="2790309" cy="1674186"/>
      </dsp:txXfrm>
    </dsp:sp>
    <dsp:sp modelId="{11C703D4-CBE1-498F-A40A-7BB0F564E80F}">
      <dsp:nvSpPr>
        <dsp:cNvPr id="0" name=""/>
        <dsp:cNvSpPr/>
      </dsp:nvSpPr>
      <dsp:spPr>
        <a:xfrm>
          <a:off x="3069341" y="634570"/>
          <a:ext cx="2790309" cy="1674186"/>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kern="1200" noProof="0" dirty="0"/>
            <a:t>Выделение ресурсов на определенную работу </a:t>
          </a:r>
          <a:r>
            <a:rPr lang="en-US" sz="2000" b="0" kern="1200" noProof="0" dirty="0"/>
            <a:t>– </a:t>
          </a:r>
          <a:r>
            <a:rPr lang="ru-RU" sz="2000" b="0" kern="1200" noProof="0" dirty="0"/>
            <a:t>ограничение по срокам, ресурсам и требуемым результатам </a:t>
          </a:r>
          <a:endParaRPr lang="en-US" sz="2000" b="0" kern="1200" noProof="0" dirty="0"/>
        </a:p>
      </dsp:txBody>
      <dsp:txXfrm>
        <a:off x="3069341" y="634570"/>
        <a:ext cx="2790309" cy="1674186"/>
      </dsp:txXfrm>
    </dsp:sp>
    <dsp:sp modelId="{4A34BC9A-7B51-497A-AA65-41CDD19A36FC}">
      <dsp:nvSpPr>
        <dsp:cNvPr id="0" name=""/>
        <dsp:cNvSpPr/>
      </dsp:nvSpPr>
      <dsp:spPr>
        <a:xfrm>
          <a:off x="6138681" y="634570"/>
          <a:ext cx="2790309" cy="1674186"/>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0" kern="1200" dirty="0"/>
            <a:t>Конечные результаты имеют конкретные цели </a:t>
          </a:r>
          <a:r>
            <a:rPr lang="en-US" sz="1600" b="0" kern="1200" dirty="0"/>
            <a:t>(</a:t>
          </a:r>
          <a:r>
            <a:rPr lang="ru-RU" sz="1600" b="0" kern="1200" dirty="0"/>
            <a:t>сроки, затраты, производительность/качество</a:t>
          </a:r>
          <a:r>
            <a:rPr lang="en-US" sz="1600" b="0" kern="1200" dirty="0"/>
            <a:t>) – </a:t>
          </a:r>
          <a:r>
            <a:rPr lang="ru-RU" sz="1600" b="0" kern="1200" dirty="0"/>
            <a:t>определены результаты и поставляемые материалы/продукты </a:t>
          </a:r>
          <a:endParaRPr lang="en-US" sz="1600" b="0" kern="1200" dirty="0"/>
        </a:p>
      </dsp:txBody>
      <dsp:txXfrm>
        <a:off x="6138681" y="634570"/>
        <a:ext cx="2790309" cy="1674186"/>
      </dsp:txXfrm>
    </dsp:sp>
    <dsp:sp modelId="{CF2A8C1A-F85D-49F6-9E74-2400825593F0}">
      <dsp:nvSpPr>
        <dsp:cNvPr id="0" name=""/>
        <dsp:cNvSpPr/>
      </dsp:nvSpPr>
      <dsp:spPr>
        <a:xfrm>
          <a:off x="0" y="2587787"/>
          <a:ext cx="2790309" cy="1674186"/>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b="0" kern="1200" dirty="0"/>
            <a:t>Применение распланированного, организованного подхода </a:t>
          </a:r>
          <a:r>
            <a:rPr lang="en-US" sz="1700" b="0" kern="1200" dirty="0"/>
            <a:t>– </a:t>
          </a:r>
          <a:r>
            <a:rPr lang="ru-RU" sz="1700" b="0" kern="1200" dirty="0"/>
            <a:t>лимиты бюджета, количество людей, материально-технические средства, капитал</a:t>
          </a:r>
          <a:endParaRPr lang="en-US" sz="1700" b="0" kern="1200" dirty="0"/>
        </a:p>
      </dsp:txBody>
      <dsp:txXfrm>
        <a:off x="0" y="2587787"/>
        <a:ext cx="2790309" cy="1674186"/>
      </dsp:txXfrm>
    </dsp:sp>
    <dsp:sp modelId="{2719943E-12DE-446B-8620-B539FB37F8FB}">
      <dsp:nvSpPr>
        <dsp:cNvPr id="0" name=""/>
        <dsp:cNvSpPr/>
      </dsp:nvSpPr>
      <dsp:spPr>
        <a:xfrm>
          <a:off x="3069341" y="2587787"/>
          <a:ext cx="2790309" cy="1674186"/>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kern="1200" dirty="0"/>
            <a:t>Как правило, предполагает наличие команды людей</a:t>
          </a:r>
          <a:endParaRPr lang="en-US" sz="2000" b="0" kern="1200" dirty="0"/>
        </a:p>
      </dsp:txBody>
      <dsp:txXfrm>
        <a:off x="3069341" y="2587787"/>
        <a:ext cx="2790309" cy="1674186"/>
      </dsp:txXfrm>
    </dsp:sp>
    <dsp:sp modelId="{2F5EB484-AAB9-40DA-8F0A-43B8C70F0F53}">
      <dsp:nvSpPr>
        <dsp:cNvPr id="0" name=""/>
        <dsp:cNvSpPr/>
      </dsp:nvSpPr>
      <dsp:spPr>
        <a:xfrm>
          <a:off x="6138681" y="2587787"/>
          <a:ext cx="2790309" cy="1674186"/>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Последовательность задач и конечные сроки</a:t>
          </a:r>
          <a:endParaRPr lang="en-US" sz="2000" b="0" kern="1200" dirty="0"/>
        </a:p>
      </dsp:txBody>
      <dsp:txXfrm>
        <a:off x="6138681" y="2587787"/>
        <a:ext cx="2790309" cy="16741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0C24-386C-4391-93CF-551E569AC358}">
      <dsp:nvSpPr>
        <dsp:cNvPr id="0" name=""/>
        <dsp:cNvSpPr/>
      </dsp:nvSpPr>
      <dsp:spPr>
        <a:xfrm>
          <a:off x="5183135" y="3917235"/>
          <a:ext cx="2845756" cy="18434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r" defTabSz="355600">
            <a:lnSpc>
              <a:spcPct val="90000"/>
            </a:lnSpc>
            <a:spcBef>
              <a:spcPct val="0"/>
            </a:spcBef>
            <a:spcAft>
              <a:spcPct val="15000"/>
            </a:spcAft>
            <a:buChar char="•"/>
          </a:pPr>
          <a:endParaRPr lang="en-US" sz="800" b="0" kern="1200" dirty="0"/>
        </a:p>
        <a:p>
          <a:pPr marL="57150" lvl="1" indent="-57150" algn="r" defTabSz="355600">
            <a:lnSpc>
              <a:spcPct val="90000"/>
            </a:lnSpc>
            <a:spcBef>
              <a:spcPct val="0"/>
            </a:spcBef>
            <a:spcAft>
              <a:spcPct val="15000"/>
            </a:spcAft>
            <a:buChar char="•"/>
          </a:pPr>
          <a:r>
            <a:rPr lang="ru-RU" sz="800" b="0" kern="1200" dirty="0"/>
            <a:t>Контролируйте сроки, работы и  затраты</a:t>
          </a:r>
          <a:endParaRPr lang="en-US" sz="800" b="0" kern="1200" dirty="0"/>
        </a:p>
        <a:p>
          <a:pPr marL="57150" lvl="1" indent="-57150" algn="r" defTabSz="355600">
            <a:lnSpc>
              <a:spcPct val="90000"/>
            </a:lnSpc>
            <a:spcBef>
              <a:spcPct val="0"/>
            </a:spcBef>
            <a:spcAft>
              <a:spcPct val="15000"/>
            </a:spcAft>
            <a:buChar char="•"/>
          </a:pPr>
          <a:r>
            <a:rPr lang="ru-RU" sz="800" b="0" kern="1200" dirty="0"/>
            <a:t>Собирайте и давайте отзывы </a:t>
          </a:r>
          <a:r>
            <a:rPr lang="en-US" sz="800" b="0" kern="1200" dirty="0"/>
            <a:t> </a:t>
          </a:r>
        </a:p>
        <a:p>
          <a:pPr marL="57150" lvl="1" indent="-57150" algn="r" defTabSz="355600">
            <a:lnSpc>
              <a:spcPct val="90000"/>
            </a:lnSpc>
            <a:spcBef>
              <a:spcPct val="0"/>
            </a:spcBef>
            <a:spcAft>
              <a:spcPct val="15000"/>
            </a:spcAft>
            <a:buChar char="•"/>
          </a:pPr>
          <a:r>
            <a:rPr lang="ru-RU" sz="800" b="0" kern="1200" dirty="0"/>
            <a:t>Управляйте неожиданными аспектами</a:t>
          </a:r>
          <a:endParaRPr lang="en-US" sz="800" b="0" kern="1200" dirty="0"/>
        </a:p>
      </dsp:txBody>
      <dsp:txXfrm>
        <a:off x="6077356" y="4418580"/>
        <a:ext cx="1911041" cy="1301565"/>
      </dsp:txXfrm>
    </dsp:sp>
    <dsp:sp modelId="{C0D6AE5C-2B2B-4592-8A85-B701DE347DA5}">
      <dsp:nvSpPr>
        <dsp:cNvPr id="0" name=""/>
        <dsp:cNvSpPr/>
      </dsp:nvSpPr>
      <dsp:spPr>
        <a:xfrm>
          <a:off x="540059" y="3917235"/>
          <a:ext cx="2845756" cy="18434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ru-RU" sz="800" b="0" kern="1200" dirty="0"/>
            <a:t>Подтверждение достижений и результатов</a:t>
          </a:r>
          <a:endParaRPr lang="en-US" sz="800" b="0" kern="1200" dirty="0"/>
        </a:p>
        <a:p>
          <a:pPr marL="57150" lvl="1" indent="-57150" algn="l" defTabSz="355600">
            <a:lnSpc>
              <a:spcPct val="90000"/>
            </a:lnSpc>
            <a:spcBef>
              <a:spcPct val="0"/>
            </a:spcBef>
            <a:spcAft>
              <a:spcPct val="15000"/>
            </a:spcAft>
            <a:buChar char="•"/>
          </a:pPr>
          <a:r>
            <a:rPr lang="ru-RU" sz="800" b="0" kern="1200" dirty="0"/>
            <a:t>Прекращение деятельности и роспуск команды</a:t>
          </a:r>
          <a:endParaRPr lang="en-US" sz="800" b="0" kern="1200" dirty="0"/>
        </a:p>
        <a:p>
          <a:pPr marL="57150" lvl="1" indent="-57150" algn="l" defTabSz="355600">
            <a:lnSpc>
              <a:spcPct val="90000"/>
            </a:lnSpc>
            <a:spcBef>
              <a:spcPct val="0"/>
            </a:spcBef>
            <a:spcAft>
              <a:spcPct val="15000"/>
            </a:spcAft>
            <a:buChar char="•"/>
          </a:pPr>
          <a:r>
            <a:rPr lang="ru-RU" sz="800" b="0" kern="1200" dirty="0"/>
            <a:t>Обучение на основании опыта проекта</a:t>
          </a:r>
          <a:endParaRPr lang="en-US" sz="800" b="0" kern="1200" dirty="0"/>
        </a:p>
        <a:p>
          <a:pPr marL="57150" lvl="1" indent="-57150" algn="l" defTabSz="355600">
            <a:lnSpc>
              <a:spcPct val="90000"/>
            </a:lnSpc>
            <a:spcBef>
              <a:spcPct val="0"/>
            </a:spcBef>
            <a:spcAft>
              <a:spcPct val="15000"/>
            </a:spcAft>
            <a:buChar char="•"/>
          </a:pPr>
          <a:r>
            <a:rPr lang="ru-RU" sz="800" b="0" kern="1200" dirty="0"/>
            <a:t>Критический анализ  процессов и результатов</a:t>
          </a:r>
          <a:endParaRPr lang="en-US" sz="800" b="0" kern="1200" dirty="0"/>
        </a:p>
        <a:p>
          <a:pPr marL="57150" lvl="1" indent="-57150" algn="l" defTabSz="355600">
            <a:lnSpc>
              <a:spcPct val="90000"/>
            </a:lnSpc>
            <a:spcBef>
              <a:spcPct val="0"/>
            </a:spcBef>
            <a:spcAft>
              <a:spcPct val="15000"/>
            </a:spcAft>
            <a:buChar char="•"/>
          </a:pPr>
          <a:r>
            <a:rPr lang="ru-RU" sz="800" b="0" kern="1200" dirty="0"/>
            <a:t>Составление финального отчета проекта</a:t>
          </a:r>
          <a:endParaRPr lang="en-US" sz="800" b="0" kern="1200" noProof="0" dirty="0"/>
        </a:p>
      </dsp:txBody>
      <dsp:txXfrm>
        <a:off x="580553" y="4418580"/>
        <a:ext cx="1911041" cy="1301565"/>
      </dsp:txXfrm>
    </dsp:sp>
    <dsp:sp modelId="{D5FD49C1-60BD-4180-9A2B-3F112FC35F93}">
      <dsp:nvSpPr>
        <dsp:cNvPr id="0" name=""/>
        <dsp:cNvSpPr/>
      </dsp:nvSpPr>
      <dsp:spPr>
        <a:xfrm>
          <a:off x="5183135" y="0"/>
          <a:ext cx="2845756" cy="18434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r" defTabSz="355600">
            <a:lnSpc>
              <a:spcPct val="90000"/>
            </a:lnSpc>
            <a:spcBef>
              <a:spcPct val="0"/>
            </a:spcBef>
            <a:spcAft>
              <a:spcPct val="15000"/>
            </a:spcAft>
            <a:buChar char="•"/>
          </a:pPr>
          <a:r>
            <a:rPr lang="ru-RU" sz="800" b="0" kern="1200" dirty="0"/>
            <a:t>Обозначьте результаты </a:t>
          </a:r>
          <a:r>
            <a:rPr lang="en-US" sz="800" b="0" kern="1200" dirty="0"/>
            <a:t> </a:t>
          </a:r>
        </a:p>
        <a:p>
          <a:pPr marL="57150" lvl="1" indent="-57150" algn="r" defTabSz="355600">
            <a:lnSpc>
              <a:spcPct val="90000"/>
            </a:lnSpc>
            <a:spcBef>
              <a:spcPct val="0"/>
            </a:spcBef>
            <a:spcAft>
              <a:spcPct val="15000"/>
            </a:spcAft>
            <a:buChar char="•"/>
          </a:pPr>
          <a:r>
            <a:rPr lang="ru-RU" sz="800" b="0" kern="1200" dirty="0"/>
            <a:t>Определите требования к качеству</a:t>
          </a:r>
          <a:r>
            <a:rPr lang="en-US" sz="800" b="0" kern="1200" dirty="0"/>
            <a:t> </a:t>
          </a:r>
        </a:p>
        <a:p>
          <a:pPr marL="57150" lvl="1" indent="-57150" algn="r" defTabSz="355600">
            <a:lnSpc>
              <a:spcPct val="90000"/>
            </a:lnSpc>
            <a:spcBef>
              <a:spcPct val="0"/>
            </a:spcBef>
            <a:spcAft>
              <a:spcPct val="15000"/>
            </a:spcAft>
            <a:buChar char="•"/>
          </a:pPr>
          <a:r>
            <a:rPr lang="ru-RU" sz="800" b="0" kern="1200" dirty="0"/>
            <a:t>План действий </a:t>
          </a:r>
          <a:r>
            <a:rPr lang="en-US" sz="800" b="0" kern="1200" dirty="0"/>
            <a:t> </a:t>
          </a:r>
        </a:p>
        <a:p>
          <a:pPr marL="57150" lvl="1" indent="-57150" algn="r" defTabSz="355600">
            <a:lnSpc>
              <a:spcPct val="90000"/>
            </a:lnSpc>
            <a:spcBef>
              <a:spcPct val="0"/>
            </a:spcBef>
            <a:spcAft>
              <a:spcPct val="15000"/>
            </a:spcAft>
            <a:buChar char="•"/>
          </a:pPr>
          <a:r>
            <a:rPr lang="ru-RU" sz="800" b="0" kern="1200" dirty="0"/>
            <a:t>Команда </a:t>
          </a:r>
          <a:endParaRPr lang="en-US" sz="800" b="0" kern="1200" dirty="0"/>
        </a:p>
        <a:p>
          <a:pPr marL="57150" lvl="1" indent="-57150" algn="r" defTabSz="355600">
            <a:lnSpc>
              <a:spcPct val="90000"/>
            </a:lnSpc>
            <a:spcBef>
              <a:spcPct val="0"/>
            </a:spcBef>
            <a:spcAft>
              <a:spcPct val="15000"/>
            </a:spcAft>
            <a:buChar char="•"/>
          </a:pPr>
          <a:r>
            <a:rPr lang="ru-RU" sz="800" b="0" kern="1200" dirty="0"/>
            <a:t>Временные рамки </a:t>
          </a:r>
          <a:r>
            <a:rPr lang="en-US" sz="800" b="0" kern="1200" dirty="0"/>
            <a:t> </a:t>
          </a:r>
        </a:p>
        <a:p>
          <a:pPr marL="57150" lvl="1" indent="-57150" algn="r" defTabSz="355600">
            <a:lnSpc>
              <a:spcPct val="90000"/>
            </a:lnSpc>
            <a:spcBef>
              <a:spcPct val="0"/>
            </a:spcBef>
            <a:spcAft>
              <a:spcPct val="15000"/>
            </a:spcAft>
            <a:buChar char="•"/>
          </a:pPr>
          <a:r>
            <a:rPr lang="ru-RU" sz="800" b="0" kern="1200" dirty="0"/>
            <a:t>Коммуникационный план </a:t>
          </a:r>
          <a:r>
            <a:rPr lang="en-US" sz="800" b="0" kern="1200" dirty="0"/>
            <a:t> </a:t>
          </a:r>
        </a:p>
        <a:p>
          <a:pPr marL="57150" lvl="1" indent="-57150" algn="r" defTabSz="355600">
            <a:lnSpc>
              <a:spcPct val="90000"/>
            </a:lnSpc>
            <a:spcBef>
              <a:spcPct val="0"/>
            </a:spcBef>
            <a:spcAft>
              <a:spcPct val="15000"/>
            </a:spcAft>
            <a:buChar char="•"/>
          </a:pPr>
          <a:r>
            <a:rPr lang="ru-RU" sz="800" b="0" kern="1200" dirty="0"/>
            <a:t>Бюджет </a:t>
          </a:r>
          <a:r>
            <a:rPr lang="en-US" sz="800" b="0" kern="1200" dirty="0"/>
            <a:t> </a:t>
          </a:r>
        </a:p>
        <a:p>
          <a:pPr marL="57150" lvl="1" indent="-57150" algn="r" defTabSz="355600">
            <a:lnSpc>
              <a:spcPct val="90000"/>
            </a:lnSpc>
            <a:spcBef>
              <a:spcPct val="0"/>
            </a:spcBef>
            <a:spcAft>
              <a:spcPct val="15000"/>
            </a:spcAft>
            <a:buChar char="•"/>
          </a:pPr>
          <a:r>
            <a:rPr lang="ru-RU" sz="800" b="0" kern="1200" dirty="0"/>
            <a:t>Запуск проекта </a:t>
          </a:r>
          <a:endParaRPr lang="en-US" sz="800" b="0" kern="1200" dirty="0"/>
        </a:p>
      </dsp:txBody>
      <dsp:txXfrm>
        <a:off x="6077356" y="40494"/>
        <a:ext cx="1911041" cy="1301565"/>
      </dsp:txXfrm>
    </dsp:sp>
    <dsp:sp modelId="{C614974E-7A4E-4878-9EAB-02A897F8C325}">
      <dsp:nvSpPr>
        <dsp:cNvPr id="0" name=""/>
        <dsp:cNvSpPr/>
      </dsp:nvSpPr>
      <dsp:spPr>
        <a:xfrm>
          <a:off x="540059" y="0"/>
          <a:ext cx="2845756" cy="18434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ru-RU" sz="900" b="0" kern="1200" noProof="0" dirty="0"/>
            <a:t>Сформулируйте значение проекта </a:t>
          </a:r>
          <a:endParaRPr lang="en-US" sz="900" b="0" kern="1200" dirty="0"/>
        </a:p>
        <a:p>
          <a:pPr marL="57150" lvl="1" indent="-57150" algn="l" defTabSz="400050">
            <a:lnSpc>
              <a:spcPct val="90000"/>
            </a:lnSpc>
            <a:spcBef>
              <a:spcPct val="0"/>
            </a:spcBef>
            <a:spcAft>
              <a:spcPct val="15000"/>
            </a:spcAft>
            <a:buChar char="•"/>
          </a:pPr>
          <a:r>
            <a:rPr lang="ru-RU" sz="900" b="0" kern="1200" dirty="0"/>
            <a:t>Ожидаемые результаты </a:t>
          </a:r>
          <a:r>
            <a:rPr lang="en-US" sz="900" b="0" kern="1200" dirty="0"/>
            <a:t>(</a:t>
          </a:r>
          <a:r>
            <a:rPr lang="ru-RU" sz="900" b="0" kern="1200" dirty="0"/>
            <a:t>визуализируйте</a:t>
          </a:r>
          <a:r>
            <a:rPr lang="en-US" sz="900" b="0" kern="1200" dirty="0"/>
            <a:t>)</a:t>
          </a:r>
        </a:p>
        <a:p>
          <a:pPr marL="57150" lvl="1" indent="-57150" algn="l" defTabSz="400050">
            <a:lnSpc>
              <a:spcPct val="90000"/>
            </a:lnSpc>
            <a:spcBef>
              <a:spcPct val="0"/>
            </a:spcBef>
            <a:spcAft>
              <a:spcPct val="15000"/>
            </a:spcAft>
            <a:buChar char="•"/>
          </a:pPr>
          <a:r>
            <a:rPr lang="ru-RU" sz="900" b="0" kern="1200" dirty="0"/>
            <a:t>Правила игры </a:t>
          </a:r>
          <a:r>
            <a:rPr lang="en-US" sz="900" b="0" kern="1200" dirty="0"/>
            <a:t> </a:t>
          </a:r>
        </a:p>
        <a:p>
          <a:pPr marL="57150" lvl="1" indent="-57150" algn="l" defTabSz="400050">
            <a:lnSpc>
              <a:spcPct val="90000"/>
            </a:lnSpc>
            <a:spcBef>
              <a:spcPct val="0"/>
            </a:spcBef>
            <a:spcAft>
              <a:spcPct val="15000"/>
            </a:spcAft>
            <a:buChar char="•"/>
          </a:pPr>
          <a:r>
            <a:rPr lang="ru-RU" sz="900" b="0" kern="1200" dirty="0"/>
            <a:t>Решения </a:t>
          </a:r>
          <a:r>
            <a:rPr lang="en-US" sz="900" b="0" kern="1200" dirty="0"/>
            <a:t> </a:t>
          </a:r>
        </a:p>
        <a:p>
          <a:pPr marL="57150" lvl="1" indent="-57150" algn="l" defTabSz="400050">
            <a:lnSpc>
              <a:spcPct val="90000"/>
            </a:lnSpc>
            <a:spcBef>
              <a:spcPct val="0"/>
            </a:spcBef>
            <a:spcAft>
              <a:spcPct val="15000"/>
            </a:spcAft>
            <a:buChar char="•"/>
          </a:pPr>
          <a:r>
            <a:rPr lang="ru-RU" sz="900" b="0" kern="1200" dirty="0"/>
            <a:t>Объемы </a:t>
          </a:r>
          <a:endParaRPr lang="en-US" sz="900" b="0" kern="1200" dirty="0"/>
        </a:p>
        <a:p>
          <a:pPr marL="57150" lvl="1" indent="-57150" algn="l" defTabSz="400050">
            <a:lnSpc>
              <a:spcPct val="90000"/>
            </a:lnSpc>
            <a:spcBef>
              <a:spcPct val="0"/>
            </a:spcBef>
            <a:spcAft>
              <a:spcPct val="15000"/>
            </a:spcAft>
            <a:buChar char="•"/>
          </a:pPr>
          <a:r>
            <a:rPr lang="ru-RU" sz="900" b="0" kern="1200" noProof="0" dirty="0"/>
            <a:t>Проект и первый план </a:t>
          </a:r>
          <a:endParaRPr lang="en-US" sz="900" b="0" kern="1200" dirty="0"/>
        </a:p>
        <a:p>
          <a:pPr marL="57150" lvl="1" indent="-57150" algn="l" defTabSz="400050">
            <a:lnSpc>
              <a:spcPct val="90000"/>
            </a:lnSpc>
            <a:spcBef>
              <a:spcPct val="0"/>
            </a:spcBef>
            <a:spcAft>
              <a:spcPct val="15000"/>
            </a:spcAft>
            <a:buChar char="•"/>
          </a:pPr>
          <a:r>
            <a:rPr lang="ru-RU" sz="900" b="0" kern="1200" dirty="0"/>
            <a:t>Основная команда</a:t>
          </a:r>
          <a:endParaRPr lang="en-US" sz="900" b="0" kern="1200" dirty="0"/>
        </a:p>
        <a:p>
          <a:pPr marL="57150" lvl="1" indent="-57150" algn="l" defTabSz="400050">
            <a:lnSpc>
              <a:spcPct val="90000"/>
            </a:lnSpc>
            <a:spcBef>
              <a:spcPct val="0"/>
            </a:spcBef>
            <a:spcAft>
              <a:spcPct val="15000"/>
            </a:spcAft>
            <a:buChar char="•"/>
          </a:pPr>
          <a:r>
            <a:rPr lang="ru-RU" sz="900" b="0" kern="1200" dirty="0"/>
            <a:t>Временные рамки</a:t>
          </a:r>
          <a:endParaRPr lang="en-US" sz="900" b="0" kern="1200" dirty="0"/>
        </a:p>
        <a:p>
          <a:pPr marL="57150" lvl="1" indent="-57150" algn="l" defTabSz="400050">
            <a:lnSpc>
              <a:spcPct val="90000"/>
            </a:lnSpc>
            <a:spcBef>
              <a:spcPct val="0"/>
            </a:spcBef>
            <a:spcAft>
              <a:spcPct val="15000"/>
            </a:spcAft>
            <a:buChar char="•"/>
          </a:pPr>
          <a:r>
            <a:rPr lang="ru-RU" sz="900" b="0" kern="1200" dirty="0"/>
            <a:t>Проект бюджета </a:t>
          </a:r>
          <a:r>
            <a:rPr lang="en-US" sz="900" b="0" kern="1200" dirty="0"/>
            <a:t> </a:t>
          </a:r>
        </a:p>
        <a:p>
          <a:pPr marL="57150" lvl="1" indent="-57150" algn="l" defTabSz="400050">
            <a:lnSpc>
              <a:spcPct val="90000"/>
            </a:lnSpc>
            <a:spcBef>
              <a:spcPct val="0"/>
            </a:spcBef>
            <a:spcAft>
              <a:spcPct val="15000"/>
            </a:spcAft>
            <a:buChar char="•"/>
          </a:pPr>
          <a:r>
            <a:rPr lang="ru-RU" sz="900" b="0" kern="1200" dirty="0"/>
            <a:t>Риски </a:t>
          </a:r>
          <a:r>
            <a:rPr lang="en-US" sz="900" b="0" kern="1200" dirty="0"/>
            <a:t>(</a:t>
          </a:r>
          <a:r>
            <a:rPr lang="ru-RU" sz="900" b="0" kern="1200" dirty="0"/>
            <a:t>что может пойти не так)</a:t>
          </a:r>
          <a:endParaRPr lang="en-US" sz="900" b="0" kern="1200" dirty="0"/>
        </a:p>
      </dsp:txBody>
      <dsp:txXfrm>
        <a:off x="580553" y="40494"/>
        <a:ext cx="1911041" cy="1301565"/>
      </dsp:txXfrm>
    </dsp:sp>
    <dsp:sp modelId="{10DE16D1-9426-4532-8E22-F1B56406EDDC}">
      <dsp:nvSpPr>
        <dsp:cNvPr id="0" name=""/>
        <dsp:cNvSpPr/>
      </dsp:nvSpPr>
      <dsp:spPr>
        <a:xfrm>
          <a:off x="1732512" y="328356"/>
          <a:ext cx="2494357" cy="2494357"/>
        </a:xfrm>
        <a:prstGeom prst="pieWedg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b="1" kern="1200" dirty="0"/>
            <a:t>НАЧАЛО </a:t>
          </a:r>
          <a:r>
            <a:rPr lang="en-US" sz="1600" b="1" kern="1200" dirty="0"/>
            <a:t> - </a:t>
          </a:r>
          <a:r>
            <a:rPr lang="ru-RU" sz="1600" b="1" kern="1200" dirty="0"/>
            <a:t>изучайте, обсуждайте и анализируйте</a:t>
          </a:r>
          <a:endParaRPr lang="en-US" sz="1600" kern="1200" dirty="0"/>
        </a:p>
      </dsp:txBody>
      <dsp:txXfrm>
        <a:off x="2463092" y="1058936"/>
        <a:ext cx="1763777" cy="1763777"/>
      </dsp:txXfrm>
    </dsp:sp>
    <dsp:sp modelId="{258904A6-8DEF-4C8D-8029-4A7671DBA0A4}">
      <dsp:nvSpPr>
        <dsp:cNvPr id="0" name=""/>
        <dsp:cNvSpPr/>
      </dsp:nvSpPr>
      <dsp:spPr>
        <a:xfrm rot="5400000">
          <a:off x="4342082" y="328356"/>
          <a:ext cx="2494357" cy="2494357"/>
        </a:xfrm>
        <a:prstGeom prst="pieWedg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b="1" kern="1200" dirty="0"/>
            <a:t>ПЛАНИРОВАНИЕ </a:t>
          </a:r>
          <a:r>
            <a:rPr lang="en-US" sz="1600" b="1" kern="1200" dirty="0"/>
            <a:t> - </a:t>
          </a:r>
          <a:r>
            <a:rPr lang="ru-RU" sz="1600" b="1" kern="1200" dirty="0"/>
            <a:t>проверяйте все и записывайте</a:t>
          </a:r>
          <a:endParaRPr lang="en-US" sz="1600" kern="1200" dirty="0"/>
        </a:p>
      </dsp:txBody>
      <dsp:txXfrm rot="-5400000">
        <a:off x="4342082" y="1058936"/>
        <a:ext cx="1763777" cy="1763777"/>
      </dsp:txXfrm>
    </dsp:sp>
    <dsp:sp modelId="{E90757A4-EFBC-41F5-AAF6-418DF3634607}">
      <dsp:nvSpPr>
        <dsp:cNvPr id="0" name=""/>
        <dsp:cNvSpPr/>
      </dsp:nvSpPr>
      <dsp:spPr>
        <a:xfrm rot="10800000">
          <a:off x="4342082" y="2937926"/>
          <a:ext cx="2494357" cy="2494357"/>
        </a:xfrm>
        <a:prstGeom prst="pieWedg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bg1"/>
              </a:solidFill>
            </a:rPr>
            <a:t>РЕАЛИЗАЦИЯ </a:t>
          </a:r>
          <a:r>
            <a:rPr lang="en-US" sz="1600" b="1" kern="1200" dirty="0">
              <a:solidFill>
                <a:schemeClr val="bg1"/>
              </a:solidFill>
            </a:rPr>
            <a:t>– </a:t>
          </a:r>
          <a:r>
            <a:rPr lang="ru-RU" sz="1600" b="1" kern="1200" dirty="0">
              <a:solidFill>
                <a:schemeClr val="bg1"/>
              </a:solidFill>
            </a:rPr>
            <a:t>опережайте свой  план </a:t>
          </a:r>
          <a:endParaRPr lang="en-US" sz="1600" b="1" kern="1200" dirty="0"/>
        </a:p>
      </dsp:txBody>
      <dsp:txXfrm rot="10800000">
        <a:off x="4342082" y="2937926"/>
        <a:ext cx="1763777" cy="1763777"/>
      </dsp:txXfrm>
    </dsp:sp>
    <dsp:sp modelId="{416CD51F-DE20-4690-9677-C6DDC8AD4D78}">
      <dsp:nvSpPr>
        <dsp:cNvPr id="0" name=""/>
        <dsp:cNvSpPr/>
      </dsp:nvSpPr>
      <dsp:spPr>
        <a:xfrm rot="16200000">
          <a:off x="1732512" y="2937926"/>
          <a:ext cx="2494357" cy="2494357"/>
        </a:xfrm>
        <a:prstGeom prst="pieWedg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b="1" kern="1200" dirty="0"/>
            <a:t>ЗАВЕРШЕНИЕ </a:t>
          </a:r>
          <a:r>
            <a:rPr lang="en-US" sz="1600" b="1" kern="1200" dirty="0"/>
            <a:t>– </a:t>
          </a:r>
          <a:r>
            <a:rPr lang="ru-RU" sz="1600" b="1" kern="1200" dirty="0"/>
            <a:t>критически анализируйте и оценивайте </a:t>
          </a:r>
          <a:r>
            <a:rPr lang="en-US" sz="1600" b="1" kern="1200" dirty="0"/>
            <a:t> </a:t>
          </a:r>
          <a:endParaRPr lang="en-US" sz="1600" kern="1200" dirty="0"/>
        </a:p>
      </dsp:txBody>
      <dsp:txXfrm rot="5400000">
        <a:off x="2463092" y="2937926"/>
        <a:ext cx="1763777" cy="1763777"/>
      </dsp:txXfrm>
    </dsp:sp>
    <dsp:sp modelId="{9B6E6D6F-F2CB-44F8-A169-F6AA6B2679DD}">
      <dsp:nvSpPr>
        <dsp:cNvPr id="0" name=""/>
        <dsp:cNvSpPr/>
      </dsp:nvSpPr>
      <dsp:spPr>
        <a:xfrm>
          <a:off x="3853868" y="2361862"/>
          <a:ext cx="861215" cy="748883"/>
        </a:xfrm>
        <a:prstGeom prst="circularArrow">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8D460-74EE-48AE-9E7F-B283DA5BCC70}">
      <dsp:nvSpPr>
        <dsp:cNvPr id="0" name=""/>
        <dsp:cNvSpPr/>
      </dsp:nvSpPr>
      <dsp:spPr>
        <a:xfrm rot="10800000">
          <a:off x="3853868" y="2649894"/>
          <a:ext cx="861215" cy="748883"/>
        </a:xfrm>
        <a:prstGeom prst="circularArrow">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74761-2796-4D3B-9DF2-C662DE3923D9}" type="datetimeFigureOut">
              <a:rPr lang="et-EE" smtClean="0"/>
              <a:pPr/>
              <a:t>27.03.2019</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69593-C17A-4561-8DD4-7619DDEB6857}" type="slidenum">
              <a:rPr lang="et-EE" smtClean="0"/>
              <a:pPr/>
              <a:t>‹#›</a:t>
            </a:fld>
            <a:endParaRPr lang="et-EE"/>
          </a:p>
        </p:txBody>
      </p:sp>
    </p:spTree>
    <p:extLst>
      <p:ext uri="{BB962C8B-B14F-4D97-AF65-F5344CB8AC3E}">
        <p14:creationId xmlns:p14="http://schemas.microsoft.com/office/powerpoint/2010/main" val="117457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2</a:t>
            </a:fld>
            <a:endParaRPr lang="et-EE" dirty="0"/>
          </a:p>
        </p:txBody>
      </p:sp>
    </p:spTree>
    <p:extLst>
      <p:ext uri="{BB962C8B-B14F-4D97-AF65-F5344CB8AC3E}">
        <p14:creationId xmlns:p14="http://schemas.microsoft.com/office/powerpoint/2010/main" val="39323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11</a:t>
            </a:fld>
            <a:endParaRPr lang="et-EE"/>
          </a:p>
        </p:txBody>
      </p:sp>
    </p:spTree>
    <p:extLst>
      <p:ext uri="{BB962C8B-B14F-4D97-AF65-F5344CB8AC3E}">
        <p14:creationId xmlns:p14="http://schemas.microsoft.com/office/powerpoint/2010/main" val="40629789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102</a:t>
            </a:fld>
            <a:endParaRPr lang="et-EE"/>
          </a:p>
        </p:txBody>
      </p:sp>
    </p:spTree>
    <p:extLst>
      <p:ext uri="{BB962C8B-B14F-4D97-AF65-F5344CB8AC3E}">
        <p14:creationId xmlns:p14="http://schemas.microsoft.com/office/powerpoint/2010/main" val="856106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VÕTAN</a:t>
            </a:r>
            <a:r>
              <a:rPr lang="et-EE" baseline="0" dirty="0"/>
              <a:t> MAHA</a:t>
            </a:r>
            <a:r>
              <a:rPr lang="et-EE" baseline="0"/>
              <a:t>; SÕLTUME </a:t>
            </a:r>
            <a:r>
              <a:rPr lang="et-EE" baseline="0" dirty="0"/>
              <a:t>KOHALIKULT INIMESEST</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103</a:t>
            </a:fld>
            <a:endParaRPr lang="et-EE"/>
          </a:p>
        </p:txBody>
      </p:sp>
    </p:spTree>
    <p:extLst>
      <p:ext uri="{BB962C8B-B14F-4D97-AF65-F5344CB8AC3E}">
        <p14:creationId xmlns:p14="http://schemas.microsoft.com/office/powerpoint/2010/main" val="31853299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104</a:t>
            </a:fld>
            <a:endParaRPr lang="et-EE"/>
          </a:p>
        </p:txBody>
      </p:sp>
    </p:spTree>
    <p:extLst>
      <p:ext uri="{BB962C8B-B14F-4D97-AF65-F5344CB8AC3E}">
        <p14:creationId xmlns:p14="http://schemas.microsoft.com/office/powerpoint/2010/main" val="40975131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105</a:t>
            </a:fld>
            <a:endParaRPr lang="et-EE"/>
          </a:p>
        </p:txBody>
      </p:sp>
    </p:spTree>
    <p:extLst>
      <p:ext uri="{BB962C8B-B14F-4D97-AF65-F5344CB8AC3E}">
        <p14:creationId xmlns:p14="http://schemas.microsoft.com/office/powerpoint/2010/main" val="130970228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effectLst/>
              </a:rPr>
              <a:t>ülesanne</a:t>
            </a:r>
            <a:r>
              <a:rPr lang="fi-FI" dirty="0">
                <a:effectLst/>
              </a:rPr>
              <a:t>, ka </a:t>
            </a:r>
            <a:r>
              <a:rPr lang="fi-FI" dirty="0" err="1">
                <a:effectLst/>
              </a:rPr>
              <a:t>siin</a:t>
            </a:r>
            <a:r>
              <a:rPr lang="fi-FI" dirty="0">
                <a:effectLst/>
              </a:rPr>
              <a:t> </a:t>
            </a:r>
            <a:r>
              <a:rPr lang="fi-FI" dirty="0" err="1">
                <a:effectLst/>
              </a:rPr>
              <a:t>võime</a:t>
            </a:r>
            <a:r>
              <a:rPr lang="fi-FI" dirty="0">
                <a:effectLst/>
              </a:rPr>
              <a:t> </a:t>
            </a:r>
            <a:r>
              <a:rPr lang="fi-FI" dirty="0" err="1">
                <a:effectLst/>
              </a:rPr>
              <a:t>Slackis</a:t>
            </a:r>
            <a:r>
              <a:rPr lang="fi-FI" dirty="0">
                <a:effectLst/>
              </a:rPr>
              <a:t> </a:t>
            </a:r>
            <a:r>
              <a:rPr lang="fi-FI" dirty="0" err="1">
                <a:effectLst/>
              </a:rPr>
              <a:t>tekitada</a:t>
            </a:r>
            <a:r>
              <a:rPr lang="fi-FI" dirty="0">
                <a:effectLst/>
              </a:rPr>
              <a:t> </a:t>
            </a:r>
            <a:r>
              <a:rPr lang="fi-FI" dirty="0" err="1">
                <a:effectLst/>
              </a:rPr>
              <a:t>kanali</a:t>
            </a:r>
            <a:r>
              <a:rPr lang="fi-FI" dirty="0">
                <a:effectLst/>
              </a:rPr>
              <a:t>, </a:t>
            </a:r>
            <a:r>
              <a:rPr lang="fi-FI" dirty="0" err="1">
                <a:effectLst/>
              </a:rPr>
              <a:t>kuhu</a:t>
            </a:r>
            <a:r>
              <a:rPr lang="fi-FI" dirty="0">
                <a:effectLst/>
              </a:rPr>
              <a:t> </a:t>
            </a:r>
            <a:r>
              <a:rPr lang="fi-FI" dirty="0" err="1">
                <a:effectLst/>
              </a:rPr>
              <a:t>nad</a:t>
            </a:r>
            <a:r>
              <a:rPr lang="fi-FI" dirty="0">
                <a:effectLst/>
              </a:rPr>
              <a:t> </a:t>
            </a:r>
            <a:r>
              <a:rPr lang="fi-FI" dirty="0" err="1">
                <a:effectLst/>
              </a:rPr>
              <a:t>saavad</a:t>
            </a:r>
            <a:r>
              <a:rPr lang="fi-FI" dirty="0">
                <a:effectLst/>
              </a:rPr>
              <a:t> </a:t>
            </a:r>
            <a:r>
              <a:rPr lang="fi-FI" dirty="0" err="1">
                <a:effectLst/>
              </a:rPr>
              <a:t>kirjutada</a:t>
            </a:r>
            <a:r>
              <a:rPr lang="fi-FI" dirty="0">
                <a:effectLst/>
              </a:rPr>
              <a:t> oma </a:t>
            </a:r>
            <a:r>
              <a:rPr lang="fi-FI" dirty="0" err="1">
                <a:effectLst/>
              </a:rPr>
              <a:t>turvaohud</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106</a:t>
            </a:fld>
            <a:endParaRPr lang="et-EE"/>
          </a:p>
        </p:txBody>
      </p:sp>
    </p:spTree>
    <p:extLst>
      <p:ext uri="{BB962C8B-B14F-4D97-AF65-F5344CB8AC3E}">
        <p14:creationId xmlns:p14="http://schemas.microsoft.com/office/powerpoint/2010/main" val="5722416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noProof="0" dirty="0">
                <a:solidFill>
                  <a:srgbClr val="FF0000"/>
                </a:solidFill>
              </a:rPr>
              <a:t>safety and its key aspects</a:t>
            </a:r>
          </a:p>
          <a:p>
            <a:pPr lvl="0"/>
            <a:r>
              <a:rPr lang="en-GB" sz="1200" noProof="0" dirty="0">
                <a:solidFill>
                  <a:srgbClr val="FF0000"/>
                </a:solidFill>
              </a:rPr>
              <a:t>Are able to compile a minimum digital security protocol for their CSOs and integrate it into CSOs’ daily practice</a:t>
            </a:r>
          </a:p>
          <a:p>
            <a:pPr lvl="0"/>
            <a:r>
              <a:rPr lang="en-GB" sz="1200" noProof="0" dirty="0">
                <a:solidFill>
                  <a:srgbClr val="FF0000"/>
                </a:solidFill>
              </a:rPr>
              <a:t>Able to recognize main cyber security threats and act accordingly</a:t>
            </a:r>
          </a:p>
          <a:p>
            <a:pPr lvl="0"/>
            <a:r>
              <a:rPr lang="en-GB" sz="1200" noProof="0" dirty="0">
                <a:solidFill>
                  <a:srgbClr val="FF0000"/>
                </a:solidFill>
              </a:rPr>
              <a:t>Able to use at least one tool to secure communications</a:t>
            </a:r>
          </a:p>
          <a:p>
            <a:r>
              <a:rPr lang="en-GB" sz="1200" noProof="0" dirty="0">
                <a:solidFill>
                  <a:srgbClr val="FF0000"/>
                </a:solidFill>
              </a:rPr>
              <a:t>Able to help colleagues with using selected tools</a:t>
            </a:r>
          </a:p>
        </p:txBody>
      </p:sp>
      <p:sp>
        <p:nvSpPr>
          <p:cNvPr id="4" name="Slide Number Placeholder 3"/>
          <p:cNvSpPr>
            <a:spLocks noGrp="1"/>
          </p:cNvSpPr>
          <p:nvPr>
            <p:ph type="sldNum" sz="quarter" idx="10"/>
          </p:nvPr>
        </p:nvSpPr>
        <p:spPr/>
        <p:txBody>
          <a:bodyPr/>
          <a:lstStyle/>
          <a:p>
            <a:fld id="{80269593-C17A-4561-8DD4-7619DDEB6857}" type="slidenum">
              <a:rPr lang="et-EE" smtClean="0"/>
              <a:pPr/>
              <a:t>107</a:t>
            </a:fld>
            <a:endParaRPr lang="et-EE"/>
          </a:p>
        </p:txBody>
      </p:sp>
    </p:spTree>
    <p:extLst>
      <p:ext uri="{BB962C8B-B14F-4D97-AF65-F5344CB8AC3E}">
        <p14:creationId xmlns:p14="http://schemas.microsoft.com/office/powerpoint/2010/main" val="14411721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108</a:t>
            </a:fld>
            <a:endParaRPr lang="et-EE"/>
          </a:p>
        </p:txBody>
      </p:sp>
    </p:spTree>
    <p:extLst>
      <p:ext uri="{BB962C8B-B14F-4D97-AF65-F5344CB8AC3E}">
        <p14:creationId xmlns:p14="http://schemas.microsoft.com/office/powerpoint/2010/main" val="18858587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109</a:t>
            </a:fld>
            <a:endParaRPr lang="et-EE"/>
          </a:p>
        </p:txBody>
      </p:sp>
    </p:spTree>
    <p:extLst>
      <p:ext uri="{BB962C8B-B14F-4D97-AF65-F5344CB8AC3E}">
        <p14:creationId xmlns:p14="http://schemas.microsoft.com/office/powerpoint/2010/main" val="410898708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110</a:t>
            </a:fld>
            <a:endParaRPr lang="et-EE"/>
          </a:p>
        </p:txBody>
      </p:sp>
    </p:spTree>
    <p:extLst>
      <p:ext uri="{BB962C8B-B14F-4D97-AF65-F5344CB8AC3E}">
        <p14:creationId xmlns:p14="http://schemas.microsoft.com/office/powerpoint/2010/main" val="402923630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111</a:t>
            </a:fld>
            <a:endParaRPr lang="et-EE"/>
          </a:p>
        </p:txBody>
      </p:sp>
    </p:spTree>
    <p:extLst>
      <p:ext uri="{BB962C8B-B14F-4D97-AF65-F5344CB8AC3E}">
        <p14:creationId xmlns:p14="http://schemas.microsoft.com/office/powerpoint/2010/main" val="219682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12</a:t>
            </a:fld>
            <a:endParaRPr lang="et-EE"/>
          </a:p>
        </p:txBody>
      </p:sp>
    </p:spTree>
    <p:extLst>
      <p:ext uri="{BB962C8B-B14F-4D97-AF65-F5344CB8AC3E}">
        <p14:creationId xmlns:p14="http://schemas.microsoft.com/office/powerpoint/2010/main" val="185660965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112</a:t>
            </a:fld>
            <a:endParaRPr lang="et-EE"/>
          </a:p>
        </p:txBody>
      </p:sp>
    </p:spTree>
    <p:extLst>
      <p:ext uri="{BB962C8B-B14F-4D97-AF65-F5344CB8AC3E}">
        <p14:creationId xmlns:p14="http://schemas.microsoft.com/office/powerpoint/2010/main" val="38588187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113</a:t>
            </a:fld>
            <a:endParaRPr lang="et-EE"/>
          </a:p>
        </p:txBody>
      </p:sp>
    </p:spTree>
    <p:extLst>
      <p:ext uri="{BB962C8B-B14F-4D97-AF65-F5344CB8AC3E}">
        <p14:creationId xmlns:p14="http://schemas.microsoft.com/office/powerpoint/2010/main" val="101476309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114</a:t>
            </a:fld>
            <a:endParaRPr lang="et-EE"/>
          </a:p>
        </p:txBody>
      </p:sp>
    </p:spTree>
    <p:extLst>
      <p:ext uri="{BB962C8B-B14F-4D97-AF65-F5344CB8AC3E}">
        <p14:creationId xmlns:p14="http://schemas.microsoft.com/office/powerpoint/2010/main" val="285953515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115</a:t>
            </a:fld>
            <a:endParaRPr lang="et-EE"/>
          </a:p>
        </p:txBody>
      </p:sp>
    </p:spTree>
    <p:extLst>
      <p:ext uri="{BB962C8B-B14F-4D97-AF65-F5344CB8AC3E}">
        <p14:creationId xmlns:p14="http://schemas.microsoft.com/office/powerpoint/2010/main" val="319580878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effectLst/>
              </a:rPr>
              <a:t>meie teeme küsitluse või kiire </a:t>
            </a:r>
            <a:r>
              <a:rPr lang="et-EE" dirty="0" err="1">
                <a:effectLst/>
              </a:rPr>
              <a:t>online</a:t>
            </a:r>
            <a:r>
              <a:rPr lang="et-EE" dirty="0">
                <a:effectLst/>
              </a:rPr>
              <a:t> tagasiside?</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116</a:t>
            </a:fld>
            <a:endParaRPr lang="et-EE"/>
          </a:p>
        </p:txBody>
      </p:sp>
    </p:spTree>
    <p:extLst>
      <p:ext uri="{BB962C8B-B14F-4D97-AF65-F5344CB8AC3E}">
        <p14:creationId xmlns:p14="http://schemas.microsoft.com/office/powerpoint/2010/main" val="3851602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13</a:t>
            </a:fld>
            <a:endParaRPr lang="et-EE"/>
          </a:p>
        </p:txBody>
      </p:sp>
    </p:spTree>
    <p:extLst>
      <p:ext uri="{BB962C8B-B14F-4D97-AF65-F5344CB8AC3E}">
        <p14:creationId xmlns:p14="http://schemas.microsoft.com/office/powerpoint/2010/main" val="253792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The general ones that we need to explain how tools are created and how to use them.</a:t>
            </a:r>
          </a:p>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14</a:t>
            </a:fld>
            <a:endParaRPr lang="et-EE"/>
          </a:p>
        </p:txBody>
      </p:sp>
    </p:spTree>
    <p:extLst>
      <p:ext uri="{BB962C8B-B14F-4D97-AF65-F5344CB8AC3E}">
        <p14:creationId xmlns:p14="http://schemas.microsoft.com/office/powerpoint/2010/main" val="1098608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15</a:t>
            </a:fld>
            <a:endParaRPr lang="en-US" dirty="0"/>
          </a:p>
        </p:txBody>
      </p:sp>
    </p:spTree>
    <p:extLst>
      <p:ext uri="{BB962C8B-B14F-4D97-AF65-F5344CB8AC3E}">
        <p14:creationId xmlns:p14="http://schemas.microsoft.com/office/powerpoint/2010/main" val="184788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16</a:t>
            </a:fld>
            <a:endParaRPr lang="en-US" dirty="0"/>
          </a:p>
        </p:txBody>
      </p:sp>
    </p:spTree>
    <p:extLst>
      <p:ext uri="{BB962C8B-B14F-4D97-AF65-F5344CB8AC3E}">
        <p14:creationId xmlns:p14="http://schemas.microsoft.com/office/powerpoint/2010/main" val="739122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17</a:t>
            </a:fld>
            <a:endParaRPr lang="en-US" dirty="0"/>
          </a:p>
        </p:txBody>
      </p:sp>
    </p:spTree>
    <p:extLst>
      <p:ext uri="{BB962C8B-B14F-4D97-AF65-F5344CB8AC3E}">
        <p14:creationId xmlns:p14="http://schemas.microsoft.com/office/powerpoint/2010/main" val="2949955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18</a:t>
            </a:fld>
            <a:endParaRPr lang="en-US" dirty="0"/>
          </a:p>
        </p:txBody>
      </p:sp>
    </p:spTree>
    <p:extLst>
      <p:ext uri="{BB962C8B-B14F-4D97-AF65-F5344CB8AC3E}">
        <p14:creationId xmlns:p14="http://schemas.microsoft.com/office/powerpoint/2010/main" val="114094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MA VÕTAKS NEED ÄRA KUNI SLAIDINI 29. See pluusi</a:t>
            </a:r>
            <a:r>
              <a:rPr lang="et-EE" baseline="0" dirty="0"/>
              <a:t> näide on hea.</a:t>
            </a:r>
            <a:endParaRPr lang="et-EE" dirty="0"/>
          </a:p>
        </p:txBody>
      </p:sp>
      <p:sp>
        <p:nvSpPr>
          <p:cNvPr id="4" name="Slide Number Placeholder 3"/>
          <p:cNvSpPr>
            <a:spLocks noGrp="1"/>
          </p:cNvSpPr>
          <p:nvPr>
            <p:ph type="sldNum" sz="quarter" idx="10"/>
          </p:nvPr>
        </p:nvSpPr>
        <p:spPr/>
        <p:txBody>
          <a:bodyPr/>
          <a:lstStyle/>
          <a:p>
            <a:fld id="{5B44FF0C-C3A0-499F-8836-AEED9702A166}" type="slidenum">
              <a:rPr lang="en-US" smtClean="0"/>
              <a:pPr/>
              <a:t>19</a:t>
            </a:fld>
            <a:endParaRPr lang="en-US" dirty="0"/>
          </a:p>
        </p:txBody>
      </p:sp>
    </p:spTree>
    <p:extLst>
      <p:ext uri="{BB962C8B-B14F-4D97-AF65-F5344CB8AC3E}">
        <p14:creationId xmlns:p14="http://schemas.microsoft.com/office/powerpoint/2010/main" val="3036022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20</a:t>
            </a:fld>
            <a:endParaRPr lang="en-US" dirty="0"/>
          </a:p>
        </p:txBody>
      </p:sp>
    </p:spTree>
    <p:extLst>
      <p:ext uri="{BB962C8B-B14F-4D97-AF65-F5344CB8AC3E}">
        <p14:creationId xmlns:p14="http://schemas.microsoft.com/office/powerpoint/2010/main" val="288044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3</a:t>
            </a:fld>
            <a:endParaRPr lang="et-EE" dirty="0"/>
          </a:p>
        </p:txBody>
      </p:sp>
    </p:spTree>
    <p:extLst>
      <p:ext uri="{BB962C8B-B14F-4D97-AF65-F5344CB8AC3E}">
        <p14:creationId xmlns:p14="http://schemas.microsoft.com/office/powerpoint/2010/main" val="531727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21</a:t>
            </a:fld>
            <a:endParaRPr lang="en-US" dirty="0"/>
          </a:p>
        </p:txBody>
      </p:sp>
    </p:spTree>
    <p:extLst>
      <p:ext uri="{BB962C8B-B14F-4D97-AF65-F5344CB8AC3E}">
        <p14:creationId xmlns:p14="http://schemas.microsoft.com/office/powerpoint/2010/main" val="2256347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22</a:t>
            </a:fld>
            <a:endParaRPr lang="en-US" dirty="0"/>
          </a:p>
        </p:txBody>
      </p:sp>
    </p:spTree>
    <p:extLst>
      <p:ext uri="{BB962C8B-B14F-4D97-AF65-F5344CB8AC3E}">
        <p14:creationId xmlns:p14="http://schemas.microsoft.com/office/powerpoint/2010/main" val="3042269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23</a:t>
            </a:fld>
            <a:endParaRPr lang="en-US" dirty="0"/>
          </a:p>
        </p:txBody>
      </p:sp>
    </p:spTree>
    <p:extLst>
      <p:ext uri="{BB962C8B-B14F-4D97-AF65-F5344CB8AC3E}">
        <p14:creationId xmlns:p14="http://schemas.microsoft.com/office/powerpoint/2010/main" val="368085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24</a:t>
            </a:fld>
            <a:endParaRPr lang="en-US" dirty="0"/>
          </a:p>
        </p:txBody>
      </p:sp>
    </p:spTree>
    <p:extLst>
      <p:ext uri="{BB962C8B-B14F-4D97-AF65-F5344CB8AC3E}">
        <p14:creationId xmlns:p14="http://schemas.microsoft.com/office/powerpoint/2010/main" val="3226759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25</a:t>
            </a:fld>
            <a:endParaRPr lang="en-US" dirty="0"/>
          </a:p>
        </p:txBody>
      </p:sp>
    </p:spTree>
    <p:extLst>
      <p:ext uri="{BB962C8B-B14F-4D97-AF65-F5344CB8AC3E}">
        <p14:creationId xmlns:p14="http://schemas.microsoft.com/office/powerpoint/2010/main" val="226660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26</a:t>
            </a:fld>
            <a:endParaRPr lang="en-US" dirty="0"/>
          </a:p>
        </p:txBody>
      </p:sp>
    </p:spTree>
    <p:extLst>
      <p:ext uri="{BB962C8B-B14F-4D97-AF65-F5344CB8AC3E}">
        <p14:creationId xmlns:p14="http://schemas.microsoft.com/office/powerpoint/2010/main" val="684882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27</a:t>
            </a:fld>
            <a:endParaRPr lang="en-US" dirty="0"/>
          </a:p>
        </p:txBody>
      </p:sp>
    </p:spTree>
    <p:extLst>
      <p:ext uri="{BB962C8B-B14F-4D97-AF65-F5344CB8AC3E}">
        <p14:creationId xmlns:p14="http://schemas.microsoft.com/office/powerpoint/2010/main" val="3684987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28</a:t>
            </a:fld>
            <a:endParaRPr lang="en-US" dirty="0"/>
          </a:p>
        </p:txBody>
      </p:sp>
    </p:spTree>
    <p:extLst>
      <p:ext uri="{BB962C8B-B14F-4D97-AF65-F5344CB8AC3E}">
        <p14:creationId xmlns:p14="http://schemas.microsoft.com/office/powerpoint/2010/main" val="2462530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29</a:t>
            </a:fld>
            <a:endParaRPr lang="en-US" dirty="0"/>
          </a:p>
        </p:txBody>
      </p:sp>
    </p:spTree>
    <p:extLst>
      <p:ext uri="{BB962C8B-B14F-4D97-AF65-F5344CB8AC3E}">
        <p14:creationId xmlns:p14="http://schemas.microsoft.com/office/powerpoint/2010/main" val="1287436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SELLE</a:t>
            </a:r>
            <a:r>
              <a:rPr lang="et-EE" baseline="0" dirty="0"/>
              <a:t> VÕTAKS MAHA</a:t>
            </a:r>
            <a:endParaRPr lang="et-EE" dirty="0"/>
          </a:p>
        </p:txBody>
      </p:sp>
      <p:sp>
        <p:nvSpPr>
          <p:cNvPr id="4" name="Slide Number Placeholder 3"/>
          <p:cNvSpPr>
            <a:spLocks noGrp="1"/>
          </p:cNvSpPr>
          <p:nvPr>
            <p:ph type="sldNum" sz="quarter" idx="10"/>
          </p:nvPr>
        </p:nvSpPr>
        <p:spPr/>
        <p:txBody>
          <a:bodyPr/>
          <a:lstStyle/>
          <a:p>
            <a:fld id="{5B44FF0C-C3A0-499F-8836-AEED9702A166}" type="slidenum">
              <a:rPr lang="en-US" smtClean="0"/>
              <a:pPr/>
              <a:t>30</a:t>
            </a:fld>
            <a:endParaRPr lang="en-US" dirty="0"/>
          </a:p>
        </p:txBody>
      </p:sp>
    </p:spTree>
    <p:extLst>
      <p:ext uri="{BB962C8B-B14F-4D97-AF65-F5344CB8AC3E}">
        <p14:creationId xmlns:p14="http://schemas.microsoft.com/office/powerpoint/2010/main" val="259918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4</a:t>
            </a:fld>
            <a:endParaRPr lang="et-EE" dirty="0"/>
          </a:p>
        </p:txBody>
      </p:sp>
    </p:spTree>
    <p:extLst>
      <p:ext uri="{BB962C8B-B14F-4D97-AF65-F5344CB8AC3E}">
        <p14:creationId xmlns:p14="http://schemas.microsoft.com/office/powerpoint/2010/main" val="2601634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31</a:t>
            </a:fld>
            <a:endParaRPr lang="en-US" dirty="0"/>
          </a:p>
        </p:txBody>
      </p:sp>
    </p:spTree>
    <p:extLst>
      <p:ext uri="{BB962C8B-B14F-4D97-AF65-F5344CB8AC3E}">
        <p14:creationId xmlns:p14="http://schemas.microsoft.com/office/powerpoint/2010/main" val="1033009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MAHA, v.a. kui SPRINT</a:t>
            </a:r>
            <a:r>
              <a:rPr lang="et-EE" baseline="0" dirty="0"/>
              <a:t> ON OLULINE</a:t>
            </a:r>
            <a:endParaRPr lang="et-EE" dirty="0"/>
          </a:p>
        </p:txBody>
      </p:sp>
      <p:sp>
        <p:nvSpPr>
          <p:cNvPr id="4" name="Slide Number Placeholder 3"/>
          <p:cNvSpPr>
            <a:spLocks noGrp="1"/>
          </p:cNvSpPr>
          <p:nvPr>
            <p:ph type="sldNum" sz="quarter" idx="10"/>
          </p:nvPr>
        </p:nvSpPr>
        <p:spPr/>
        <p:txBody>
          <a:bodyPr/>
          <a:lstStyle/>
          <a:p>
            <a:fld id="{5B44FF0C-C3A0-499F-8836-AEED9702A166}" type="slidenum">
              <a:rPr lang="en-US" smtClean="0"/>
              <a:pPr/>
              <a:t>32</a:t>
            </a:fld>
            <a:endParaRPr lang="en-US" dirty="0"/>
          </a:p>
        </p:txBody>
      </p:sp>
    </p:spTree>
    <p:extLst>
      <p:ext uri="{BB962C8B-B14F-4D97-AF65-F5344CB8AC3E}">
        <p14:creationId xmlns:p14="http://schemas.microsoft.com/office/powerpoint/2010/main" val="2918294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noProof="0" dirty="0"/>
              <a:t>The first ideas of agile development are coming from 1950</a:t>
            </a:r>
          </a:p>
          <a:p>
            <a:r>
              <a:rPr lang="en-US" sz="1200" noProof="0" dirty="0"/>
              <a:t>1950 W. Edwards Deming created the PDCA (Plan – Do – Check - Act) cycle as a framework for continuous improvement.</a:t>
            </a:r>
          </a:p>
        </p:txBody>
      </p:sp>
      <p:sp>
        <p:nvSpPr>
          <p:cNvPr id="4" name="Slide Number Placeholder 3"/>
          <p:cNvSpPr>
            <a:spLocks noGrp="1"/>
          </p:cNvSpPr>
          <p:nvPr>
            <p:ph type="sldNum" sz="quarter" idx="10"/>
          </p:nvPr>
        </p:nvSpPr>
        <p:spPr/>
        <p:txBody>
          <a:bodyPr/>
          <a:lstStyle/>
          <a:p>
            <a:fld id="{80269593-C17A-4561-8DD4-7619DDEB6857}" type="slidenum">
              <a:rPr lang="et-EE" smtClean="0"/>
              <a:pPr/>
              <a:t>33</a:t>
            </a:fld>
            <a:endParaRPr lang="et-EE"/>
          </a:p>
        </p:txBody>
      </p:sp>
    </p:spTree>
    <p:extLst>
      <p:ext uri="{BB962C8B-B14F-4D97-AF65-F5344CB8AC3E}">
        <p14:creationId xmlns:p14="http://schemas.microsoft.com/office/powerpoint/2010/main" val="473893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MAHA, räägi</a:t>
            </a:r>
          </a:p>
        </p:txBody>
      </p:sp>
      <p:sp>
        <p:nvSpPr>
          <p:cNvPr id="4" name="Slide Number Placeholder 3"/>
          <p:cNvSpPr>
            <a:spLocks noGrp="1"/>
          </p:cNvSpPr>
          <p:nvPr>
            <p:ph type="sldNum" sz="quarter" idx="10"/>
          </p:nvPr>
        </p:nvSpPr>
        <p:spPr/>
        <p:txBody>
          <a:bodyPr/>
          <a:lstStyle/>
          <a:p>
            <a:fld id="{5B44FF0C-C3A0-499F-8836-AEED9702A166}" type="slidenum">
              <a:rPr lang="en-US" smtClean="0"/>
              <a:pPr/>
              <a:t>34</a:t>
            </a:fld>
            <a:endParaRPr lang="en-US" dirty="0"/>
          </a:p>
        </p:txBody>
      </p:sp>
    </p:spTree>
    <p:extLst>
      <p:ext uri="{BB962C8B-B14F-4D97-AF65-F5344CB8AC3E}">
        <p14:creationId xmlns:p14="http://schemas.microsoft.com/office/powerpoint/2010/main" val="330885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35</a:t>
            </a:fld>
            <a:endParaRPr lang="en-US" dirty="0"/>
          </a:p>
        </p:txBody>
      </p:sp>
    </p:spTree>
    <p:extLst>
      <p:ext uri="{BB962C8B-B14F-4D97-AF65-F5344CB8AC3E}">
        <p14:creationId xmlns:p14="http://schemas.microsoft.com/office/powerpoint/2010/main" val="29992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36</a:t>
            </a:fld>
            <a:endParaRPr lang="en-US" dirty="0"/>
          </a:p>
        </p:txBody>
      </p:sp>
    </p:spTree>
    <p:extLst>
      <p:ext uri="{BB962C8B-B14F-4D97-AF65-F5344CB8AC3E}">
        <p14:creationId xmlns:p14="http://schemas.microsoft.com/office/powerpoint/2010/main" val="1221949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MAHA,</a:t>
            </a:r>
            <a:r>
              <a:rPr lang="et-EE" baseline="0" dirty="0"/>
              <a:t> RÄÄGI</a:t>
            </a:r>
            <a:endParaRPr lang="et-EE" dirty="0"/>
          </a:p>
        </p:txBody>
      </p:sp>
      <p:sp>
        <p:nvSpPr>
          <p:cNvPr id="4" name="Slide Number Placeholder 3"/>
          <p:cNvSpPr>
            <a:spLocks noGrp="1"/>
          </p:cNvSpPr>
          <p:nvPr>
            <p:ph type="sldNum" sz="quarter" idx="10"/>
          </p:nvPr>
        </p:nvSpPr>
        <p:spPr/>
        <p:txBody>
          <a:bodyPr/>
          <a:lstStyle/>
          <a:p>
            <a:fld id="{5B44FF0C-C3A0-499F-8836-AEED9702A166}" type="slidenum">
              <a:rPr lang="en-US" smtClean="0"/>
              <a:pPr/>
              <a:t>37</a:t>
            </a:fld>
            <a:endParaRPr lang="en-US" dirty="0"/>
          </a:p>
        </p:txBody>
      </p:sp>
    </p:spTree>
    <p:extLst>
      <p:ext uri="{BB962C8B-B14F-4D97-AF65-F5344CB8AC3E}">
        <p14:creationId xmlns:p14="http://schemas.microsoft.com/office/powerpoint/2010/main" val="3902563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38</a:t>
            </a:fld>
            <a:endParaRPr lang="en-US" dirty="0"/>
          </a:p>
        </p:txBody>
      </p:sp>
    </p:spTree>
    <p:extLst>
      <p:ext uri="{BB962C8B-B14F-4D97-AF65-F5344CB8AC3E}">
        <p14:creationId xmlns:p14="http://schemas.microsoft.com/office/powerpoint/2010/main" val="426588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39</a:t>
            </a:fld>
            <a:endParaRPr lang="en-US" dirty="0"/>
          </a:p>
        </p:txBody>
      </p:sp>
    </p:spTree>
    <p:extLst>
      <p:ext uri="{BB962C8B-B14F-4D97-AF65-F5344CB8AC3E}">
        <p14:creationId xmlns:p14="http://schemas.microsoft.com/office/powerpoint/2010/main" val="1159799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40</a:t>
            </a:fld>
            <a:endParaRPr lang="en-US" dirty="0"/>
          </a:p>
        </p:txBody>
      </p:sp>
    </p:spTree>
    <p:extLst>
      <p:ext uri="{BB962C8B-B14F-4D97-AF65-F5344CB8AC3E}">
        <p14:creationId xmlns:p14="http://schemas.microsoft.com/office/powerpoint/2010/main" val="115979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5</a:t>
            </a:fld>
            <a:endParaRPr lang="et-EE" dirty="0"/>
          </a:p>
        </p:txBody>
      </p:sp>
    </p:spTree>
    <p:extLst>
      <p:ext uri="{BB962C8B-B14F-4D97-AF65-F5344CB8AC3E}">
        <p14:creationId xmlns:p14="http://schemas.microsoft.com/office/powerpoint/2010/main" val="235989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MAHA</a:t>
            </a:r>
          </a:p>
        </p:txBody>
      </p:sp>
      <p:sp>
        <p:nvSpPr>
          <p:cNvPr id="4" name="Slide Number Placeholder 3"/>
          <p:cNvSpPr>
            <a:spLocks noGrp="1"/>
          </p:cNvSpPr>
          <p:nvPr>
            <p:ph type="sldNum" sz="quarter" idx="10"/>
          </p:nvPr>
        </p:nvSpPr>
        <p:spPr/>
        <p:txBody>
          <a:bodyPr/>
          <a:lstStyle/>
          <a:p>
            <a:fld id="{5B44FF0C-C3A0-499F-8836-AEED9702A166}" type="slidenum">
              <a:rPr lang="en-US" smtClean="0"/>
              <a:pPr/>
              <a:t>41</a:t>
            </a:fld>
            <a:endParaRPr lang="en-US" dirty="0"/>
          </a:p>
        </p:txBody>
      </p:sp>
    </p:spTree>
    <p:extLst>
      <p:ext uri="{BB962C8B-B14F-4D97-AF65-F5344CB8AC3E}">
        <p14:creationId xmlns:p14="http://schemas.microsoft.com/office/powerpoint/2010/main" val="3426837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42</a:t>
            </a:fld>
            <a:endParaRPr lang="en-US" dirty="0"/>
          </a:p>
        </p:txBody>
      </p:sp>
    </p:spTree>
    <p:extLst>
      <p:ext uri="{BB962C8B-B14F-4D97-AF65-F5344CB8AC3E}">
        <p14:creationId xmlns:p14="http://schemas.microsoft.com/office/powerpoint/2010/main" val="2995719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43</a:t>
            </a:fld>
            <a:endParaRPr lang="en-US" dirty="0"/>
          </a:p>
        </p:txBody>
      </p:sp>
    </p:spTree>
    <p:extLst>
      <p:ext uri="{BB962C8B-B14F-4D97-AF65-F5344CB8AC3E}">
        <p14:creationId xmlns:p14="http://schemas.microsoft.com/office/powerpoint/2010/main" val="1704016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44</a:t>
            </a:fld>
            <a:endParaRPr lang="en-US" dirty="0"/>
          </a:p>
        </p:txBody>
      </p:sp>
    </p:spTree>
    <p:extLst>
      <p:ext uri="{BB962C8B-B14F-4D97-AF65-F5344CB8AC3E}">
        <p14:creationId xmlns:p14="http://schemas.microsoft.com/office/powerpoint/2010/main" val="3457553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45</a:t>
            </a:fld>
            <a:endParaRPr lang="en-US" dirty="0"/>
          </a:p>
        </p:txBody>
      </p:sp>
    </p:spTree>
    <p:extLst>
      <p:ext uri="{BB962C8B-B14F-4D97-AF65-F5344CB8AC3E}">
        <p14:creationId xmlns:p14="http://schemas.microsoft.com/office/powerpoint/2010/main" val="3956714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46</a:t>
            </a:fld>
            <a:endParaRPr lang="en-US" dirty="0"/>
          </a:p>
        </p:txBody>
      </p:sp>
    </p:spTree>
    <p:extLst>
      <p:ext uri="{BB962C8B-B14F-4D97-AF65-F5344CB8AC3E}">
        <p14:creationId xmlns:p14="http://schemas.microsoft.com/office/powerpoint/2010/main" val="3405965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47</a:t>
            </a:fld>
            <a:endParaRPr lang="en-US" dirty="0"/>
          </a:p>
        </p:txBody>
      </p:sp>
    </p:spTree>
    <p:extLst>
      <p:ext uri="{BB962C8B-B14F-4D97-AF65-F5344CB8AC3E}">
        <p14:creationId xmlns:p14="http://schemas.microsoft.com/office/powerpoint/2010/main" val="93611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48</a:t>
            </a:fld>
            <a:endParaRPr lang="en-US" dirty="0"/>
          </a:p>
        </p:txBody>
      </p:sp>
    </p:spTree>
    <p:extLst>
      <p:ext uri="{BB962C8B-B14F-4D97-AF65-F5344CB8AC3E}">
        <p14:creationId xmlns:p14="http://schemas.microsoft.com/office/powerpoint/2010/main" val="490137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49</a:t>
            </a:fld>
            <a:endParaRPr lang="en-US" dirty="0"/>
          </a:p>
        </p:txBody>
      </p:sp>
    </p:spTree>
    <p:extLst>
      <p:ext uri="{BB962C8B-B14F-4D97-AF65-F5344CB8AC3E}">
        <p14:creationId xmlns:p14="http://schemas.microsoft.com/office/powerpoint/2010/main" val="17071870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5B44FF0C-C3A0-499F-8836-AEED9702A166}" type="slidenum">
              <a:rPr lang="en-US" smtClean="0"/>
              <a:pPr/>
              <a:t>50</a:t>
            </a:fld>
            <a:endParaRPr lang="en-US" dirty="0"/>
          </a:p>
        </p:txBody>
      </p:sp>
    </p:spTree>
    <p:extLst>
      <p:ext uri="{BB962C8B-B14F-4D97-AF65-F5344CB8AC3E}">
        <p14:creationId xmlns:p14="http://schemas.microsoft.com/office/powerpoint/2010/main" val="34220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spcBef>
                <a:spcPts val="0"/>
              </a:spcBef>
              <a:buFontTx/>
              <a:buNone/>
              <a:defRPr/>
            </a:pPr>
            <a:r>
              <a:rPr lang="en-US" sz="1200" b="1" dirty="0">
                <a:latin typeface="+mn-lt"/>
                <a:cs typeface="Calibri" pitchFamily="34" charset="0"/>
              </a:rPr>
              <a:t>KRISTINA MÄND, trainer and consultant on engagement, advocacy, good governance, management and organizational development</a:t>
            </a:r>
            <a:endParaRPr lang="en-US" sz="1200" dirty="0">
              <a:latin typeface="+mn-lt"/>
              <a:cs typeface="Calibri" pitchFamily="34" charset="0"/>
            </a:endParaRPr>
          </a:p>
          <a:p>
            <a:pPr eaLnBrk="1" hangingPunct="1">
              <a:spcBef>
                <a:spcPts val="0"/>
              </a:spcBef>
              <a:defRPr/>
            </a:pPr>
            <a:endParaRPr lang="en-US" sz="1200" dirty="0">
              <a:latin typeface="+mn-lt"/>
              <a:cs typeface="Calibri" pitchFamily="34" charset="0"/>
            </a:endParaRPr>
          </a:p>
          <a:p>
            <a:pPr eaLnBrk="1" hangingPunct="1">
              <a:spcBef>
                <a:spcPts val="480"/>
              </a:spcBef>
              <a:defRPr/>
            </a:pPr>
            <a:r>
              <a:rPr lang="en-US" sz="1200" dirty="0">
                <a:latin typeface="+mn-lt"/>
                <a:cs typeface="Calibri" pitchFamily="34" charset="0"/>
              </a:rPr>
              <a:t>MA in the English language and MSc in management.</a:t>
            </a:r>
          </a:p>
          <a:p>
            <a:pPr eaLnBrk="1" hangingPunct="1">
              <a:spcBef>
                <a:spcPts val="480"/>
              </a:spcBef>
              <a:defRPr/>
            </a:pPr>
            <a:r>
              <a:rPr lang="en-US" sz="1200" dirty="0">
                <a:latin typeface="+mn-lt"/>
                <a:cs typeface="Calibri" pitchFamily="34" charset="0"/>
              </a:rPr>
              <a:t>Previous jobs have included the Director of Praxis Academy (Est), CEO of NENO (Est), Director of Operations, </a:t>
            </a:r>
            <a:r>
              <a:rPr lang="en-US" sz="1200" noProof="0" dirty="0">
                <a:latin typeface="+mn-lt"/>
                <a:cs typeface="Calibri" pitchFamily="34" charset="0"/>
              </a:rPr>
              <a:t>Advisor</a:t>
            </a:r>
            <a:r>
              <a:rPr lang="en-US" sz="1200" dirty="0">
                <a:latin typeface="+mn-lt"/>
                <a:cs typeface="Calibri" pitchFamily="34" charset="0"/>
              </a:rPr>
              <a:t> and LTA</a:t>
            </a:r>
            <a:r>
              <a:rPr lang="en-US" sz="1200" baseline="0" dirty="0">
                <a:latin typeface="+mn-lt"/>
                <a:cs typeface="Calibri" pitchFamily="34" charset="0"/>
              </a:rPr>
              <a:t> </a:t>
            </a:r>
            <a:r>
              <a:rPr lang="en-US" sz="1200" dirty="0">
                <a:latin typeface="+mn-lt"/>
                <a:cs typeface="Calibri" pitchFamily="34" charset="0"/>
              </a:rPr>
              <a:t>Program Director in CIVICUS (SA), Director of Praxis Academy (Est), Program Director in the AIDS Prevention Center (Est), Consultant to LifeBeat (US), Officer in the Ministry of Finance and Parliament (Est), Head of the Office in Stockholm Environment Institute – Tallinn (Est, Swe).</a:t>
            </a:r>
          </a:p>
          <a:p>
            <a:pPr eaLnBrk="1" hangingPunct="1">
              <a:spcBef>
                <a:spcPts val="480"/>
              </a:spcBef>
              <a:defRPr/>
            </a:pPr>
            <a:r>
              <a:rPr lang="en-US" sz="1200" dirty="0">
                <a:latin typeface="+mn-lt"/>
                <a:cs typeface="Calibri" pitchFamily="34" charset="0"/>
              </a:rPr>
              <a:t>One of the initiators of the Estonian Civil Society Development Concept (EKAK), the Good Practice of Engagement and the Good Practice of Funding.</a:t>
            </a:r>
          </a:p>
          <a:p>
            <a:pPr eaLnBrk="1" hangingPunct="1">
              <a:spcBef>
                <a:spcPts val="480"/>
              </a:spcBef>
              <a:defRPr/>
            </a:pPr>
            <a:r>
              <a:rPr lang="en-US" sz="1200" dirty="0">
                <a:latin typeface="+mn-lt"/>
                <a:cs typeface="Calibri" pitchFamily="34" charset="0"/>
              </a:rPr>
              <a:t>Lecturer of marketing in two universities (Est).</a:t>
            </a:r>
          </a:p>
          <a:p>
            <a:pPr eaLnBrk="1" hangingPunct="1">
              <a:spcBef>
                <a:spcPts val="480"/>
              </a:spcBef>
              <a:defRPr/>
            </a:pPr>
            <a:r>
              <a:rPr lang="en-US" sz="1200" dirty="0">
                <a:latin typeface="+mn-lt"/>
                <a:cs typeface="Calibri" pitchFamily="34" charset="0"/>
              </a:rPr>
              <a:t>Written articles about civil society, engagement, charitable giving, good governance, sustainable management, engagement, HIV/AIDS.</a:t>
            </a:r>
          </a:p>
          <a:p>
            <a:pPr eaLnBrk="1" hangingPunct="1">
              <a:spcBef>
                <a:spcPts val="480"/>
              </a:spcBef>
              <a:defRPr/>
            </a:pPr>
            <a:r>
              <a:rPr lang="en-US" sz="1200" dirty="0">
                <a:latin typeface="+mn-lt"/>
                <a:cs typeface="Calibri" pitchFamily="34" charset="0"/>
              </a:rPr>
              <a:t>International experience working in Estonia, US, South Africa, Russia, Georgia, UK and with people and organizations around the world.</a:t>
            </a:r>
          </a:p>
          <a:p>
            <a:endParaRPr lang="et-E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51</a:t>
            </a:fld>
            <a:endParaRPr lang="et-EE"/>
          </a:p>
        </p:txBody>
      </p:sp>
    </p:spTree>
    <p:extLst>
      <p:ext uri="{BB962C8B-B14F-4D97-AF65-F5344CB8AC3E}">
        <p14:creationId xmlns:p14="http://schemas.microsoft.com/office/powerpoint/2010/main" val="21827150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r>
              <a:rPr lang="et-EE" dirty="0"/>
              <a:t>KAS SA PANED SIIA FREE AND PAID?</a:t>
            </a:r>
            <a:endParaRPr dirty="0"/>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4062933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r>
              <a:rPr lang="et-EE" dirty="0"/>
              <a:t>KAS SEE PEALKIRI ON ÕIGE? KAS SA SIIN NEID SWAYS</a:t>
            </a:r>
            <a:r>
              <a:rPr lang="et-EE" baseline="0" dirty="0"/>
              <a:t> JMS EI KIRJUTA?</a:t>
            </a:r>
            <a:endParaRPr dirty="0"/>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spcBef>
                <a:spcPts val="0"/>
              </a:spcBef>
              <a:buFontTx/>
              <a:buNone/>
              <a:defRPr/>
            </a:pPr>
            <a:r>
              <a:rPr lang="en-US" sz="1200" b="1" dirty="0">
                <a:latin typeface="+mn-lt"/>
                <a:cs typeface="Calibri" pitchFamily="34" charset="0"/>
              </a:rPr>
              <a:t>KRISTINA MÄND, trainer and consultant on engagement, advocacy, good governance, management and organizational development</a:t>
            </a:r>
            <a:endParaRPr lang="en-US" sz="1200" dirty="0">
              <a:latin typeface="+mn-lt"/>
              <a:cs typeface="Calibri" pitchFamily="34" charset="0"/>
            </a:endParaRPr>
          </a:p>
          <a:p>
            <a:pPr eaLnBrk="1" hangingPunct="1">
              <a:spcBef>
                <a:spcPts val="0"/>
              </a:spcBef>
              <a:defRPr/>
            </a:pPr>
            <a:endParaRPr lang="en-US" sz="1200" dirty="0">
              <a:latin typeface="+mn-lt"/>
              <a:cs typeface="Calibri" pitchFamily="34" charset="0"/>
            </a:endParaRPr>
          </a:p>
          <a:p>
            <a:pPr eaLnBrk="1" hangingPunct="1">
              <a:spcBef>
                <a:spcPts val="480"/>
              </a:spcBef>
              <a:defRPr/>
            </a:pPr>
            <a:r>
              <a:rPr lang="en-US" sz="1200" dirty="0">
                <a:latin typeface="+mn-lt"/>
                <a:cs typeface="Calibri" pitchFamily="34" charset="0"/>
              </a:rPr>
              <a:t>MA in the English language and MSc in management.</a:t>
            </a:r>
          </a:p>
          <a:p>
            <a:pPr eaLnBrk="1" hangingPunct="1">
              <a:spcBef>
                <a:spcPts val="480"/>
              </a:spcBef>
              <a:defRPr/>
            </a:pPr>
            <a:r>
              <a:rPr lang="en-US" sz="1200" dirty="0">
                <a:latin typeface="+mn-lt"/>
                <a:cs typeface="Calibri" pitchFamily="34" charset="0"/>
              </a:rPr>
              <a:t>Previous jobs have included the Director of Praxis Academy (Est), CEO of NENO (Est), Director of Operations, </a:t>
            </a:r>
            <a:r>
              <a:rPr lang="en-US" sz="1200" noProof="0" dirty="0">
                <a:latin typeface="+mn-lt"/>
                <a:cs typeface="Calibri" pitchFamily="34" charset="0"/>
              </a:rPr>
              <a:t>Advisor</a:t>
            </a:r>
            <a:r>
              <a:rPr lang="en-US" sz="1200" dirty="0">
                <a:latin typeface="+mn-lt"/>
                <a:cs typeface="Calibri" pitchFamily="34" charset="0"/>
              </a:rPr>
              <a:t> and LTA</a:t>
            </a:r>
            <a:r>
              <a:rPr lang="en-US" sz="1200" baseline="0" dirty="0">
                <a:latin typeface="+mn-lt"/>
                <a:cs typeface="Calibri" pitchFamily="34" charset="0"/>
              </a:rPr>
              <a:t> </a:t>
            </a:r>
            <a:r>
              <a:rPr lang="en-US" sz="1200" dirty="0">
                <a:latin typeface="+mn-lt"/>
                <a:cs typeface="Calibri" pitchFamily="34" charset="0"/>
              </a:rPr>
              <a:t>Program Director in CIVICUS (SA), Director of Praxis Academy (Est), Program Director in the AIDS Prevention Center (Est), Consultant to LifeBeat (US), Officer in the Ministry of Finance and Parliament (Est), Head of the Office in Stockholm Environment Institute – Tallinn (Est, Swe).</a:t>
            </a:r>
          </a:p>
          <a:p>
            <a:pPr eaLnBrk="1" hangingPunct="1">
              <a:spcBef>
                <a:spcPts val="480"/>
              </a:spcBef>
              <a:defRPr/>
            </a:pPr>
            <a:r>
              <a:rPr lang="en-US" sz="1200" dirty="0">
                <a:latin typeface="+mn-lt"/>
                <a:cs typeface="Calibri" pitchFamily="34" charset="0"/>
              </a:rPr>
              <a:t>One of the initiators of the Estonian Civil Society Development Concept (EKAK), the Good Practice of Engagement and the Good Practice of Funding.</a:t>
            </a:r>
          </a:p>
          <a:p>
            <a:pPr eaLnBrk="1" hangingPunct="1">
              <a:spcBef>
                <a:spcPts val="480"/>
              </a:spcBef>
              <a:defRPr/>
            </a:pPr>
            <a:r>
              <a:rPr lang="en-US" sz="1200" dirty="0">
                <a:latin typeface="+mn-lt"/>
                <a:cs typeface="Calibri" pitchFamily="34" charset="0"/>
              </a:rPr>
              <a:t>Lecturer of marketing in two universities (Est).</a:t>
            </a:r>
          </a:p>
          <a:p>
            <a:pPr eaLnBrk="1" hangingPunct="1">
              <a:spcBef>
                <a:spcPts val="480"/>
              </a:spcBef>
              <a:defRPr/>
            </a:pPr>
            <a:r>
              <a:rPr lang="en-US" sz="1200" dirty="0">
                <a:latin typeface="+mn-lt"/>
                <a:cs typeface="Calibri" pitchFamily="34" charset="0"/>
              </a:rPr>
              <a:t>Written articles about civil society, engagement, charitable giving, good governance, sustainable management, engagement, HIV/AIDS.</a:t>
            </a:r>
          </a:p>
          <a:p>
            <a:pPr eaLnBrk="1" hangingPunct="1">
              <a:spcBef>
                <a:spcPts val="480"/>
              </a:spcBef>
              <a:defRPr/>
            </a:pPr>
            <a:r>
              <a:rPr lang="en-US" sz="1200" dirty="0">
                <a:latin typeface="+mn-lt"/>
                <a:cs typeface="Calibri" pitchFamily="34" charset="0"/>
              </a:rPr>
              <a:t>International experience working in Estonia, US, South Africa, Russia, Georgia, UK and with people and organizations around the world.</a:t>
            </a:r>
          </a:p>
          <a:p>
            <a:endParaRPr lang="et-E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31907694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8526137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effectLst/>
              </a:rPr>
              <a:t>Probleemide lahendamine võiks toimuda rühmades, võiksid ise kasutada näiteks </a:t>
            </a:r>
            <a:r>
              <a:rPr lang="et-EE" dirty="0" err="1">
                <a:effectLst/>
              </a:rPr>
              <a:t>GoogleDocs</a:t>
            </a:r>
            <a:r>
              <a:rPr lang="et-EE" dirty="0">
                <a:effectLst/>
              </a:rPr>
              <a:t>, aga võime neile lingid teha, siin võib kasutada ka </a:t>
            </a:r>
            <a:r>
              <a:rPr lang="et-EE" dirty="0" err="1">
                <a:effectLst/>
              </a:rPr>
              <a:t>Padletit</a:t>
            </a:r>
            <a:r>
              <a:rPr lang="et-EE" dirty="0">
                <a:effectLst/>
              </a:rPr>
              <a:t>: rühmatöö tulemused tulevad nö postidena, aga kogu tahvli saab alla laadida </a:t>
            </a:r>
            <a:r>
              <a:rPr lang="et-EE" dirty="0" err="1">
                <a:effectLst/>
              </a:rPr>
              <a:t>pdf-failina</a:t>
            </a:r>
            <a:r>
              <a:rPr lang="et-EE" dirty="0">
                <a:effectLst/>
              </a:rPr>
              <a:t> st jälg jääb järgi. Probleemid</a:t>
            </a:r>
            <a:r>
              <a:rPr lang="et-EE" baseline="0" dirty="0">
                <a:effectLst/>
              </a:rPr>
              <a:t> võtame sellest esimesest harjutusest.</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69</a:t>
            </a:fld>
            <a:endParaRPr lang="et-EE"/>
          </a:p>
        </p:txBody>
      </p:sp>
    </p:spTree>
    <p:extLst>
      <p:ext uri="{BB962C8B-B14F-4D97-AF65-F5344CB8AC3E}">
        <p14:creationId xmlns:p14="http://schemas.microsoft.com/office/powerpoint/2010/main" val="19345541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70</a:t>
            </a:fld>
            <a:endParaRPr lang="et-EE"/>
          </a:p>
        </p:txBody>
      </p:sp>
    </p:spTree>
    <p:extLst>
      <p:ext uri="{BB962C8B-B14F-4D97-AF65-F5344CB8AC3E}">
        <p14:creationId xmlns:p14="http://schemas.microsoft.com/office/powerpoint/2010/main" val="4640265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71</a:t>
            </a:fld>
            <a:endParaRPr lang="et-EE"/>
          </a:p>
        </p:txBody>
      </p:sp>
    </p:spTree>
    <p:extLst>
      <p:ext uri="{BB962C8B-B14F-4D97-AF65-F5344CB8AC3E}">
        <p14:creationId xmlns:p14="http://schemas.microsoft.com/office/powerpoint/2010/main" val="2372069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a:effectLst/>
              </a:rPr>
              <a:t>kaardistada nende probleemid, võime teha ka </a:t>
            </a:r>
            <a:r>
              <a:rPr lang="et-EE" dirty="0" err="1">
                <a:effectLst/>
              </a:rPr>
              <a:t>online</a:t>
            </a:r>
            <a:r>
              <a:rPr lang="et-EE" dirty="0">
                <a:effectLst/>
              </a:rPr>
              <a:t> ajurünnaku, siis saab teemad kohe kokku ja pärast saame neid järgmises ülesandes kasutada</a:t>
            </a:r>
          </a:p>
          <a:p>
            <a:pPr marL="0" marR="0" indent="0" algn="l" defTabSz="914400" rtl="0" eaLnBrk="1" fontAlgn="auto" latinLnBrk="0" hangingPunct="1">
              <a:lnSpc>
                <a:spcPct val="100000"/>
              </a:lnSpc>
              <a:spcBef>
                <a:spcPts val="0"/>
              </a:spcBef>
              <a:spcAft>
                <a:spcPts val="0"/>
              </a:spcAft>
              <a:buClrTx/>
              <a:buSzTx/>
              <a:buFontTx/>
              <a:buNone/>
              <a:tabLst/>
              <a:defRPr/>
            </a:pPr>
            <a:r>
              <a:rPr lang="et-EE" noProof="0" dirty="0">
                <a:effectLst/>
              </a:rPr>
              <a:t>Kasutame </a:t>
            </a:r>
            <a:r>
              <a:rPr lang="et-EE" noProof="0" dirty="0" err="1">
                <a:effectLst/>
              </a:rPr>
              <a:t>writeurl</a:t>
            </a:r>
            <a:r>
              <a:rPr lang="et-EE" noProof="0" dirty="0">
                <a:effectLst/>
              </a:rPr>
              <a:t>.</a:t>
            </a:r>
            <a:r>
              <a:rPr lang="et-EE" baseline="0" noProof="0" dirty="0">
                <a:effectLst/>
              </a:rPr>
              <a:t> Merje paneb lingi slaididele. Vahend </a:t>
            </a:r>
            <a:r>
              <a:rPr lang="et-EE" baseline="0" noProof="0" dirty="0" err="1">
                <a:effectLst/>
              </a:rPr>
              <a:t>WriteURL</a:t>
            </a:r>
            <a:endParaRPr lang="en-GB" noProof="0"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8</a:t>
            </a:fld>
            <a:endParaRPr lang="et-EE"/>
          </a:p>
        </p:txBody>
      </p:sp>
    </p:spTree>
    <p:extLst>
      <p:ext uri="{BB962C8B-B14F-4D97-AF65-F5344CB8AC3E}">
        <p14:creationId xmlns:p14="http://schemas.microsoft.com/office/powerpoint/2010/main" val="12046115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72</a:t>
            </a:fld>
            <a:endParaRPr lang="et-EE"/>
          </a:p>
        </p:txBody>
      </p:sp>
    </p:spTree>
    <p:extLst>
      <p:ext uri="{BB962C8B-B14F-4D97-AF65-F5344CB8AC3E}">
        <p14:creationId xmlns:p14="http://schemas.microsoft.com/office/powerpoint/2010/main" val="20969161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73</a:t>
            </a:fld>
            <a:endParaRPr lang="et-EE"/>
          </a:p>
        </p:txBody>
      </p:sp>
    </p:spTree>
    <p:extLst>
      <p:ext uri="{BB962C8B-B14F-4D97-AF65-F5344CB8AC3E}">
        <p14:creationId xmlns:p14="http://schemas.microsoft.com/office/powerpoint/2010/main" val="15075948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74</a:t>
            </a:fld>
            <a:endParaRPr lang="et-EE"/>
          </a:p>
        </p:txBody>
      </p:sp>
    </p:spTree>
    <p:extLst>
      <p:ext uri="{BB962C8B-B14F-4D97-AF65-F5344CB8AC3E}">
        <p14:creationId xmlns:p14="http://schemas.microsoft.com/office/powerpoint/2010/main" val="41832880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Siin lõppeb</a:t>
            </a:r>
            <a:r>
              <a:rPr lang="et-EE" baseline="0" dirty="0"/>
              <a:t> esineme päev</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75</a:t>
            </a:fld>
            <a:endParaRPr lang="et-EE"/>
          </a:p>
        </p:txBody>
      </p:sp>
    </p:spTree>
    <p:extLst>
      <p:ext uri="{BB962C8B-B14F-4D97-AF65-F5344CB8AC3E}">
        <p14:creationId xmlns:p14="http://schemas.microsoft.com/office/powerpoint/2010/main" val="10517418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76</a:t>
            </a:fld>
            <a:endParaRPr lang="et-EE"/>
          </a:p>
        </p:txBody>
      </p:sp>
    </p:spTree>
    <p:extLst>
      <p:ext uri="{BB962C8B-B14F-4D97-AF65-F5344CB8AC3E}">
        <p14:creationId xmlns:p14="http://schemas.microsoft.com/office/powerpoint/2010/main" val="9857757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77</a:t>
            </a:fld>
            <a:endParaRPr lang="et-EE"/>
          </a:p>
        </p:txBody>
      </p:sp>
    </p:spTree>
    <p:extLst>
      <p:ext uri="{BB962C8B-B14F-4D97-AF65-F5344CB8AC3E}">
        <p14:creationId xmlns:p14="http://schemas.microsoft.com/office/powerpoint/2010/main" val="37470933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78</a:t>
            </a:fld>
            <a:endParaRPr lang="et-EE"/>
          </a:p>
        </p:txBody>
      </p:sp>
    </p:spTree>
    <p:extLst>
      <p:ext uri="{BB962C8B-B14F-4D97-AF65-F5344CB8AC3E}">
        <p14:creationId xmlns:p14="http://schemas.microsoft.com/office/powerpoint/2010/main" val="14086282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79</a:t>
            </a:fld>
            <a:endParaRPr lang="et-EE"/>
          </a:p>
        </p:txBody>
      </p:sp>
    </p:spTree>
    <p:extLst>
      <p:ext uri="{BB962C8B-B14F-4D97-AF65-F5344CB8AC3E}">
        <p14:creationId xmlns:p14="http://schemas.microsoft.com/office/powerpoint/2010/main" val="17981033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80</a:t>
            </a:fld>
            <a:endParaRPr lang="et-EE"/>
          </a:p>
        </p:txBody>
      </p:sp>
    </p:spTree>
    <p:extLst>
      <p:ext uri="{BB962C8B-B14F-4D97-AF65-F5344CB8AC3E}">
        <p14:creationId xmlns:p14="http://schemas.microsoft.com/office/powerpoint/2010/main" val="30792069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81</a:t>
            </a:fld>
            <a:endParaRPr lang="et-EE"/>
          </a:p>
        </p:txBody>
      </p:sp>
    </p:spTree>
    <p:extLst>
      <p:ext uri="{BB962C8B-B14F-4D97-AF65-F5344CB8AC3E}">
        <p14:creationId xmlns:p14="http://schemas.microsoft.com/office/powerpoint/2010/main" val="82283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9</a:t>
            </a:fld>
            <a:endParaRPr lang="et-EE"/>
          </a:p>
        </p:txBody>
      </p:sp>
    </p:spTree>
    <p:extLst>
      <p:ext uri="{BB962C8B-B14F-4D97-AF65-F5344CB8AC3E}">
        <p14:creationId xmlns:p14="http://schemas.microsoft.com/office/powerpoint/2010/main" val="30137460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82</a:t>
            </a:fld>
            <a:endParaRPr lang="et-EE"/>
          </a:p>
        </p:txBody>
      </p:sp>
    </p:spTree>
    <p:extLst>
      <p:ext uri="{BB962C8B-B14F-4D97-AF65-F5344CB8AC3E}">
        <p14:creationId xmlns:p14="http://schemas.microsoft.com/office/powerpoint/2010/main" val="22375405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83</a:t>
            </a:fld>
            <a:endParaRPr lang="et-EE"/>
          </a:p>
        </p:txBody>
      </p:sp>
    </p:spTree>
    <p:extLst>
      <p:ext uri="{BB962C8B-B14F-4D97-AF65-F5344CB8AC3E}">
        <p14:creationId xmlns:p14="http://schemas.microsoft.com/office/powerpoint/2010/main" val="17320098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84</a:t>
            </a:fld>
            <a:endParaRPr lang="et-EE"/>
          </a:p>
        </p:txBody>
      </p:sp>
    </p:spTree>
    <p:extLst>
      <p:ext uri="{BB962C8B-B14F-4D97-AF65-F5344CB8AC3E}">
        <p14:creationId xmlns:p14="http://schemas.microsoft.com/office/powerpoint/2010/main" val="17882544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85</a:t>
            </a:fld>
            <a:endParaRPr lang="et-EE"/>
          </a:p>
        </p:txBody>
      </p:sp>
    </p:spTree>
    <p:extLst>
      <p:ext uri="{BB962C8B-B14F-4D97-AF65-F5344CB8AC3E}">
        <p14:creationId xmlns:p14="http://schemas.microsoft.com/office/powerpoint/2010/main" val="3897320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86</a:t>
            </a:fld>
            <a:endParaRPr lang="et-EE"/>
          </a:p>
        </p:txBody>
      </p:sp>
    </p:spTree>
    <p:extLst>
      <p:ext uri="{BB962C8B-B14F-4D97-AF65-F5344CB8AC3E}">
        <p14:creationId xmlns:p14="http://schemas.microsoft.com/office/powerpoint/2010/main" val="25036074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87</a:t>
            </a:fld>
            <a:endParaRPr lang="et-EE"/>
          </a:p>
        </p:txBody>
      </p:sp>
    </p:spTree>
    <p:extLst>
      <p:ext uri="{BB962C8B-B14F-4D97-AF65-F5344CB8AC3E}">
        <p14:creationId xmlns:p14="http://schemas.microsoft.com/office/powerpoint/2010/main" val="826395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PANEME</a:t>
            </a:r>
            <a:r>
              <a:rPr lang="et-EE" baseline="0" dirty="0"/>
              <a:t> HIDE</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88</a:t>
            </a:fld>
            <a:endParaRPr lang="et-EE"/>
          </a:p>
        </p:txBody>
      </p:sp>
    </p:spTree>
    <p:extLst>
      <p:ext uri="{BB962C8B-B14F-4D97-AF65-F5344CB8AC3E}">
        <p14:creationId xmlns:p14="http://schemas.microsoft.com/office/powerpoint/2010/main" val="37569784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89</a:t>
            </a:fld>
            <a:endParaRPr lang="et-EE"/>
          </a:p>
        </p:txBody>
      </p:sp>
    </p:spTree>
    <p:extLst>
      <p:ext uri="{BB962C8B-B14F-4D97-AF65-F5344CB8AC3E}">
        <p14:creationId xmlns:p14="http://schemas.microsoft.com/office/powerpoint/2010/main" val="2400581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90</a:t>
            </a:fld>
            <a:endParaRPr lang="et-EE"/>
          </a:p>
        </p:txBody>
      </p:sp>
    </p:spTree>
    <p:extLst>
      <p:ext uri="{BB962C8B-B14F-4D97-AF65-F5344CB8AC3E}">
        <p14:creationId xmlns:p14="http://schemas.microsoft.com/office/powerpoint/2010/main" val="12545860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91</a:t>
            </a:fld>
            <a:endParaRPr lang="et-EE"/>
          </a:p>
        </p:txBody>
      </p:sp>
    </p:spTree>
    <p:extLst>
      <p:ext uri="{BB962C8B-B14F-4D97-AF65-F5344CB8AC3E}">
        <p14:creationId xmlns:p14="http://schemas.microsoft.com/office/powerpoint/2010/main" val="849810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creating policy</a:t>
            </a:r>
            <a:r>
              <a:rPr lang="et-EE" dirty="0"/>
              <a:t> (</a:t>
            </a:r>
            <a:r>
              <a:rPr lang="et-EE" dirty="0" err="1"/>
              <a:t>strategy</a:t>
            </a:r>
            <a:r>
              <a:rPr lang="et-EE" dirty="0"/>
              <a:t>)</a:t>
            </a:r>
            <a:r>
              <a:rPr lang="en-US" dirty="0"/>
              <a:t> and organizing, planning, controlling, and directing an organization's resources in order to achieve the objectives of that policy</a:t>
            </a:r>
            <a:r>
              <a:rPr lang="et-EE" dirty="0"/>
              <a:t> (</a:t>
            </a:r>
            <a:r>
              <a:rPr lang="et-EE" dirty="0" err="1"/>
              <a:t>strategy</a:t>
            </a:r>
            <a:r>
              <a:rPr lang="et-EE" dirty="0"/>
              <a:t>)</a:t>
            </a:r>
            <a:r>
              <a:rPr lang="en-US" dirty="0"/>
              <a:t>.</a:t>
            </a:r>
            <a:endParaRPr lang="et-EE" dirty="0"/>
          </a:p>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10</a:t>
            </a:fld>
            <a:endParaRPr lang="et-EE"/>
          </a:p>
        </p:txBody>
      </p:sp>
    </p:spTree>
    <p:extLst>
      <p:ext uri="{BB962C8B-B14F-4D97-AF65-F5344CB8AC3E}">
        <p14:creationId xmlns:p14="http://schemas.microsoft.com/office/powerpoint/2010/main" val="23832995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92</a:t>
            </a:fld>
            <a:endParaRPr lang="et-EE"/>
          </a:p>
        </p:txBody>
      </p:sp>
    </p:spTree>
    <p:extLst>
      <p:ext uri="{BB962C8B-B14F-4D97-AF65-F5344CB8AC3E}">
        <p14:creationId xmlns:p14="http://schemas.microsoft.com/office/powerpoint/2010/main" val="29015039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93</a:t>
            </a:fld>
            <a:endParaRPr lang="et-EE"/>
          </a:p>
        </p:txBody>
      </p:sp>
    </p:spTree>
    <p:extLst>
      <p:ext uri="{BB962C8B-B14F-4D97-AF65-F5344CB8AC3E}">
        <p14:creationId xmlns:p14="http://schemas.microsoft.com/office/powerpoint/2010/main" val="39196914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94</a:t>
            </a:fld>
            <a:endParaRPr lang="et-EE"/>
          </a:p>
        </p:txBody>
      </p:sp>
    </p:spTree>
    <p:extLst>
      <p:ext uri="{BB962C8B-B14F-4D97-AF65-F5344CB8AC3E}">
        <p14:creationId xmlns:p14="http://schemas.microsoft.com/office/powerpoint/2010/main" val="42118204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95</a:t>
            </a:fld>
            <a:endParaRPr lang="et-EE"/>
          </a:p>
        </p:txBody>
      </p:sp>
    </p:spTree>
    <p:extLst>
      <p:ext uri="{BB962C8B-B14F-4D97-AF65-F5344CB8AC3E}">
        <p14:creationId xmlns:p14="http://schemas.microsoft.com/office/powerpoint/2010/main" val="36135161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96</a:t>
            </a:fld>
            <a:endParaRPr lang="et-EE"/>
          </a:p>
        </p:txBody>
      </p:sp>
    </p:spTree>
    <p:extLst>
      <p:ext uri="{BB962C8B-B14F-4D97-AF65-F5344CB8AC3E}">
        <p14:creationId xmlns:p14="http://schemas.microsoft.com/office/powerpoint/2010/main" val="39980471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97</a:t>
            </a:fld>
            <a:endParaRPr lang="et-EE"/>
          </a:p>
        </p:txBody>
      </p:sp>
    </p:spTree>
    <p:extLst>
      <p:ext uri="{BB962C8B-B14F-4D97-AF65-F5344CB8AC3E}">
        <p14:creationId xmlns:p14="http://schemas.microsoft.com/office/powerpoint/2010/main" val="387251000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0269593-C17A-4561-8DD4-7619DDEB6857}" type="slidenum">
              <a:rPr lang="et-EE" smtClean="0"/>
              <a:pPr/>
              <a:t>98</a:t>
            </a:fld>
            <a:endParaRPr lang="et-EE"/>
          </a:p>
        </p:txBody>
      </p:sp>
    </p:spTree>
    <p:extLst>
      <p:ext uri="{BB962C8B-B14F-4D97-AF65-F5344CB8AC3E}">
        <p14:creationId xmlns:p14="http://schemas.microsoft.com/office/powerpoint/2010/main" val="23238938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bg1"/>
                </a:solidFill>
              </a:rPr>
              <a:t>Online-survey to understand what tools to pick?</a:t>
            </a:r>
          </a:p>
          <a:p>
            <a:endParaRPr lang="et-EE" dirty="0">
              <a:effectLst/>
            </a:endParaRPr>
          </a:p>
          <a:p>
            <a:r>
              <a:rPr lang="et-EE" dirty="0">
                <a:effectLst/>
              </a:rPr>
              <a:t>seda linki saame kasutada nii arvamuste kogumiseks, kui ka näiteks selleks, et nad teevad oma küsitluse ja jagavad seda </a:t>
            </a:r>
            <a:r>
              <a:rPr lang="et-EE" dirty="0" err="1">
                <a:effectLst/>
              </a:rPr>
              <a:t>Slacki</a:t>
            </a:r>
            <a:r>
              <a:rPr lang="et-EE" dirty="0">
                <a:effectLst/>
              </a:rPr>
              <a:t> kaudu.</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99</a:t>
            </a:fld>
            <a:endParaRPr lang="et-EE"/>
          </a:p>
        </p:txBody>
      </p:sp>
    </p:spTree>
    <p:extLst>
      <p:ext uri="{BB962C8B-B14F-4D97-AF65-F5344CB8AC3E}">
        <p14:creationId xmlns:p14="http://schemas.microsoft.com/office/powerpoint/2010/main" val="11164828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Need on vahendid, mida võiksid/peaksid kasutama MTÜd oma tegevuse korraldamiseks,</a:t>
            </a:r>
            <a:r>
              <a:rPr lang="et-EE" baseline="0" dirty="0"/>
              <a:t> ainult esimene on </a:t>
            </a:r>
            <a:r>
              <a:rPr lang="et-EE" baseline="0" dirty="0" err="1"/>
              <a:t>Fund</a:t>
            </a:r>
            <a:r>
              <a:rPr lang="et-EE" baseline="0" dirty="0"/>
              <a:t> </a:t>
            </a:r>
            <a:r>
              <a:rPr lang="et-EE" baseline="0" dirty="0" err="1"/>
              <a:t>Raising</a:t>
            </a:r>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100</a:t>
            </a:fld>
            <a:endParaRPr lang="et-EE"/>
          </a:p>
        </p:txBody>
      </p:sp>
    </p:spTree>
    <p:extLst>
      <p:ext uri="{BB962C8B-B14F-4D97-AF65-F5344CB8AC3E}">
        <p14:creationId xmlns:p14="http://schemas.microsoft.com/office/powerpoint/2010/main" val="2743538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80269593-C17A-4561-8DD4-7619DDEB6857}" type="slidenum">
              <a:rPr lang="et-EE" smtClean="0"/>
              <a:pPr/>
              <a:t>101</a:t>
            </a:fld>
            <a:endParaRPr lang="et-EE"/>
          </a:p>
        </p:txBody>
      </p:sp>
    </p:spTree>
    <p:extLst>
      <p:ext uri="{BB962C8B-B14F-4D97-AF65-F5344CB8AC3E}">
        <p14:creationId xmlns:p14="http://schemas.microsoft.com/office/powerpoint/2010/main" val="40116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t-EE"/>
          </a:p>
        </p:txBody>
      </p:sp>
      <p:sp>
        <p:nvSpPr>
          <p:cNvPr id="4" name="Date Placeholder 3"/>
          <p:cNvSpPr>
            <a:spLocks noGrp="1"/>
          </p:cNvSpPr>
          <p:nvPr>
            <p:ph type="dt" sz="half" idx="10"/>
          </p:nvPr>
        </p:nvSpPr>
        <p:spPr/>
        <p:txBody>
          <a:bodyPr/>
          <a:lstStyle/>
          <a:p>
            <a:fld id="{EFD2347D-10F7-401B-9879-377E1A24D103}" type="datetimeFigureOut">
              <a:rPr lang="et-EE" smtClean="0"/>
              <a:pPr/>
              <a:t>27.03.2019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319306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EFD2347D-10F7-401B-9879-377E1A24D103}" type="datetimeFigureOut">
              <a:rPr lang="et-EE" smtClean="0"/>
              <a:pPr/>
              <a:t>27.03.2019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418240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EFD2347D-10F7-401B-9879-377E1A24D103}" type="datetimeFigureOut">
              <a:rPr lang="et-EE" smtClean="0"/>
              <a:pPr/>
              <a:t>27.03.2019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25296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EFD2347D-10F7-401B-9879-377E1A24D103}" type="datetimeFigureOut">
              <a:rPr lang="et-EE" smtClean="0"/>
              <a:pPr/>
              <a:t>27.03.2019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05997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2347D-10F7-401B-9879-377E1A24D103}" type="datetimeFigureOut">
              <a:rPr lang="et-EE" smtClean="0"/>
              <a:pPr/>
              <a:t>27.03.2019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306219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EFD2347D-10F7-401B-9879-377E1A24D103}" type="datetimeFigureOut">
              <a:rPr lang="et-EE" smtClean="0"/>
              <a:pPr/>
              <a:t>27.03.2019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75298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EFD2347D-10F7-401B-9879-377E1A24D103}" type="datetimeFigureOut">
              <a:rPr lang="et-EE" smtClean="0"/>
              <a:pPr/>
              <a:t>27.03.2019</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23041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EFD2347D-10F7-401B-9879-377E1A24D103}" type="datetimeFigureOut">
              <a:rPr lang="et-EE" smtClean="0"/>
              <a:pPr/>
              <a:t>27.03.2019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86694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2347D-10F7-401B-9879-377E1A24D103}" type="datetimeFigureOut">
              <a:rPr lang="et-EE" smtClean="0"/>
              <a:pPr/>
              <a:t>27.03.2019</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3502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2347D-10F7-401B-9879-377E1A24D103}" type="datetimeFigureOut">
              <a:rPr lang="et-EE" smtClean="0"/>
              <a:pPr/>
              <a:t>27.03.2019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26180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2347D-10F7-401B-9879-377E1A24D103}" type="datetimeFigureOut">
              <a:rPr lang="et-EE" smtClean="0"/>
              <a:pPr/>
              <a:t>27.03.2019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F190A992-E7C7-4CF6-A1DD-42EFFECA8D4E}" type="slidenum">
              <a:rPr lang="et-EE" smtClean="0"/>
              <a:pPr/>
              <a:t>‹#›</a:t>
            </a:fld>
            <a:endParaRPr lang="et-EE"/>
          </a:p>
        </p:txBody>
      </p:sp>
    </p:spTree>
    <p:extLst>
      <p:ext uri="{BB962C8B-B14F-4D97-AF65-F5344CB8AC3E}">
        <p14:creationId xmlns:p14="http://schemas.microsoft.com/office/powerpoint/2010/main" val="139220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2347D-10F7-401B-9879-377E1A24D103}" type="datetimeFigureOut">
              <a:rPr lang="et-EE" smtClean="0"/>
              <a:pPr/>
              <a:t>27.03.2019</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0A992-E7C7-4CF6-A1DD-42EFFECA8D4E}" type="slidenum">
              <a:rPr lang="et-EE" smtClean="0"/>
              <a:pPr/>
              <a:t>‹#›</a:t>
            </a:fld>
            <a:endParaRPr lang="et-EE"/>
          </a:p>
        </p:txBody>
      </p:sp>
    </p:spTree>
    <p:extLst>
      <p:ext uri="{BB962C8B-B14F-4D97-AF65-F5344CB8AC3E}">
        <p14:creationId xmlns:p14="http://schemas.microsoft.com/office/powerpoint/2010/main" val="201510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0.xml.rels><?xml version="1.0" encoding="UTF-8" standalone="yes"?>
<Relationships xmlns="http://schemas.openxmlformats.org/package/2006/relationships"><Relationship Id="rId8" Type="http://schemas.openxmlformats.org/officeDocument/2006/relationships/hyperlink" Target="http://www.buffer.com/" TargetMode="External"/><Relationship Id="rId3" Type="http://schemas.openxmlformats.org/officeDocument/2006/relationships/hyperlink" Target="http://www.donorbox.org/" TargetMode="External"/><Relationship Id="rId7" Type="http://schemas.openxmlformats.org/officeDocument/2006/relationships/hyperlink" Target="https://analytics.google.com/"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hyperlink" Target="https://get.slack.help/hc/en-us" TargetMode="External"/><Relationship Id="rId11" Type="http://schemas.openxmlformats.org/officeDocument/2006/relationships/hyperlink" Target="https://donorbox.org/nonprofit-blog/essentials-online-tools-for-nonprofits/" TargetMode="External"/><Relationship Id="rId5" Type="http://schemas.openxmlformats.org/officeDocument/2006/relationships/hyperlink" Target="http://www.salesforce.org/nonprofit/nonprofit-success-pack/" TargetMode="External"/><Relationship Id="rId10" Type="http://schemas.openxmlformats.org/officeDocument/2006/relationships/hyperlink" Target="https://asana.com/" TargetMode="External"/><Relationship Id="rId4" Type="http://schemas.openxmlformats.org/officeDocument/2006/relationships/hyperlink" Target="https://mailchimp.com/" TargetMode="External"/><Relationship Id="rId9" Type="http://schemas.openxmlformats.org/officeDocument/2006/relationships/hyperlink" Target="http://www.canva.com/"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www.pcworld.com/businesscenter/article/217851/facebook_offers_protection_against_wireless_firesheep_attack.html"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hyperlink" Target="https://www.pcworld.com/businesscenter/article/186873/google_moves_gmail_to_more_secure_https_service.html" TargetMode="External"/><Relationship Id="rId4" Type="http://schemas.openxmlformats.org/officeDocument/2006/relationships/hyperlink" Target="https://www.pcworld.com/businesscenter/article/222325/twitter_adds_option_to_always_use_https_connection.html"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hyperlink" Target="https://www.youtube.com/watch?v=_QdPW8JrYzQ" TargetMode="External"/><Relationship Id="rId5" Type="http://schemas.openxmlformats.org/officeDocument/2006/relationships/hyperlink" Target="http://www.passwordmeter.com/" TargetMode="External"/><Relationship Id="rId4" Type="http://schemas.openxmlformats.org/officeDocument/2006/relationships/hyperlink" Target="https://howsecureismypassword.net/"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phishingquiz.withgoogle.com/"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hyperlink" Target="https://www.cybintsolutions.com/10-important-cyber-security-tips-users/" TargetMode="Externa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bit.ly/OurFeedbackForm"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gilealliance.org/agile101/the-agile-manifesto/"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agilemanifesto.org/" TargetMode="External"/><Relationship Id="rId4" Type="http://schemas.openxmlformats.org/officeDocument/2006/relationships/hyperlink" Target="https://www.agilealliance.org/agile101/12-principles-behind-the-agile-manifesto/"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agilemanifesto.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enterprisescrum.com/publications/The%20New%20New%20Product%20Development%20Game%20-%20Nonaka%20and%20Takeuchi.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agilealliance.org/glossary/product-owner/"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agilealliance.org/glossary/scrum-master/"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agilealliance.org/glossary/tea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agilealliance.org/agile101/" TargetMode="External"/><Relationship Id="rId7" Type="http://schemas.openxmlformats.org/officeDocument/2006/relationships/hyperlink" Target="https://www.yodiz.com/blog/agile-vs-waterfall-differences-in-software-development-methodologie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scrumguides.org/" TargetMode="External"/><Relationship Id="rId5" Type="http://schemas.openxmlformats.org/officeDocument/2006/relationships/hyperlink" Target="https://www.scrumguides.org/scrum-guide.html" TargetMode="External"/><Relationship Id="rId4" Type="http://schemas.openxmlformats.org/officeDocument/2006/relationships/hyperlink" Target="https://www.agilealliance.org/agile101/practices-timeline/" TargetMode="Externa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doodle.co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www.openculture.com/freeonlinecourses" TargetMode="External"/><Relationship Id="rId4" Type="http://schemas.openxmlformats.org/officeDocument/2006/relationships/hyperlink" Target="https://en.wikipedia.org/wiki/List_of_social_networking_website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cnet.com/how-to/onedrive-dropbox-google-drive-and-box-which-cloud-storage-service-is-right-for-you/"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gsuite.google.com/products/calendar/" TargetMode="External"/><Relationship Id="rId7" Type="http://schemas.openxmlformats.org/officeDocument/2006/relationships/hyperlink" Target="https://bitly.co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goo.gl/" TargetMode="External"/><Relationship Id="rId5" Type="http://schemas.openxmlformats.org/officeDocument/2006/relationships/hyperlink" Target="https://raindrop.io/" TargetMode="External"/><Relationship Id="rId4" Type="http://schemas.openxmlformats.org/officeDocument/2006/relationships/hyperlink" Target="https://gsuite.google.com/products/vault/"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8" Type="http://schemas.openxmlformats.org/officeDocument/2006/relationships/hyperlink" Target="https://docs.microsoft.com/et-ee/MicrosoftTeams/Microsoft-Teams" TargetMode="External"/><Relationship Id="rId3" Type="http://schemas.openxmlformats.org/officeDocument/2006/relationships/hyperlink" Target="https://products.office.com/en-us/onedrive-for-business/online-cloud-storage" TargetMode="External"/><Relationship Id="rId7" Type="http://schemas.openxmlformats.org/officeDocument/2006/relationships/hyperlink" Target="https://docs.microsoft.com/en-us/microsoftteams/enduser-trainin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youtube.com/watch?v=tAqAtI6K7NY" TargetMode="External"/><Relationship Id="rId5" Type="http://schemas.openxmlformats.org/officeDocument/2006/relationships/hyperlink" Target="https://products.office.com/en-us/onenote/digital-note-taking-app" TargetMode="External"/><Relationship Id="rId4" Type="http://schemas.openxmlformats.org/officeDocument/2006/relationships/hyperlink" Target="https://support.office.com/et-ee/article/OneDrive-for-Businessi-l%C3%BChijuhend-a1397e56-61ec-4ed2-9dac-727bf8ac3357?ui=et-EE&amp;rs=et-EE&amp;ad=E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sway.com/64d32N5tOA92bVBc" TargetMode="External"/><Relationship Id="rId2" Type="http://schemas.openxmlformats.org/officeDocument/2006/relationships/hyperlink" Target="https://support.office.com/en-us/article/getting-started-with-sway-2076c468-63f4-4a89-ae5f-424796714a8a" TargetMode="External"/><Relationship Id="rId1" Type="http://schemas.openxmlformats.org/officeDocument/2006/relationships/slideLayout" Target="../slideLayouts/slideLayout2.xml"/><Relationship Id="rId4" Type="http://schemas.openxmlformats.org/officeDocument/2006/relationships/hyperlink" Target="https://sway.com/FYBi5b1boMAVed8i"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support.office.com/en-us/article/microsoft-planner-help-4a9a13c6-3adf-4a60-a6fc-15c0b15e16fc" TargetMode="External"/><Relationship Id="rId7" Type="http://schemas.openxmlformats.org/officeDocument/2006/relationships/hyperlink" Target="https://support.office.com/en-ie/yammer"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youtube.com/watch?v=lsdqriiN16A" TargetMode="External"/><Relationship Id="rId5" Type="http://schemas.openxmlformats.org/officeDocument/2006/relationships/hyperlink" Target="https://support.office.com/et-ee/article/Delve-i-l%C3%BChijuhend-0e4751f5-3006-402f-b55a-bb079cfb1ff1?ui=et-EE&amp;rs=et-EE&amp;ad=EE" TargetMode="External"/><Relationship Id="rId4" Type="http://schemas.openxmlformats.org/officeDocument/2006/relationships/hyperlink" Target="https://support.office.com/en-us/article/sign-in-to-delve-0e4751f5-3006-402f-b55a-bb079cfb1ff1"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dropbox.co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dps61.org/cms/lib07/IL01000592/Centricity/Domain/1798/Getting%20Started%20with%20dropboxcopy.pdfhttp:/www.dps61.org/cms/lib07/IL01000592/Centricity/Domain/1798/Getting%20Started%20with%20dropboxcopy.pdf" TargetMode="External"/><Relationship Id="rId4" Type="http://schemas.openxmlformats.org/officeDocument/2006/relationships/hyperlink" Target="https://digitark.ee/dropbox-hoia-faile-mugavalt-internetis/"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wordstream.com/blog/ws/2014/11/10/best-online-survey-tool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www.surveymonkey.com/mp/website-feedback-survey-template/" TargetMode="External"/><Relationship Id="rId4" Type="http://schemas.openxmlformats.org/officeDocument/2006/relationships/hyperlink" Target="https://surveyplanet.com/"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typoform.com/"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wix.com/"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www.smore.com/" TargetMode="External"/><Relationship Id="rId4" Type="http://schemas.openxmlformats.org/officeDocument/2006/relationships/hyperlink" Target="https://www.weebly.com/"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fleep.io/" TargetMode="External"/><Relationship Id="rId7" Type="http://schemas.openxmlformats.org/officeDocument/2006/relationships/hyperlink" Target="https://app.raindrop.io/"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www.writeurl.com/" TargetMode="External"/><Relationship Id="rId5" Type="http://schemas.openxmlformats.org/officeDocument/2006/relationships/hyperlink" Target="https://zoom.us/" TargetMode="External"/><Relationship Id="rId4" Type="http://schemas.openxmlformats.org/officeDocument/2006/relationships/hyperlink" Target="https://slack.com/"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bit.ly/OurProblem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zapier.com/blog/best-business-software/"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pandadoc.com/software-development-proposal-template/"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www.cs.odu.edu/~cs410/whatisaproject.htm"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it.ly/ProblemsAndNeed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vertex42.com/ExcelTemplates/agile-kanban-board.html"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4.jp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109.199.120.83/~blog4507/2018/06/how-to-get-started-with-lean-project-management/"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leankit.com/learn/lean/principles-of-lean-development/"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project-management.com/10-considerations-for-choosing-a-project-management-tool/"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thetimezoneconverter.com/"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slack.com/"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collaboration-nef7124.slack.com/"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hyperlink" Target="https://join.slack.com/t/collaboration-nef7124/shared_invite/enQtNTc3MDU1MzExNzc2LTk4ZGY2YThiNmY3M2VhMGY2OTNiMDgwOTNkZmNmMjg4ZjZjNDUyZjg5NmFhYzc1MzQzZDc2YjdmYWJlNjg4NDY" TargetMode="External"/><Relationship Id="rId4" Type="http://schemas.openxmlformats.org/officeDocument/2006/relationships/hyperlink" Target="http://bit.ly/SlackForCollabo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noProof="0" dirty="0"/>
          </a:p>
        </p:txBody>
      </p:sp>
      <p:sp>
        <p:nvSpPr>
          <p:cNvPr id="5" name="Subtitle 4"/>
          <p:cNvSpPr>
            <a:spLocks noGrp="1"/>
          </p:cNvSpPr>
          <p:nvPr>
            <p:ph type="subTitle" idx="1"/>
          </p:nvPr>
        </p:nvSpPr>
        <p:spPr>
          <a:xfrm>
            <a:off x="1371600" y="3600450"/>
            <a:ext cx="6400800" cy="2038350"/>
          </a:xfrm>
        </p:spPr>
        <p:txBody>
          <a:bodyPr>
            <a:normAutofit fontScale="85000" lnSpcReduction="20000"/>
          </a:bodyPr>
          <a:lstStyle/>
          <a:p>
            <a:r>
              <a:rPr lang="ru-RU" b="1" dirty="0"/>
              <a:t>Информационные технологии для рабочих процессов организаций гражданского общества</a:t>
            </a:r>
            <a:endParaRPr lang="en-GB" b="1" noProof="0" dirty="0">
              <a:solidFill>
                <a:srgbClr val="FF0000"/>
              </a:solidFill>
            </a:endParaRPr>
          </a:p>
          <a:p>
            <a:r>
              <a:rPr lang="ru-RU" noProof="0" dirty="0"/>
              <a:t>27-28 марта </a:t>
            </a:r>
            <a:r>
              <a:rPr lang="en-GB" noProof="0" dirty="0"/>
              <a:t>2019</a:t>
            </a:r>
            <a:r>
              <a:rPr lang="ru-RU" noProof="0" dirty="0"/>
              <a:t> г.</a:t>
            </a:r>
            <a:endParaRPr lang="en-GB" noProof="0" dirty="0"/>
          </a:p>
          <a:p>
            <a:r>
              <a:rPr lang="ru-RU" b="1" noProof="0" dirty="0"/>
              <a:t>Кристина Манд и Мерье Вайде </a:t>
            </a:r>
            <a:endParaRPr lang="en-GB" b="1"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4" y="563772"/>
            <a:ext cx="9144000" cy="3036678"/>
          </a:xfrm>
          <a:prstGeom prst="rect">
            <a:avLst/>
          </a:prstGeom>
        </p:spPr>
      </p:pic>
      <p:pic>
        <p:nvPicPr>
          <p:cNvPr id="7" name="Picture 6" descr="BCS_koolitus"/>
          <p:cNvPicPr/>
          <p:nvPr/>
        </p:nvPicPr>
        <p:blipFill>
          <a:blip r:embed="rId3" cstate="print"/>
          <a:srcRect/>
          <a:stretch>
            <a:fillRect/>
          </a:stretch>
        </p:blipFill>
        <p:spPr bwMode="auto">
          <a:xfrm>
            <a:off x="3923928" y="5445224"/>
            <a:ext cx="1080120" cy="720079"/>
          </a:xfrm>
          <a:prstGeom prst="rect">
            <a:avLst/>
          </a:prstGeom>
          <a:noFill/>
          <a:ln w="9525">
            <a:noFill/>
            <a:miter lim="800000"/>
            <a:headEnd/>
            <a:tailEnd/>
          </a:ln>
        </p:spPr>
      </p:pic>
    </p:spTree>
    <p:extLst>
      <p:ext uri="{BB962C8B-B14F-4D97-AF65-F5344CB8AC3E}">
        <p14:creationId xmlns:p14="http://schemas.microsoft.com/office/powerpoint/2010/main" val="254007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latin typeface="Bebas Neue Bold" pitchFamily="34" charset="-70"/>
              </a:rPr>
              <a:t>ЗАЧЕМ</a:t>
            </a:r>
            <a:r>
              <a:rPr lang="en-GB" b="1" noProof="0" dirty="0">
                <a:latin typeface="Bebas Neue Bold" pitchFamily="34" charset="-70"/>
              </a:rPr>
              <a:t>: </a:t>
            </a:r>
            <a:r>
              <a:rPr lang="ru-RU" b="1" dirty="0">
                <a:latin typeface="Bebas Neue Bold" pitchFamily="34" charset="-70"/>
              </a:rPr>
              <a:t>Логика управления </a:t>
            </a:r>
            <a:endParaRPr lang="en-GB" b="1" dirty="0">
              <a:latin typeface="Bebas Neue Bold" pitchFamily="34" charset="-70"/>
            </a:endParaRPr>
          </a:p>
        </p:txBody>
      </p:sp>
      <p:sp>
        <p:nvSpPr>
          <p:cNvPr id="4" name="Footer Placeholder 3"/>
          <p:cNvSpPr>
            <a:spLocks noGrp="1"/>
          </p:cNvSpPr>
          <p:nvPr>
            <p:ph type="ftr" sz="quarter" idx="11"/>
          </p:nvPr>
        </p:nvSpPr>
        <p:spPr>
          <a:xfrm>
            <a:off x="2051720" y="6356350"/>
            <a:ext cx="6696744" cy="365125"/>
          </a:xfrm>
        </p:spPr>
        <p:txBody>
          <a:bodyPr/>
          <a:lstStyle/>
          <a:p>
            <a:r>
              <a:rPr lang="et-EE" dirty="0" err="1"/>
              <a:t>kristina@heakodanik.ee</a:t>
            </a:r>
            <a:r>
              <a:rPr lang="et-EE" dirty="0"/>
              <a:t>                       </a:t>
            </a:r>
            <a:r>
              <a:rPr lang="et-EE" dirty="0" err="1"/>
              <a:t>Willem</a:t>
            </a:r>
            <a:r>
              <a:rPr lang="et-EE" dirty="0"/>
              <a:t> P. A. van </a:t>
            </a:r>
            <a:r>
              <a:rPr lang="et-EE" dirty="0" err="1"/>
              <a:t>der</a:t>
            </a:r>
            <a:r>
              <a:rPr lang="et-EE" dirty="0"/>
              <a:t> </a:t>
            </a:r>
            <a:r>
              <a:rPr lang="et-EE" dirty="0" err="1"/>
              <a:t>Tuuk</a:t>
            </a:r>
            <a:r>
              <a:rPr lang="et-EE" dirty="0"/>
              <a:t> Adriani &amp; </a:t>
            </a:r>
            <a:r>
              <a:rPr lang="et-EE" dirty="0" err="1"/>
              <a:t>Cees</a:t>
            </a:r>
            <a:r>
              <a:rPr lang="et-EE" dirty="0"/>
              <a:t> </a:t>
            </a:r>
            <a:r>
              <a:rPr lang="et-EE" dirty="0" err="1"/>
              <a:t>Th</a:t>
            </a:r>
            <a:r>
              <a:rPr lang="et-EE" dirty="0"/>
              <a:t>. </a:t>
            </a:r>
            <a:r>
              <a:rPr lang="et-EE" dirty="0" err="1"/>
              <a:t>Smit</a:t>
            </a:r>
            <a:r>
              <a:rPr lang="et-EE" dirty="0"/>
              <a:t> </a:t>
            </a:r>
            <a:r>
              <a:rPr lang="et-EE" dirty="0" err="1"/>
              <a:t>Sibinga</a:t>
            </a:r>
            <a:endParaRPr lang="et-E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9207395"/>
              </p:ext>
            </p:extLst>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03059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dirty="0"/>
              <a:t>Инструменты для</a:t>
            </a:r>
            <a:r>
              <a:rPr lang="en-GB" b="1" noProof="0" dirty="0"/>
              <a:t> </a:t>
            </a:r>
            <a:r>
              <a:rPr lang="ru-RU" b="1" noProof="0" dirty="0"/>
              <a:t>ОГО</a:t>
            </a:r>
            <a:endParaRPr lang="en-GB" b="1" noProof="0" dirty="0"/>
          </a:p>
        </p:txBody>
      </p:sp>
      <p:sp>
        <p:nvSpPr>
          <p:cNvPr id="3" name="Content Placeholder 2"/>
          <p:cNvSpPr>
            <a:spLocks noGrp="1"/>
          </p:cNvSpPr>
          <p:nvPr>
            <p:ph idx="1"/>
          </p:nvPr>
        </p:nvSpPr>
        <p:spPr/>
        <p:txBody>
          <a:bodyPr>
            <a:normAutofit fontScale="92500" lnSpcReduction="20000"/>
          </a:bodyPr>
          <a:lstStyle/>
          <a:p>
            <a:r>
              <a:rPr lang="ru-RU" noProof="0" dirty="0">
                <a:hlinkClick r:id="rId3"/>
              </a:rPr>
              <a:t>ПО для сбора средств</a:t>
            </a:r>
            <a:r>
              <a:rPr lang="en-GB" noProof="0" dirty="0">
                <a:hlinkClick r:id="rId3"/>
              </a:rPr>
              <a:t> – Donorbox</a:t>
            </a:r>
            <a:endParaRPr lang="en-GB" noProof="0" dirty="0"/>
          </a:p>
          <a:p>
            <a:r>
              <a:rPr lang="ru-RU" noProof="0" dirty="0">
                <a:hlinkClick r:id="rId4"/>
              </a:rPr>
              <a:t>ПО для электронной почты</a:t>
            </a:r>
            <a:r>
              <a:rPr lang="en-GB" noProof="0" dirty="0">
                <a:hlinkClick r:id="rId4"/>
              </a:rPr>
              <a:t> – MailChimp</a:t>
            </a:r>
            <a:endParaRPr lang="en-GB" noProof="0" dirty="0"/>
          </a:p>
          <a:p>
            <a:r>
              <a:rPr lang="en-GB" noProof="0" dirty="0">
                <a:hlinkClick r:id="rId5"/>
              </a:rPr>
              <a:t>CRM – Salesforce</a:t>
            </a:r>
            <a:endParaRPr lang="en-GB" noProof="0" dirty="0"/>
          </a:p>
          <a:p>
            <a:r>
              <a:rPr lang="ru-RU" noProof="0" dirty="0">
                <a:hlinkClick r:id="rId6"/>
              </a:rPr>
              <a:t>Коммуникация</a:t>
            </a:r>
            <a:r>
              <a:rPr lang="en-GB" noProof="0" dirty="0">
                <a:hlinkClick r:id="rId6"/>
              </a:rPr>
              <a:t> – Slack</a:t>
            </a:r>
            <a:endParaRPr lang="en-GB" noProof="0" dirty="0"/>
          </a:p>
          <a:p>
            <a:r>
              <a:rPr lang="ru-RU" noProof="0" dirty="0">
                <a:hlinkClick r:id="rId7"/>
              </a:rPr>
              <a:t>Аналитика</a:t>
            </a:r>
            <a:r>
              <a:rPr lang="en-GB" noProof="0" dirty="0">
                <a:hlinkClick r:id="rId7"/>
              </a:rPr>
              <a:t> – Google Analytics</a:t>
            </a:r>
            <a:endParaRPr lang="en-GB" noProof="0" dirty="0"/>
          </a:p>
          <a:p>
            <a:r>
              <a:rPr lang="ru-RU" noProof="0" dirty="0">
                <a:hlinkClick r:id="rId8"/>
              </a:rPr>
              <a:t>Управление социальными сетями</a:t>
            </a:r>
            <a:r>
              <a:rPr lang="en-GB" noProof="0" dirty="0">
                <a:hlinkClick r:id="rId8"/>
              </a:rPr>
              <a:t> – Buffer</a:t>
            </a:r>
            <a:endParaRPr lang="en-GB" noProof="0" dirty="0"/>
          </a:p>
          <a:p>
            <a:r>
              <a:rPr lang="ru-RU" noProof="0" dirty="0">
                <a:hlinkClick r:id="rId9"/>
              </a:rPr>
              <a:t>Дизайн и оформление</a:t>
            </a:r>
            <a:r>
              <a:rPr lang="en-GB" noProof="0" dirty="0">
                <a:hlinkClick r:id="rId9"/>
              </a:rPr>
              <a:t> – Canva</a:t>
            </a:r>
            <a:endParaRPr lang="en-GB" noProof="0" dirty="0"/>
          </a:p>
          <a:p>
            <a:r>
              <a:rPr lang="ru-RU" noProof="0" dirty="0">
                <a:hlinkClick r:id="rId10"/>
              </a:rPr>
              <a:t>Управление задачами</a:t>
            </a:r>
            <a:r>
              <a:rPr lang="en-GB" noProof="0" dirty="0">
                <a:hlinkClick r:id="rId10"/>
              </a:rPr>
              <a:t> – Asana</a:t>
            </a:r>
            <a:endParaRPr lang="en-GB" noProof="0" dirty="0"/>
          </a:p>
          <a:p>
            <a:pPr marL="268288" indent="0">
              <a:buNone/>
            </a:pPr>
            <a:r>
              <a:rPr lang="en-GB" sz="2600" noProof="0" dirty="0">
                <a:hlinkClick r:id="rId11"/>
              </a:rPr>
              <a:t>https://donorbox.org/nonprofit-blog/essentials-online-tools-for-nonprofits/</a:t>
            </a:r>
            <a:r>
              <a:rPr lang="en-GB" sz="2600" noProof="0" dirty="0"/>
              <a:t> </a:t>
            </a:r>
          </a:p>
          <a:p>
            <a:endParaRPr lang="en-GB" noProof="0" dirty="0"/>
          </a:p>
        </p:txBody>
      </p:sp>
    </p:spTree>
    <p:extLst>
      <p:ext uri="{BB962C8B-B14F-4D97-AF65-F5344CB8AC3E}">
        <p14:creationId xmlns:p14="http://schemas.microsoft.com/office/powerpoint/2010/main" val="2103380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b="1" dirty="0"/>
              <a:t>Привлечение средств</a:t>
            </a:r>
            <a:endParaRPr lang="en-GB" b="1" noProof="0" dirty="0"/>
          </a:p>
        </p:txBody>
      </p:sp>
      <p:sp>
        <p:nvSpPr>
          <p:cNvPr id="3" name="Subtitle 2"/>
          <p:cNvSpPr>
            <a:spLocks noGrp="1"/>
          </p:cNvSpPr>
          <p:nvPr>
            <p:ph type="subTitle" idx="1"/>
          </p:nvPr>
        </p:nvSpPr>
        <p:spPr/>
        <p:txBody>
          <a:bodyPr>
            <a:normAutofit fontScale="92500"/>
          </a:bodyPr>
          <a:lstStyle/>
          <a:p>
            <a:r>
              <a:rPr lang="ru-RU" sz="3300" b="1" dirty="0"/>
              <a:t>Логика привлечения средств</a:t>
            </a:r>
          </a:p>
          <a:p>
            <a:r>
              <a:rPr lang="ru-RU" sz="3300" b="1" dirty="0"/>
              <a:t>Методы привлечения средств</a:t>
            </a:r>
          </a:p>
          <a:p>
            <a:r>
              <a:rPr lang="ru-RU" sz="3300" b="1" dirty="0"/>
              <a:t>Инструменты привлечения средств </a:t>
            </a:r>
          </a:p>
        </p:txBody>
      </p:sp>
    </p:spTree>
    <p:extLst>
      <p:ext uri="{BB962C8B-B14F-4D97-AF65-F5344CB8AC3E}">
        <p14:creationId xmlns:p14="http://schemas.microsoft.com/office/powerpoint/2010/main" val="4264222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Задачи привлечения средств </a:t>
            </a:r>
            <a:endParaRPr lang="en-GB" b="1" noProof="0" dirty="0"/>
          </a:p>
        </p:txBody>
      </p:sp>
      <p:sp>
        <p:nvSpPr>
          <p:cNvPr id="3" name="Content Placeholder 2"/>
          <p:cNvSpPr>
            <a:spLocks noGrp="1"/>
          </p:cNvSpPr>
          <p:nvPr>
            <p:ph idx="1"/>
          </p:nvPr>
        </p:nvSpPr>
        <p:spPr/>
        <p:txBody>
          <a:bodyPr>
            <a:normAutofit/>
          </a:bodyPr>
          <a:lstStyle/>
          <a:p>
            <a:pPr marL="0" indent="0">
              <a:buNone/>
            </a:pPr>
            <a:endParaRPr lang="en-GB" sz="2400" noProof="0" dirty="0"/>
          </a:p>
          <a:p>
            <a:pPr marL="514350" indent="-514350">
              <a:buAutoNum type="arabicPeriod"/>
            </a:pPr>
            <a:r>
              <a:rPr lang="ru-RU" sz="2400" noProof="0" dirty="0"/>
              <a:t>Вы знаете, сколько средств вам требуется и на какие цели</a:t>
            </a:r>
            <a:r>
              <a:rPr lang="en-GB" sz="2400" noProof="0" dirty="0"/>
              <a:t>.</a:t>
            </a:r>
          </a:p>
          <a:p>
            <a:pPr marL="514350" indent="-514350">
              <a:buAutoNum type="arabicPeriod"/>
            </a:pPr>
            <a:r>
              <a:rPr lang="ru-RU" sz="2400" noProof="0" dirty="0"/>
              <a:t>Вы знаете, к кому собираетесь обратиться и каким образом это сделать</a:t>
            </a:r>
            <a:r>
              <a:rPr lang="en-GB" sz="2400" noProof="0" dirty="0"/>
              <a:t> – </a:t>
            </a:r>
            <a:r>
              <a:rPr lang="ru-RU" sz="2400" b="1" noProof="0" dirty="0"/>
              <a:t>сбор средств</a:t>
            </a:r>
            <a:r>
              <a:rPr lang="en-GB" sz="2400" noProof="0" dirty="0"/>
              <a:t>.</a:t>
            </a:r>
          </a:p>
          <a:p>
            <a:pPr marL="514350" indent="-514350">
              <a:buAutoNum type="arabicPeriod"/>
            </a:pPr>
            <a:r>
              <a:rPr lang="ru-RU" sz="2400" noProof="0" dirty="0"/>
              <a:t>Вы знаете, когда и с кем использовать онлайн-инструменты и платформы для сбора средств</a:t>
            </a:r>
            <a:r>
              <a:rPr lang="en-GB" sz="2400" noProof="0" dirty="0"/>
              <a:t>.</a:t>
            </a:r>
          </a:p>
          <a:p>
            <a:pPr marL="514350" indent="-514350">
              <a:buAutoNum type="arabicPeriod"/>
            </a:pPr>
            <a:r>
              <a:rPr lang="ru-RU" sz="2400" noProof="0" dirty="0"/>
              <a:t>Вы можете показать, сколько средств собрали и как их потратили</a:t>
            </a:r>
            <a:r>
              <a:rPr lang="en-GB" sz="2400" noProof="0" dirty="0"/>
              <a:t>.</a:t>
            </a:r>
            <a:br>
              <a:rPr lang="en-GB" sz="2400" noProof="0" dirty="0"/>
            </a:br>
            <a:endParaRPr lang="en-GB" sz="2400" noProof="0" dirty="0"/>
          </a:p>
        </p:txBody>
      </p:sp>
    </p:spTree>
    <p:extLst>
      <p:ext uri="{BB962C8B-B14F-4D97-AF65-F5344CB8AC3E}">
        <p14:creationId xmlns:p14="http://schemas.microsoft.com/office/powerpoint/2010/main" val="9120667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Методы привлечения средств</a:t>
            </a:r>
            <a:endParaRPr lang="en-GB" b="1" noProof="0" dirty="0"/>
          </a:p>
        </p:txBody>
      </p:sp>
      <p:sp>
        <p:nvSpPr>
          <p:cNvPr id="3" name="Content Placeholder 2"/>
          <p:cNvSpPr>
            <a:spLocks noGrp="1"/>
          </p:cNvSpPr>
          <p:nvPr>
            <p:ph idx="1"/>
          </p:nvPr>
        </p:nvSpPr>
        <p:spPr/>
        <p:txBody>
          <a:bodyPr>
            <a:normAutofit fontScale="92500" lnSpcReduction="10000"/>
          </a:bodyPr>
          <a:lstStyle/>
          <a:p>
            <a:pPr marL="0" indent="0">
              <a:buNone/>
            </a:pPr>
            <a:r>
              <a:rPr lang="en-GB" b="1" noProof="0" dirty="0"/>
              <a:t>1. </a:t>
            </a:r>
            <a:r>
              <a:rPr lang="ru-RU" b="1" noProof="0" dirty="0"/>
              <a:t>Краудфандинг (привлечение средств от общественности)</a:t>
            </a:r>
            <a:endParaRPr lang="en-GB" b="1" noProof="0" dirty="0"/>
          </a:p>
          <a:p>
            <a:pPr marL="0" indent="0">
              <a:buNone/>
            </a:pPr>
            <a:r>
              <a:rPr lang="en-GB" b="1" noProof="0" dirty="0"/>
              <a:t>2. </a:t>
            </a:r>
            <a:r>
              <a:rPr lang="ru-RU" b="1" noProof="0" dirty="0"/>
              <a:t>Мероприятия по сбору средств</a:t>
            </a:r>
            <a:endParaRPr lang="en-GB" b="1" noProof="0" dirty="0"/>
          </a:p>
          <a:p>
            <a:pPr marL="0" indent="0">
              <a:buNone/>
            </a:pPr>
            <a:r>
              <a:rPr lang="en-GB" b="1" noProof="0" dirty="0"/>
              <a:t>3. </a:t>
            </a:r>
            <a:r>
              <a:rPr lang="ru-RU" b="1" noProof="0" dirty="0"/>
              <a:t>Соразмерное увеличение суммы собранных средств</a:t>
            </a:r>
            <a:endParaRPr lang="en-GB" b="1" noProof="0" dirty="0"/>
          </a:p>
          <a:p>
            <a:pPr marL="0" indent="0">
              <a:buNone/>
            </a:pPr>
            <a:r>
              <a:rPr lang="en-GB" b="1" noProof="0" dirty="0"/>
              <a:t>4. </a:t>
            </a:r>
            <a:r>
              <a:rPr lang="ru-RU" b="1" noProof="0" dirty="0"/>
              <a:t>Конкурсы в социальных сетях</a:t>
            </a:r>
            <a:endParaRPr lang="en-GB" b="1" noProof="0" dirty="0"/>
          </a:p>
          <a:p>
            <a:pPr marL="0" indent="0">
              <a:buNone/>
            </a:pPr>
            <a:r>
              <a:rPr lang="en-GB" b="1" noProof="0" dirty="0"/>
              <a:t>5. </a:t>
            </a:r>
            <a:r>
              <a:rPr lang="ru-RU" b="1" noProof="0" dirty="0"/>
              <a:t>Мобильные приложения</a:t>
            </a:r>
            <a:endParaRPr lang="en-GB" b="1" noProof="0" dirty="0"/>
          </a:p>
          <a:p>
            <a:pPr marL="0" indent="0">
              <a:buNone/>
            </a:pPr>
            <a:r>
              <a:rPr lang="en-GB" b="1" noProof="0" dirty="0"/>
              <a:t>6. Text-to-Give</a:t>
            </a:r>
            <a:r>
              <a:rPr lang="ru-RU" b="1" noProof="0" dirty="0"/>
              <a:t> (текстовые сообщения с просьбой о пожертвовании)</a:t>
            </a:r>
            <a:endParaRPr lang="en-GB" b="1" noProof="0" dirty="0"/>
          </a:p>
        </p:txBody>
      </p:sp>
    </p:spTree>
    <p:extLst>
      <p:ext uri="{BB962C8B-B14F-4D97-AF65-F5344CB8AC3E}">
        <p14:creationId xmlns:p14="http://schemas.microsoft.com/office/powerpoint/2010/main" val="38183765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Местный эксперт </a:t>
            </a:r>
            <a:endParaRPr lang="en-GB" b="1" noProof="0" dirty="0"/>
          </a:p>
        </p:txBody>
      </p:sp>
      <p:sp>
        <p:nvSpPr>
          <p:cNvPr id="3" name="Content Placeholder 2"/>
          <p:cNvSpPr>
            <a:spLocks noGrp="1"/>
          </p:cNvSpPr>
          <p:nvPr>
            <p:ph idx="1"/>
          </p:nvPr>
        </p:nvSpPr>
        <p:spPr/>
        <p:txBody>
          <a:bodyPr/>
          <a:lstStyle/>
          <a:p>
            <a:pPr marL="0" indent="0">
              <a:buNone/>
            </a:pPr>
            <a:endParaRPr lang="en-GB" noProof="0" dirty="0">
              <a:solidFill>
                <a:srgbClr val="FF0000"/>
              </a:solidFill>
            </a:endParaRPr>
          </a:p>
        </p:txBody>
      </p:sp>
    </p:spTree>
    <p:extLst>
      <p:ext uri="{BB962C8B-B14F-4D97-AF65-F5344CB8AC3E}">
        <p14:creationId xmlns:p14="http://schemas.microsoft.com/office/powerpoint/2010/main" val="14305662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b="1" noProof="0" dirty="0"/>
              <a:t>Безопасность </a:t>
            </a:r>
            <a:endParaRPr lang="en-GB" b="1" noProof="0" dirty="0"/>
          </a:p>
        </p:txBody>
      </p:sp>
      <p:sp>
        <p:nvSpPr>
          <p:cNvPr id="3" name="Subtitle 2"/>
          <p:cNvSpPr>
            <a:spLocks noGrp="1"/>
          </p:cNvSpPr>
          <p:nvPr>
            <p:ph type="subTitle" idx="1"/>
          </p:nvPr>
        </p:nvSpPr>
        <p:spPr/>
        <p:txBody>
          <a:bodyPr>
            <a:normAutofit fontScale="92500"/>
          </a:bodyPr>
          <a:lstStyle/>
          <a:p>
            <a:r>
              <a:rPr lang="ru-RU" b="1" dirty="0"/>
              <a:t>Защита от плохих людей</a:t>
            </a:r>
            <a:endParaRPr lang="en-GB" b="1" noProof="0" dirty="0"/>
          </a:p>
          <a:p>
            <a:r>
              <a:rPr lang="ru-RU" b="1" dirty="0"/>
              <a:t>Предотвращение ошибок, вызванных человеческим фактором </a:t>
            </a:r>
          </a:p>
        </p:txBody>
      </p:sp>
    </p:spTree>
    <p:extLst>
      <p:ext uri="{BB962C8B-B14F-4D97-AF65-F5344CB8AC3E}">
        <p14:creationId xmlns:p14="http://schemas.microsoft.com/office/powerpoint/2010/main" val="9938600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Упражнение  </a:t>
            </a:r>
            <a:endParaRPr lang="en-GB" b="1" noProof="0" dirty="0"/>
          </a:p>
        </p:txBody>
      </p:sp>
      <p:sp>
        <p:nvSpPr>
          <p:cNvPr id="3" name="Content Placeholder 2"/>
          <p:cNvSpPr>
            <a:spLocks noGrp="1"/>
          </p:cNvSpPr>
          <p:nvPr>
            <p:ph idx="1"/>
          </p:nvPr>
        </p:nvSpPr>
        <p:spPr/>
        <p:txBody>
          <a:bodyPr/>
          <a:lstStyle/>
          <a:p>
            <a:endParaRPr lang="en-GB" noProof="0" dirty="0"/>
          </a:p>
          <a:p>
            <a:r>
              <a:rPr lang="ru-RU" noProof="0" dirty="0"/>
              <a:t>Выявите уязвимости в системе безопасности вашей</a:t>
            </a:r>
            <a:r>
              <a:rPr lang="en-GB" noProof="0" dirty="0"/>
              <a:t> </a:t>
            </a:r>
            <a:r>
              <a:rPr lang="ru-RU" noProof="0" dirty="0"/>
              <a:t>организации </a:t>
            </a:r>
            <a:r>
              <a:rPr lang="en-GB" noProof="0" dirty="0"/>
              <a:t>– </a:t>
            </a:r>
            <a:r>
              <a:rPr lang="ru-RU" noProof="0" dirty="0"/>
              <a:t>как вы можете их устранить</a:t>
            </a:r>
            <a:r>
              <a:rPr lang="en-GB" noProof="0" dirty="0"/>
              <a:t>?</a:t>
            </a:r>
          </a:p>
        </p:txBody>
      </p:sp>
    </p:spTree>
    <p:extLst>
      <p:ext uri="{BB962C8B-B14F-4D97-AF65-F5344CB8AC3E}">
        <p14:creationId xmlns:p14="http://schemas.microsoft.com/office/powerpoint/2010/main" val="137012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Методы обеспечения безопасности</a:t>
            </a:r>
            <a:endParaRPr lang="en-GB" b="1" noProof="0" dirty="0"/>
          </a:p>
        </p:txBody>
      </p:sp>
      <p:sp>
        <p:nvSpPr>
          <p:cNvPr id="3" name="Content Placeholder 2"/>
          <p:cNvSpPr>
            <a:spLocks noGrp="1"/>
          </p:cNvSpPr>
          <p:nvPr>
            <p:ph idx="1"/>
          </p:nvPr>
        </p:nvSpPr>
        <p:spPr/>
        <p:txBody>
          <a:bodyPr>
            <a:noAutofit/>
          </a:bodyPr>
          <a:lstStyle/>
          <a:p>
            <a:r>
              <a:rPr lang="ru-RU" noProof="0" dirty="0"/>
              <a:t>Безопасная коммуникация</a:t>
            </a:r>
            <a:endParaRPr lang="en-GB" noProof="0" dirty="0"/>
          </a:p>
          <a:p>
            <a:r>
              <a:rPr lang="ru-RU" noProof="0" dirty="0"/>
              <a:t>Безопасная передача данных</a:t>
            </a:r>
            <a:endParaRPr lang="en-GB" noProof="0" dirty="0"/>
          </a:p>
          <a:p>
            <a:r>
              <a:rPr lang="ru-RU" noProof="0" dirty="0"/>
              <a:t>Безопасное хранение данных</a:t>
            </a:r>
            <a:endParaRPr lang="en-GB" noProof="0" dirty="0"/>
          </a:p>
          <a:p>
            <a:r>
              <a:rPr lang="ru-RU" dirty="0"/>
              <a:t>М</a:t>
            </a:r>
            <a:r>
              <a:rPr lang="ru-RU" noProof="0" dirty="0"/>
              <a:t>инимальный протокол для обеспечения защиты</a:t>
            </a:r>
            <a:endParaRPr lang="en-GB" noProof="0" dirty="0"/>
          </a:p>
          <a:p>
            <a:r>
              <a:rPr lang="ru-RU" noProof="0" dirty="0"/>
              <a:t>Шифрование данных</a:t>
            </a:r>
            <a:endParaRPr lang="en-GB" noProof="0" dirty="0"/>
          </a:p>
          <a:p>
            <a:endParaRPr lang="en-GB" noProof="0" dirty="0"/>
          </a:p>
          <a:p>
            <a:endParaRPr lang="en-GB" noProof="0" dirty="0"/>
          </a:p>
          <a:p>
            <a:endParaRPr lang="en-GB" noProof="0" dirty="0"/>
          </a:p>
        </p:txBody>
      </p:sp>
    </p:spTree>
    <p:extLst>
      <p:ext uri="{BB962C8B-B14F-4D97-AF65-F5344CB8AC3E}">
        <p14:creationId xmlns:p14="http://schemas.microsoft.com/office/powerpoint/2010/main" val="3067229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Безопасная коммуникация</a:t>
            </a:r>
            <a:endParaRPr lang="en-GB" b="1" noProof="0" dirty="0"/>
          </a:p>
        </p:txBody>
      </p:sp>
      <p:sp>
        <p:nvSpPr>
          <p:cNvPr id="3" name="Content Placeholder 2"/>
          <p:cNvSpPr>
            <a:spLocks noGrp="1"/>
          </p:cNvSpPr>
          <p:nvPr>
            <p:ph idx="1"/>
          </p:nvPr>
        </p:nvSpPr>
        <p:spPr/>
        <p:txBody>
          <a:bodyPr/>
          <a:lstStyle/>
          <a:p>
            <a:r>
              <a:rPr lang="ru-RU" noProof="0" dirty="0"/>
              <a:t>Интернет-протоколы</a:t>
            </a:r>
            <a:endParaRPr lang="en-GB" noProof="0" dirty="0"/>
          </a:p>
        </p:txBody>
      </p:sp>
      <p:pic>
        <p:nvPicPr>
          <p:cNvPr id="5" name="Picture 4">
            <a:extLst>
              <a:ext uri="{FF2B5EF4-FFF2-40B4-BE49-F238E27FC236}">
                <a16:creationId xmlns:a16="http://schemas.microsoft.com/office/drawing/2014/main" id="{B25B85DC-B997-499E-B3F0-0E77454B3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62" y="2297113"/>
            <a:ext cx="7305675" cy="3829050"/>
          </a:xfrm>
          <a:prstGeom prst="rect">
            <a:avLst/>
          </a:prstGeom>
        </p:spPr>
      </p:pic>
    </p:spTree>
    <p:extLst>
      <p:ext uri="{BB962C8B-B14F-4D97-AF65-F5344CB8AC3E}">
        <p14:creationId xmlns:p14="http://schemas.microsoft.com/office/powerpoint/2010/main" val="41198265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HTTPS </a:t>
            </a:r>
            <a:r>
              <a:rPr lang="ru-RU" b="1" dirty="0"/>
              <a:t>по умолчанию</a:t>
            </a:r>
            <a:endParaRPr lang="en-GB" b="1" noProof="0" dirty="0"/>
          </a:p>
        </p:txBody>
      </p:sp>
      <p:sp>
        <p:nvSpPr>
          <p:cNvPr id="3" name="Content Placeholder 2"/>
          <p:cNvSpPr>
            <a:spLocks noGrp="1"/>
          </p:cNvSpPr>
          <p:nvPr>
            <p:ph idx="1"/>
          </p:nvPr>
        </p:nvSpPr>
        <p:spPr/>
        <p:txBody>
          <a:bodyPr>
            <a:normAutofit/>
          </a:bodyPr>
          <a:lstStyle/>
          <a:p>
            <a:r>
              <a:rPr lang="ru-RU" sz="2400" noProof="0" dirty="0"/>
              <a:t>Многие вебсайты по умолчанию используют протокол</a:t>
            </a:r>
            <a:r>
              <a:rPr lang="en-GB" sz="2400" noProof="0" dirty="0"/>
              <a:t> HTTPS: </a:t>
            </a:r>
          </a:p>
          <a:p>
            <a:pPr lvl="1"/>
            <a:r>
              <a:rPr lang="ru-RU" sz="2400" noProof="0" dirty="0"/>
              <a:t>Например, при совершении покупок в онлайн-магазинах или при авторизации в сервисе онлайн-банкинга</a:t>
            </a:r>
            <a:r>
              <a:rPr lang="ru-RU" sz="2400" dirty="0"/>
              <a:t> ваш браузер, возможно, </a:t>
            </a:r>
            <a:r>
              <a:rPr lang="ru-RU" sz="2400" noProof="0" dirty="0"/>
              <a:t>настроит соединение с вебсайтом через протокол </a:t>
            </a:r>
            <a:r>
              <a:rPr lang="en-GB" sz="2400" noProof="0" dirty="0"/>
              <a:t>HTTPS </a:t>
            </a:r>
            <a:r>
              <a:rPr lang="ru-RU" sz="2400" noProof="0" dirty="0"/>
              <a:t>автоматически</a:t>
            </a:r>
            <a:r>
              <a:rPr lang="en-GB" sz="2400" noProof="0" dirty="0"/>
              <a:t>. </a:t>
            </a:r>
          </a:p>
          <a:p>
            <a:r>
              <a:rPr lang="ru-RU" sz="2400" noProof="0" dirty="0"/>
              <a:t>Однако вы можете пойти дальше – и самостоятельно активировать протокол </a:t>
            </a:r>
            <a:r>
              <a:rPr lang="en-GB" sz="2400" noProof="0" dirty="0"/>
              <a:t>HTTPS </a:t>
            </a:r>
            <a:r>
              <a:rPr lang="ru-RU" sz="2400" noProof="0" dirty="0"/>
              <a:t>в</a:t>
            </a:r>
            <a:r>
              <a:rPr lang="en-GB" sz="2400" noProof="0" dirty="0"/>
              <a:t> </a:t>
            </a:r>
            <a:r>
              <a:rPr lang="en-GB" sz="2400" noProof="0" dirty="0">
                <a:hlinkClick r:id="rId3"/>
              </a:rPr>
              <a:t>Facebook</a:t>
            </a:r>
            <a:r>
              <a:rPr lang="en-GB" sz="2400" noProof="0" dirty="0"/>
              <a:t>, </a:t>
            </a:r>
            <a:r>
              <a:rPr lang="en-GB" sz="2400" noProof="0" dirty="0">
                <a:hlinkClick r:id="rId4"/>
              </a:rPr>
              <a:t>Twitter</a:t>
            </a:r>
            <a:r>
              <a:rPr lang="en-GB" sz="2400" noProof="0" dirty="0"/>
              <a:t> </a:t>
            </a:r>
            <a:r>
              <a:rPr lang="ru-RU" sz="2400" noProof="0" dirty="0"/>
              <a:t>и</a:t>
            </a:r>
            <a:r>
              <a:rPr lang="en-GB" sz="2400" noProof="0" dirty="0"/>
              <a:t> </a:t>
            </a:r>
            <a:r>
              <a:rPr lang="en-GB" sz="2400" noProof="0" dirty="0">
                <a:hlinkClick r:id="rId5"/>
              </a:rPr>
              <a:t>Gmail</a:t>
            </a:r>
            <a:r>
              <a:rPr lang="en-GB" sz="2400" noProof="0" dirty="0"/>
              <a:t>.</a:t>
            </a:r>
          </a:p>
          <a:p>
            <a:endParaRPr lang="en-GB" sz="2400" noProof="0" dirty="0"/>
          </a:p>
        </p:txBody>
      </p:sp>
    </p:spTree>
    <p:extLst>
      <p:ext uri="{BB962C8B-B14F-4D97-AF65-F5344CB8AC3E}">
        <p14:creationId xmlns:p14="http://schemas.microsoft.com/office/powerpoint/2010/main" val="278968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9512" y="0"/>
          <a:ext cx="896448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6588224" y="6356350"/>
            <a:ext cx="2016224" cy="365125"/>
          </a:xfrm>
        </p:spPr>
        <p:txBody>
          <a:bodyPr/>
          <a:lstStyle/>
          <a:p>
            <a:r>
              <a:rPr lang="et-EE" dirty="0" err="1"/>
              <a:t>Kristina@heakodanik.ee</a:t>
            </a:r>
            <a:endParaRPr lang="et-EE" dirty="0"/>
          </a:p>
        </p:txBody>
      </p:sp>
      <p:sp>
        <p:nvSpPr>
          <p:cNvPr id="2" name="Rectangle 1"/>
          <p:cNvSpPr/>
          <p:nvPr/>
        </p:nvSpPr>
        <p:spPr>
          <a:xfrm>
            <a:off x="323528" y="260648"/>
            <a:ext cx="324036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solidFill>
                  <a:schemeClr val="tx1"/>
                </a:solidFill>
              </a:rPr>
              <a:t>ЧТО</a:t>
            </a:r>
            <a:r>
              <a:rPr lang="et-EE" sz="2400" b="1" dirty="0">
                <a:solidFill>
                  <a:schemeClr val="tx1"/>
                </a:solidFill>
              </a:rPr>
              <a:t>: </a:t>
            </a:r>
            <a:r>
              <a:rPr lang="ru-RU" sz="2400" b="1" dirty="0">
                <a:solidFill>
                  <a:schemeClr val="tx1"/>
                </a:solidFill>
              </a:rPr>
              <a:t>Фокусы внимания в управлении </a:t>
            </a:r>
            <a:endParaRPr lang="et-EE" sz="2400" b="1" dirty="0">
              <a:solidFill>
                <a:schemeClr val="tx1"/>
              </a:solidFill>
            </a:endParaRPr>
          </a:p>
        </p:txBody>
      </p:sp>
    </p:spTree>
    <p:extLst>
      <p:ext uri="{BB962C8B-B14F-4D97-AF65-F5344CB8AC3E}">
        <p14:creationId xmlns:p14="http://schemas.microsoft.com/office/powerpoint/2010/main" val="36377675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Проблемы электронной почты</a:t>
            </a:r>
            <a:endParaRPr lang="en-GB" b="1" noProof="0" dirty="0"/>
          </a:p>
        </p:txBody>
      </p:sp>
      <p:sp>
        <p:nvSpPr>
          <p:cNvPr id="3" name="Content Placeholder 2"/>
          <p:cNvSpPr>
            <a:spLocks noGrp="1"/>
          </p:cNvSpPr>
          <p:nvPr>
            <p:ph idx="1"/>
          </p:nvPr>
        </p:nvSpPr>
        <p:spPr>
          <a:xfrm>
            <a:off x="457200" y="1700808"/>
            <a:ext cx="8229600" cy="4525963"/>
          </a:xfrm>
        </p:spPr>
        <p:txBody>
          <a:bodyPr>
            <a:noAutofit/>
          </a:bodyPr>
          <a:lstStyle/>
          <a:p>
            <a:r>
              <a:rPr lang="ru-RU" sz="2100" dirty="0"/>
              <a:t>Программы-вымогатели</a:t>
            </a:r>
            <a:r>
              <a:rPr lang="en-GB" sz="2100" dirty="0"/>
              <a:t> </a:t>
            </a:r>
          </a:p>
          <a:p>
            <a:r>
              <a:rPr lang="ru-RU" sz="2100" noProof="0" dirty="0"/>
              <a:t>Адресное фишинг-мошенничество </a:t>
            </a:r>
            <a:r>
              <a:rPr lang="en-GB" sz="2100" noProof="0" dirty="0"/>
              <a:t>/ </a:t>
            </a:r>
            <a:r>
              <a:rPr lang="ru-RU" sz="2100" noProof="0" dirty="0"/>
              <a:t>уэйлинг (</a:t>
            </a:r>
            <a:r>
              <a:rPr lang="ru-RU" sz="2100" noProof="0" dirty="0" err="1"/>
              <a:t>фишинг</a:t>
            </a:r>
            <a:r>
              <a:rPr lang="ru-RU" sz="2100" dirty="0"/>
              <a:t>-мошенничество, направленное на руководителей высшего звена)</a:t>
            </a:r>
            <a:r>
              <a:rPr lang="en-GB" sz="2100" noProof="0" dirty="0"/>
              <a:t>. </a:t>
            </a:r>
            <a:r>
              <a:rPr lang="ru-RU" sz="2100" noProof="0" dirty="0"/>
              <a:t>Большинство кибератак начинаются с успешных фишинг-кампаний </a:t>
            </a:r>
          </a:p>
          <a:p>
            <a:r>
              <a:rPr lang="ru-RU" sz="2100" noProof="0" dirty="0"/>
              <a:t>Компрометация корпоративной электронной почты </a:t>
            </a:r>
            <a:r>
              <a:rPr lang="en-GB" sz="2100" noProof="0" dirty="0"/>
              <a:t>/ </a:t>
            </a:r>
            <a:r>
              <a:rPr lang="ru-RU" sz="2100" noProof="0" dirty="0"/>
              <a:t>мошенничество в виде электронных сообщений, якобы рассылаемых от имени руководства</a:t>
            </a:r>
            <a:r>
              <a:rPr lang="en-GB" sz="2100" noProof="0" dirty="0"/>
              <a:t> </a:t>
            </a:r>
          </a:p>
          <a:p>
            <a:r>
              <a:rPr lang="ru-RU" sz="2100" noProof="0" dirty="0"/>
              <a:t>Фишинг</a:t>
            </a:r>
            <a:r>
              <a:rPr lang="en-GB" sz="2100" noProof="0" dirty="0"/>
              <a:t> – </a:t>
            </a:r>
            <a:r>
              <a:rPr lang="ru-RU" sz="2100" noProof="0" dirty="0"/>
              <a:t>электронные сообщения со ссылками на хакерские вебсайты</a:t>
            </a:r>
            <a:endParaRPr lang="en-GB" sz="2100" noProof="0" dirty="0"/>
          </a:p>
          <a:p>
            <a:r>
              <a:rPr lang="ru-RU" sz="2100" noProof="0" dirty="0"/>
              <a:t>Вирусы</a:t>
            </a:r>
            <a:endParaRPr lang="en-GB" sz="2100" noProof="0" dirty="0"/>
          </a:p>
          <a:p>
            <a:r>
              <a:rPr lang="ru-RU" sz="2100" noProof="0" dirty="0"/>
              <a:t>Спам</a:t>
            </a:r>
            <a:endParaRPr lang="en-GB" sz="2100" noProof="0" dirty="0"/>
          </a:p>
          <a:p>
            <a:r>
              <a:rPr lang="ru-RU" sz="2100" noProof="0" dirty="0"/>
              <a:t>Перехват доступа к почтовому ящику</a:t>
            </a:r>
            <a:r>
              <a:rPr lang="en-GB" sz="2100" noProof="0" dirty="0"/>
              <a:t> – </a:t>
            </a:r>
            <a:r>
              <a:rPr lang="ru-RU" sz="2100" noProof="0" dirty="0"/>
              <a:t>разрушение репутации компании</a:t>
            </a:r>
            <a:endParaRPr lang="en-GB" sz="2100" noProof="0" dirty="0"/>
          </a:p>
          <a:p>
            <a:endParaRPr lang="en-GB" sz="2600" noProof="0" dirty="0"/>
          </a:p>
        </p:txBody>
      </p:sp>
    </p:spTree>
    <p:extLst>
      <p:ext uri="{BB962C8B-B14F-4D97-AF65-F5344CB8AC3E}">
        <p14:creationId xmlns:p14="http://schemas.microsoft.com/office/powerpoint/2010/main" val="20789311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Электронная почта</a:t>
            </a:r>
            <a:endParaRPr lang="en-GB" b="1" noProof="0" dirty="0"/>
          </a:p>
        </p:txBody>
      </p:sp>
      <p:sp>
        <p:nvSpPr>
          <p:cNvPr id="3" name="Content Placeholder 2"/>
          <p:cNvSpPr>
            <a:spLocks noGrp="1"/>
          </p:cNvSpPr>
          <p:nvPr>
            <p:ph idx="1"/>
          </p:nvPr>
        </p:nvSpPr>
        <p:spPr/>
        <p:txBody>
          <a:bodyPr>
            <a:normAutofit/>
          </a:bodyPr>
          <a:lstStyle/>
          <a:p>
            <a:r>
              <a:rPr lang="ru-RU" sz="2400" noProof="0" dirty="0"/>
              <a:t>Сервисы электронной почты</a:t>
            </a:r>
            <a:r>
              <a:rPr lang="en-GB" sz="2400" noProof="0" dirty="0"/>
              <a:t> </a:t>
            </a:r>
          </a:p>
          <a:p>
            <a:r>
              <a:rPr lang="ru-RU" sz="2400" noProof="0" dirty="0"/>
              <a:t>Двухуровневая аутентификация</a:t>
            </a:r>
            <a:endParaRPr lang="en-GB" sz="2400" noProof="0" dirty="0"/>
          </a:p>
          <a:p>
            <a:r>
              <a:rPr lang="ru-RU" sz="2400" noProof="0" dirty="0"/>
              <a:t>Был ли мой почтовый ящик взломан</a:t>
            </a:r>
            <a:r>
              <a:rPr lang="en-GB" sz="2400" noProof="0" dirty="0"/>
              <a:t>?</a:t>
            </a:r>
          </a:p>
          <a:p>
            <a:pPr marL="355600" indent="0">
              <a:buNone/>
            </a:pPr>
            <a:r>
              <a:rPr lang="en-GB" sz="2400" noProof="0" dirty="0">
                <a:hlinkClick r:id="rId3"/>
              </a:rPr>
              <a:t>https://haveibeenpwned.com/</a:t>
            </a:r>
            <a:r>
              <a:rPr lang="en-GB" sz="2400" noProof="0" dirty="0"/>
              <a:t> </a:t>
            </a:r>
          </a:p>
          <a:p>
            <a:r>
              <a:rPr lang="ru-RU" sz="2400" dirty="0"/>
              <a:t>Пароли</a:t>
            </a:r>
            <a:r>
              <a:rPr lang="en-GB" sz="2400" noProof="0" dirty="0"/>
              <a:t>:</a:t>
            </a:r>
          </a:p>
          <a:p>
            <a:pPr marL="355600" indent="0">
              <a:buNone/>
            </a:pPr>
            <a:r>
              <a:rPr lang="en-GB" sz="2400" noProof="0" dirty="0">
                <a:hlinkClick r:id="rId4"/>
              </a:rPr>
              <a:t>https://howsecureismypassword.net/</a:t>
            </a:r>
            <a:r>
              <a:rPr lang="en-GB" sz="2400" noProof="0" dirty="0"/>
              <a:t> </a:t>
            </a:r>
          </a:p>
          <a:p>
            <a:pPr marL="355600" indent="0">
              <a:buNone/>
            </a:pPr>
            <a:r>
              <a:rPr lang="en-GB" sz="2400" noProof="0" dirty="0">
                <a:hlinkClick r:id="rId5"/>
              </a:rPr>
              <a:t>http://www.passwordmeter.com/</a:t>
            </a:r>
            <a:r>
              <a:rPr lang="en-GB" sz="2400" noProof="0" dirty="0"/>
              <a:t> </a:t>
            </a:r>
          </a:p>
          <a:p>
            <a:pPr marL="355600" indent="0">
              <a:buNone/>
            </a:pPr>
            <a:endParaRPr lang="en-GB" sz="2400" noProof="0" dirty="0"/>
          </a:p>
          <a:p>
            <a:pPr marL="355600" indent="0">
              <a:buNone/>
            </a:pPr>
            <a:r>
              <a:rPr lang="ru-RU" sz="2400" noProof="0" dirty="0"/>
              <a:t>Как бороться со спамом, когда у вас есть время</a:t>
            </a:r>
            <a:r>
              <a:rPr lang="en-GB" sz="2400" noProof="0" dirty="0"/>
              <a:t>: </a:t>
            </a:r>
            <a:r>
              <a:rPr lang="en-GB" sz="2400" noProof="0" dirty="0">
                <a:hlinkClick r:id="rId6"/>
              </a:rPr>
              <a:t>https://www.youtube.com/watch?v=_QdPW8JrYzQ</a:t>
            </a:r>
            <a:r>
              <a:rPr lang="et-EE" sz="2400" noProof="0" dirty="0"/>
              <a:t> </a:t>
            </a:r>
            <a:endParaRPr lang="en-GB" sz="2400" noProof="0" dirty="0"/>
          </a:p>
          <a:p>
            <a:endParaRPr lang="en-GB" sz="2400" noProof="0" dirty="0"/>
          </a:p>
        </p:txBody>
      </p:sp>
    </p:spTree>
    <p:extLst>
      <p:ext uri="{BB962C8B-B14F-4D97-AF65-F5344CB8AC3E}">
        <p14:creationId xmlns:p14="http://schemas.microsoft.com/office/powerpoint/2010/main" val="21050982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Передача данных</a:t>
            </a:r>
            <a:endParaRPr lang="en-GB" b="1" noProof="0" dirty="0"/>
          </a:p>
        </p:txBody>
      </p:sp>
      <p:sp>
        <p:nvSpPr>
          <p:cNvPr id="3" name="Content Placeholder 2"/>
          <p:cNvSpPr>
            <a:spLocks noGrp="1"/>
          </p:cNvSpPr>
          <p:nvPr>
            <p:ph idx="1"/>
          </p:nvPr>
        </p:nvSpPr>
        <p:spPr>
          <a:xfrm>
            <a:off x="457200" y="1628800"/>
            <a:ext cx="8229600" cy="4525963"/>
          </a:xfrm>
        </p:spPr>
        <p:txBody>
          <a:bodyPr>
            <a:normAutofit lnSpcReduction="10000"/>
          </a:bodyPr>
          <a:lstStyle/>
          <a:p>
            <a:r>
              <a:rPr lang="ru-RU" sz="2800" noProof="0" dirty="0"/>
              <a:t>Используйте зашифрованные соединения и сервисы</a:t>
            </a:r>
            <a:endParaRPr lang="en-GB" sz="2800" noProof="0" dirty="0"/>
          </a:p>
          <a:p>
            <a:r>
              <a:rPr lang="ru-RU" sz="2800" noProof="0" dirty="0"/>
              <a:t>Избегайте открытых </a:t>
            </a:r>
            <a:r>
              <a:rPr lang="en-GB" sz="2800" noProof="0" dirty="0" err="1"/>
              <a:t>wifi</a:t>
            </a:r>
            <a:r>
              <a:rPr lang="ru-RU" sz="2800" noProof="0" dirty="0"/>
              <a:t>-соединений (не требующих пароля)</a:t>
            </a:r>
            <a:endParaRPr lang="en-GB" sz="2800" noProof="0" dirty="0"/>
          </a:p>
          <a:p>
            <a:r>
              <a:rPr lang="ru-RU" sz="2800" noProof="0" dirty="0"/>
              <a:t>Зашифровывайте файлы/документы</a:t>
            </a:r>
            <a:endParaRPr lang="en-GB" sz="2800" noProof="0" dirty="0"/>
          </a:p>
          <a:p>
            <a:r>
              <a:rPr lang="ru-RU" sz="2800" noProof="0" dirty="0"/>
              <a:t>В Эстонии мы используем реальную (т.е. не виртуальную) </a:t>
            </a:r>
            <a:r>
              <a:rPr lang="en-GB" sz="2800" noProof="0" dirty="0"/>
              <a:t>ID-</a:t>
            </a:r>
            <a:r>
              <a:rPr lang="ru-RU" sz="2800" noProof="0" dirty="0"/>
              <a:t>карту</a:t>
            </a:r>
            <a:r>
              <a:rPr lang="en-GB" sz="2800" noProof="0" dirty="0"/>
              <a:t>:</a:t>
            </a:r>
          </a:p>
          <a:p>
            <a:pPr lvl="1"/>
            <a:r>
              <a:rPr lang="ru-RU" noProof="0" dirty="0"/>
              <a:t>Отправитель должен знать</a:t>
            </a:r>
            <a:r>
              <a:rPr lang="en-GB" noProof="0" dirty="0"/>
              <a:t> ID-</a:t>
            </a:r>
            <a:r>
              <a:rPr lang="ru-RU" noProof="0" dirty="0"/>
              <a:t>код получателя</a:t>
            </a:r>
            <a:endParaRPr lang="en-GB" noProof="0" dirty="0"/>
          </a:p>
          <a:p>
            <a:pPr lvl="1"/>
            <a:r>
              <a:rPr lang="ru-RU" noProof="0" dirty="0"/>
              <a:t>Получатель должен использовать</a:t>
            </a:r>
            <a:r>
              <a:rPr lang="en-GB" noProof="0" dirty="0"/>
              <a:t> </a:t>
            </a:r>
            <a:r>
              <a:rPr lang="ru-RU" noProof="0" dirty="0"/>
              <a:t>реальную</a:t>
            </a:r>
            <a:r>
              <a:rPr lang="en-GB" noProof="0" dirty="0"/>
              <a:t> ID-</a:t>
            </a:r>
            <a:r>
              <a:rPr lang="ru-RU" noProof="0" dirty="0"/>
              <a:t>карту</a:t>
            </a:r>
            <a:r>
              <a:rPr lang="en-GB" noProof="0" dirty="0"/>
              <a:t> </a:t>
            </a:r>
            <a:r>
              <a:rPr lang="ru-RU" noProof="0" dirty="0"/>
              <a:t>и</a:t>
            </a:r>
            <a:r>
              <a:rPr lang="en-GB" noProof="0" dirty="0"/>
              <a:t> ID-</a:t>
            </a:r>
            <a:r>
              <a:rPr lang="ru-RU" noProof="0" dirty="0"/>
              <a:t>код</a:t>
            </a:r>
            <a:endParaRPr lang="en-GB" noProof="0" dirty="0"/>
          </a:p>
        </p:txBody>
      </p:sp>
    </p:spTree>
    <p:extLst>
      <p:ext uri="{BB962C8B-B14F-4D97-AF65-F5344CB8AC3E}">
        <p14:creationId xmlns:p14="http://schemas.microsoft.com/office/powerpoint/2010/main" val="13097606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Безопасное хранение данных</a:t>
            </a:r>
            <a:endParaRPr lang="en-GB" b="1" noProof="0" dirty="0"/>
          </a:p>
        </p:txBody>
      </p:sp>
      <p:sp>
        <p:nvSpPr>
          <p:cNvPr id="3" name="Content Placeholder 2"/>
          <p:cNvSpPr>
            <a:spLocks noGrp="1"/>
          </p:cNvSpPr>
          <p:nvPr>
            <p:ph idx="1"/>
          </p:nvPr>
        </p:nvSpPr>
        <p:spPr/>
        <p:txBody>
          <a:bodyPr>
            <a:normAutofit/>
          </a:bodyPr>
          <a:lstStyle/>
          <a:p>
            <a:r>
              <a:rPr lang="ru-RU" sz="2800" noProof="0" dirty="0"/>
              <a:t>Наиболее безопасным местом является</a:t>
            </a:r>
            <a:r>
              <a:rPr lang="en-GB" sz="2800" noProof="0" dirty="0"/>
              <a:t> </a:t>
            </a:r>
            <a:r>
              <a:rPr lang="ru-RU" sz="2800" noProof="0" dirty="0"/>
              <a:t>внешний носитель</a:t>
            </a:r>
            <a:r>
              <a:rPr lang="en-GB" sz="2800" noProof="0" dirty="0"/>
              <a:t> (</a:t>
            </a:r>
            <a:r>
              <a:rPr lang="ru-RU" sz="2800" dirty="0"/>
              <a:t>если он защищен</a:t>
            </a:r>
            <a:r>
              <a:rPr lang="en-GB" sz="2800" noProof="0" dirty="0"/>
              <a:t>) </a:t>
            </a:r>
          </a:p>
          <a:p>
            <a:r>
              <a:rPr lang="ru-RU" sz="2800" noProof="0" dirty="0"/>
              <a:t>Шифрование</a:t>
            </a:r>
            <a:endParaRPr lang="en-GB" sz="2800" noProof="0" dirty="0"/>
          </a:p>
          <a:p>
            <a:r>
              <a:rPr lang="ru-RU" sz="2800" noProof="0" dirty="0"/>
              <a:t>Регулярно создавайте резервные копии своих данных</a:t>
            </a:r>
            <a:r>
              <a:rPr lang="en-GB" sz="2800" noProof="0" dirty="0"/>
              <a:t>, </a:t>
            </a:r>
            <a:r>
              <a:rPr lang="ru-RU" sz="2800" noProof="0" dirty="0"/>
              <a:t>систематически убеждайтесь в их наличии</a:t>
            </a:r>
            <a:endParaRPr lang="en-GB" sz="2800" noProof="0" dirty="0"/>
          </a:p>
          <a:p>
            <a:r>
              <a:rPr lang="en-GB" sz="2800" noProof="0" dirty="0"/>
              <a:t>3 </a:t>
            </a:r>
            <a:r>
              <a:rPr lang="ru-RU" sz="2800" noProof="0" dirty="0"/>
              <a:t>копии</a:t>
            </a:r>
            <a:endParaRPr lang="en-GB" sz="2800" noProof="0" dirty="0"/>
          </a:p>
          <a:p>
            <a:pPr lvl="1"/>
            <a:r>
              <a:rPr lang="en-GB" noProof="0" dirty="0"/>
              <a:t>2 </a:t>
            </a:r>
            <a:r>
              <a:rPr lang="ru-RU" noProof="0" dirty="0"/>
              <a:t>копии на внешнем носителе</a:t>
            </a:r>
            <a:endParaRPr lang="en-GB" noProof="0" dirty="0"/>
          </a:p>
          <a:p>
            <a:pPr lvl="1"/>
            <a:r>
              <a:rPr lang="en-GB" noProof="0" dirty="0"/>
              <a:t>1 </a:t>
            </a:r>
            <a:r>
              <a:rPr lang="ru-RU" dirty="0"/>
              <a:t>зашифрованная копия в облаке</a:t>
            </a:r>
            <a:endParaRPr lang="en-GB" noProof="0" dirty="0"/>
          </a:p>
        </p:txBody>
      </p:sp>
    </p:spTree>
    <p:extLst>
      <p:ext uri="{BB962C8B-B14F-4D97-AF65-F5344CB8AC3E}">
        <p14:creationId xmlns:p14="http://schemas.microsoft.com/office/powerpoint/2010/main" val="687335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ru-RU" b="1" noProof="0" dirty="0"/>
              <a:t>Советы по обеспечению безопасности</a:t>
            </a:r>
            <a:endParaRPr lang="en-GB" b="1" noProof="0" dirty="0"/>
          </a:p>
        </p:txBody>
      </p:sp>
      <p:sp>
        <p:nvSpPr>
          <p:cNvPr id="3" name="Content Placeholder 2"/>
          <p:cNvSpPr>
            <a:spLocks noGrp="1"/>
          </p:cNvSpPr>
          <p:nvPr>
            <p:ph idx="1"/>
          </p:nvPr>
        </p:nvSpPr>
        <p:spPr/>
        <p:txBody>
          <a:bodyPr>
            <a:normAutofit/>
          </a:bodyPr>
          <a:lstStyle/>
          <a:p>
            <a:r>
              <a:rPr lang="ru-RU" sz="2400" dirty="0"/>
              <a:t>Создавайте надеж</a:t>
            </a:r>
            <a:r>
              <a:rPr lang="ru-RU" sz="2400" noProof="0" dirty="0"/>
              <a:t>ные пароли</a:t>
            </a:r>
            <a:r>
              <a:rPr lang="en-GB" sz="2400" noProof="0" dirty="0"/>
              <a:t> </a:t>
            </a:r>
          </a:p>
          <a:p>
            <a:r>
              <a:rPr lang="ru-RU" sz="2400" noProof="0" dirty="0"/>
              <a:t>Блокируйте доступ к компьютеру</a:t>
            </a:r>
            <a:endParaRPr lang="en-GB" sz="2400" noProof="0" dirty="0"/>
          </a:p>
          <a:p>
            <a:r>
              <a:rPr lang="ru-RU" sz="2400" noProof="0" dirty="0"/>
              <a:t>Безопасный переход по ссылкам</a:t>
            </a:r>
            <a:r>
              <a:rPr lang="en-GB" sz="2400" noProof="0" dirty="0"/>
              <a:t> </a:t>
            </a:r>
            <a:r>
              <a:rPr lang="ru-RU" sz="2400" noProof="0" dirty="0"/>
              <a:t>и фишинг – см. ссылку</a:t>
            </a:r>
            <a:endParaRPr lang="en-GB" sz="2400" noProof="0" dirty="0"/>
          </a:p>
          <a:p>
            <a:pPr marL="355600" indent="0">
              <a:buNone/>
            </a:pPr>
            <a:r>
              <a:rPr lang="en-GB" sz="2400" u="sng" noProof="0" dirty="0">
                <a:hlinkClick r:id="rId3"/>
              </a:rPr>
              <a:t>https://phishingquiz.withgoogle.com/</a:t>
            </a:r>
            <a:endParaRPr lang="en-GB" sz="2400" u="sng" noProof="0" dirty="0"/>
          </a:p>
          <a:p>
            <a:r>
              <a:rPr lang="ru-RU" sz="2400" noProof="0" dirty="0"/>
              <a:t>Создавайте резервные копии</a:t>
            </a:r>
            <a:endParaRPr lang="en-GB" sz="2400" noProof="0" dirty="0"/>
          </a:p>
          <a:p>
            <a:r>
              <a:rPr lang="ru-RU" sz="2400" noProof="0" dirty="0"/>
              <a:t>Придерживайтесь цифровой гигиены</a:t>
            </a:r>
            <a:r>
              <a:rPr lang="en-GB" sz="2400" noProof="0" dirty="0"/>
              <a:t> – </a:t>
            </a:r>
            <a:r>
              <a:rPr lang="ru-RU" sz="2400" noProof="0" dirty="0"/>
              <a:t>используйте внешние носители</a:t>
            </a:r>
            <a:endParaRPr lang="en-GB" sz="2400" noProof="0" dirty="0"/>
          </a:p>
          <a:p>
            <a:r>
              <a:rPr lang="ru-RU" sz="2400" noProof="0" dirty="0"/>
              <a:t>Подозрительные действия – см. ссылку</a:t>
            </a:r>
            <a:endParaRPr lang="en-GB" sz="2400" noProof="0" dirty="0"/>
          </a:p>
          <a:p>
            <a:pPr marL="357188" indent="0">
              <a:buNone/>
            </a:pPr>
            <a:r>
              <a:rPr lang="en-GB" sz="2000" noProof="0" dirty="0">
                <a:hlinkClick r:id="rId4"/>
              </a:rPr>
              <a:t>https://www.cybintsolutions.com/10-important-cyber-security-tips-users/</a:t>
            </a:r>
            <a:r>
              <a:rPr lang="en-GB" sz="2000" noProof="0" dirty="0"/>
              <a:t> </a:t>
            </a:r>
          </a:p>
          <a:p>
            <a:endParaRPr lang="en-GB" sz="2400" noProof="0" dirty="0"/>
          </a:p>
          <a:p>
            <a:endParaRPr lang="en-GB" sz="2400" noProof="0" dirty="0"/>
          </a:p>
        </p:txBody>
      </p:sp>
    </p:spTree>
    <p:extLst>
      <p:ext uri="{BB962C8B-B14F-4D97-AF65-F5344CB8AC3E}">
        <p14:creationId xmlns:p14="http://schemas.microsoft.com/office/powerpoint/2010/main" val="12600908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435280" cy="1143000"/>
          </a:xfrm>
        </p:spPr>
        <p:txBody>
          <a:bodyPr>
            <a:normAutofit fontScale="90000"/>
          </a:bodyPr>
          <a:lstStyle/>
          <a:p>
            <a:pPr algn="l"/>
            <a:r>
              <a:rPr lang="ru-RU" b="1" noProof="0" dirty="0">
                <a:latin typeface="Bebas Neue Bold" pitchFamily="34" charset="-70"/>
              </a:rPr>
              <a:t>КЛЮЧЕВЫЕ ХАРАКТЕРИСТИКИ СОВРЕМЕННЫХ ОРГАНИЗАЦИЙ</a:t>
            </a:r>
            <a:endParaRPr lang="en-GB" noProof="0" dirty="0">
              <a:latin typeface="Bebas Neue Bold" pitchFamily="34" charset="-70"/>
            </a:endParaRPr>
          </a:p>
        </p:txBody>
      </p:sp>
      <p:sp>
        <p:nvSpPr>
          <p:cNvPr id="27651" name="Rectangle 3"/>
          <p:cNvSpPr>
            <a:spLocks noGrp="1" noChangeArrowheads="1"/>
          </p:cNvSpPr>
          <p:nvPr>
            <p:ph idx="1"/>
          </p:nvPr>
        </p:nvSpPr>
        <p:spPr/>
        <p:txBody>
          <a:bodyPr>
            <a:normAutofit lnSpcReduction="10000"/>
          </a:bodyPr>
          <a:lstStyle/>
          <a:p>
            <a:pPr>
              <a:defRPr/>
            </a:pPr>
            <a:endParaRPr lang="en-GB" sz="2400" noProof="0" dirty="0"/>
          </a:p>
          <a:p>
            <a:pPr>
              <a:defRPr/>
            </a:pPr>
            <a:endParaRPr lang="en-GB" sz="2400" noProof="0" dirty="0"/>
          </a:p>
          <a:p>
            <a:pPr>
              <a:defRPr/>
            </a:pPr>
            <a:r>
              <a:rPr lang="ru-RU" sz="2400" noProof="0" dirty="0"/>
              <a:t>Интеллект и склонность к практическим решениям</a:t>
            </a:r>
            <a:r>
              <a:rPr lang="en-GB" sz="2400" noProof="0" dirty="0"/>
              <a:t>.</a:t>
            </a:r>
          </a:p>
          <a:p>
            <a:pPr>
              <a:defRPr/>
            </a:pPr>
            <a:r>
              <a:rPr lang="ru-RU" sz="2400" noProof="0" dirty="0"/>
              <a:t>Открытость процессов</a:t>
            </a:r>
            <a:r>
              <a:rPr lang="en-GB" sz="2400" noProof="0" dirty="0"/>
              <a:t>, </a:t>
            </a:r>
            <a:r>
              <a:rPr lang="ru-RU" sz="2400" noProof="0" dirty="0"/>
              <a:t>методов, коммуникации и использования идей</a:t>
            </a:r>
            <a:r>
              <a:rPr lang="en-GB" sz="2400" noProof="0" dirty="0"/>
              <a:t>.</a:t>
            </a:r>
          </a:p>
          <a:p>
            <a:pPr>
              <a:defRPr/>
            </a:pPr>
            <a:r>
              <a:rPr lang="ru-RU" sz="2400" noProof="0" dirty="0"/>
              <a:t>Мобилизация знаний и</a:t>
            </a:r>
            <a:r>
              <a:rPr lang="en-GB" sz="2400" noProof="0" dirty="0"/>
              <a:t> </a:t>
            </a:r>
            <a:r>
              <a:rPr lang="ru-RU" sz="2400" noProof="0" dirty="0"/>
              <a:t>долгосрочность</a:t>
            </a:r>
            <a:r>
              <a:rPr lang="en-GB" sz="2400" noProof="0" dirty="0"/>
              <a:t>, </a:t>
            </a:r>
            <a:r>
              <a:rPr lang="ru-RU" sz="2400" noProof="0" dirty="0"/>
              <a:t>последовательность и быстрое обучение</a:t>
            </a:r>
            <a:r>
              <a:rPr lang="en-GB" sz="2400" noProof="0" dirty="0"/>
              <a:t>.</a:t>
            </a:r>
          </a:p>
          <a:p>
            <a:pPr>
              <a:buFont typeface="Arial" charset="0"/>
              <a:buNone/>
              <a:defRPr/>
            </a:pPr>
            <a:endParaRPr lang="en-GB" sz="2400" noProof="0" dirty="0"/>
          </a:p>
          <a:p>
            <a:pPr>
              <a:buFont typeface="Arial" charset="0"/>
              <a:buNone/>
              <a:defRPr/>
            </a:pPr>
            <a:endParaRPr lang="en-GB" sz="2400" b="1" noProof="0" dirty="0"/>
          </a:p>
          <a:p>
            <a:pPr marL="457200" indent="-457200" algn="r">
              <a:buFont typeface="Arial" charset="0"/>
              <a:buNone/>
              <a:defRPr/>
            </a:pPr>
            <a:r>
              <a:rPr lang="ru-RU" sz="2400" i="1" noProof="0" dirty="0"/>
              <a:t>Джефф Малган</a:t>
            </a:r>
            <a:r>
              <a:rPr lang="en-GB" sz="2400" i="1" noProof="0" dirty="0"/>
              <a:t>, </a:t>
            </a:r>
            <a:r>
              <a:rPr lang="ru-RU" sz="2400" i="1" noProof="0" dirty="0"/>
              <a:t>исполнительный директор </a:t>
            </a:r>
          </a:p>
          <a:p>
            <a:pPr marL="457200" indent="-457200" algn="r">
              <a:buFont typeface="Arial" charset="0"/>
              <a:buNone/>
              <a:defRPr/>
            </a:pPr>
            <a:r>
              <a:rPr lang="ru-RU" sz="2400" i="1" noProof="0" dirty="0"/>
              <a:t>компании «</a:t>
            </a:r>
            <a:r>
              <a:rPr lang="en-GB" sz="2400" i="1" noProof="0" dirty="0"/>
              <a:t>Nesta</a:t>
            </a:r>
            <a:r>
              <a:rPr lang="ru-RU" sz="2400" i="1" noProof="0" dirty="0"/>
              <a:t>»</a:t>
            </a:r>
            <a:endParaRPr lang="en-GB" sz="2400" i="1" noProof="0" dirty="0"/>
          </a:p>
          <a:p>
            <a:pPr lvl="1" eaLnBrk="1" hangingPunct="1">
              <a:spcBef>
                <a:spcPts val="500"/>
              </a:spcBef>
              <a:buNone/>
            </a:pPr>
            <a:endParaRPr lang="en-GB" sz="2400" noProof="0" dirty="0">
              <a:ea typeface="ＭＳ Ｐゴシック" charset="-128"/>
            </a:endParaRPr>
          </a:p>
          <a:p>
            <a:pPr eaLnBrk="1" hangingPunct="1">
              <a:lnSpc>
                <a:spcPct val="90000"/>
              </a:lnSpc>
              <a:spcBef>
                <a:spcPts val="500"/>
              </a:spcBef>
            </a:pPr>
            <a:endParaRPr lang="en-GB" sz="3000" b="1" noProof="0" dirty="0">
              <a:ea typeface="ＭＳ Ｐゴシック" charset="-128"/>
            </a:endParaRPr>
          </a:p>
        </p:txBody>
      </p:sp>
      <p:sp>
        <p:nvSpPr>
          <p:cNvPr id="4" name="Footer Placeholder 3"/>
          <p:cNvSpPr>
            <a:spLocks noGrp="1"/>
          </p:cNvSpPr>
          <p:nvPr>
            <p:ph type="ftr" sz="quarter" idx="11"/>
          </p:nvPr>
        </p:nvSpPr>
        <p:spPr/>
        <p:txBody>
          <a:bodyPr/>
          <a:lstStyle/>
          <a:p>
            <a:endParaRPr lang="et-EE" dirty="0"/>
          </a:p>
        </p:txBody>
      </p:sp>
    </p:spTree>
    <p:extLst>
      <p:ext uri="{BB962C8B-B14F-4D97-AF65-F5344CB8AC3E}">
        <p14:creationId xmlns:p14="http://schemas.microsoft.com/office/powerpoint/2010/main" val="16328387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Упражнение </a:t>
            </a:r>
            <a:endParaRPr lang="en-GB" b="1" noProof="0" dirty="0"/>
          </a:p>
        </p:txBody>
      </p:sp>
      <p:sp>
        <p:nvSpPr>
          <p:cNvPr id="3" name="Content Placeholder 2"/>
          <p:cNvSpPr>
            <a:spLocks noGrp="1"/>
          </p:cNvSpPr>
          <p:nvPr>
            <p:ph idx="1"/>
          </p:nvPr>
        </p:nvSpPr>
        <p:spPr/>
        <p:txBody>
          <a:bodyPr/>
          <a:lstStyle/>
          <a:p>
            <a:r>
              <a:rPr lang="ru-RU" dirty="0"/>
              <a:t>Сбор отзывов (обратная связь)</a:t>
            </a:r>
            <a:endParaRPr lang="et-EE" dirty="0"/>
          </a:p>
          <a:p>
            <a:pPr marL="357188" indent="0">
              <a:buNone/>
            </a:pPr>
            <a:r>
              <a:rPr lang="en-GB" dirty="0">
                <a:hlinkClick r:id="rId3"/>
              </a:rPr>
              <a:t>http://bit.ly/OurFeedbackForm</a:t>
            </a:r>
            <a:r>
              <a:rPr lang="et-EE" dirty="0"/>
              <a:t> </a:t>
            </a:r>
            <a:endParaRPr lang="en-GB" dirty="0"/>
          </a:p>
          <a:p>
            <a:pPr marL="0" indent="0">
              <a:buNone/>
            </a:pPr>
            <a:r>
              <a:rPr lang="et-EE" dirty="0"/>
              <a:t> </a:t>
            </a:r>
            <a:endParaRPr lang="en-GB" noProof="0" dirty="0"/>
          </a:p>
        </p:txBody>
      </p:sp>
    </p:spTree>
    <p:extLst>
      <p:ext uri="{BB962C8B-B14F-4D97-AF65-F5344CB8AC3E}">
        <p14:creationId xmlns:p14="http://schemas.microsoft.com/office/powerpoint/2010/main" val="40692919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0000" r="10000"/>
          <a:stretch>
            <a:fillRect/>
          </a:stretch>
        </p:blipFill>
        <p:spPr>
          <a:xfrm>
            <a:off x="683568" y="612774"/>
            <a:ext cx="7936028" cy="5952021"/>
          </a:xfrm>
        </p:spPr>
      </p:pic>
      <p:sp>
        <p:nvSpPr>
          <p:cNvPr id="4" name="Text Placeholder 3"/>
          <p:cNvSpPr>
            <a:spLocks noGrp="1"/>
          </p:cNvSpPr>
          <p:nvPr>
            <p:ph type="body" sz="half" idx="2"/>
          </p:nvPr>
        </p:nvSpPr>
        <p:spPr>
          <a:xfrm>
            <a:off x="1763688" y="5589240"/>
            <a:ext cx="5486400" cy="804862"/>
          </a:xfrm>
        </p:spPr>
        <p:txBody>
          <a:bodyPr/>
          <a:lstStyle/>
          <a:p>
            <a:endParaRPr lang="et-EE" dirty="0"/>
          </a:p>
        </p:txBody>
      </p:sp>
      <p:sp>
        <p:nvSpPr>
          <p:cNvPr id="7" name="Rectangle 6"/>
          <p:cNvSpPr/>
          <p:nvPr/>
        </p:nvSpPr>
        <p:spPr>
          <a:xfrm>
            <a:off x="5940152" y="332656"/>
            <a:ext cx="3024336" cy="72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Я не знаю, чего хочу</a:t>
            </a:r>
            <a:br>
              <a:rPr lang="et-EE" b="1" dirty="0"/>
            </a:br>
            <a:r>
              <a:rPr lang="ru-RU" b="1" dirty="0"/>
              <a:t>Но я знаю, как это получить</a:t>
            </a:r>
            <a:endParaRPr lang="et-EE" b="1" dirty="0"/>
          </a:p>
        </p:txBody>
      </p:sp>
    </p:spTree>
    <p:extLst>
      <p:ext uri="{BB962C8B-B14F-4D97-AF65-F5344CB8AC3E}">
        <p14:creationId xmlns:p14="http://schemas.microsoft.com/office/powerpoint/2010/main" val="35479911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noProof="0" dirty="0"/>
          </a:p>
        </p:txBody>
      </p:sp>
      <p:sp>
        <p:nvSpPr>
          <p:cNvPr id="5" name="Subtitle 4"/>
          <p:cNvSpPr>
            <a:spLocks noGrp="1"/>
          </p:cNvSpPr>
          <p:nvPr>
            <p:ph type="subTitle" idx="1"/>
          </p:nvPr>
        </p:nvSpPr>
        <p:spPr/>
        <p:txBody>
          <a:bodyPr/>
          <a:lstStyle/>
          <a:p>
            <a:r>
              <a:rPr lang="en-GB" noProof="0" dirty="0"/>
              <a:t>Kristina@heakodanik.ee</a:t>
            </a:r>
          </a:p>
          <a:p>
            <a:r>
              <a:rPr lang="en-GB" noProof="0" dirty="0"/>
              <a:t>Merje.Vaide@bcs.ee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9" y="612086"/>
            <a:ext cx="9144000" cy="3036678"/>
          </a:xfrm>
          <a:prstGeom prst="rect">
            <a:avLst/>
          </a:prstGeom>
        </p:spPr>
      </p:pic>
    </p:spTree>
    <p:extLst>
      <p:ext uri="{BB962C8B-B14F-4D97-AF65-F5344CB8AC3E}">
        <p14:creationId xmlns:p14="http://schemas.microsoft.com/office/powerpoint/2010/main" val="213140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КАК</a:t>
            </a:r>
            <a:r>
              <a:rPr lang="en-GB" b="1" noProof="0" dirty="0"/>
              <a:t>: </a:t>
            </a:r>
            <a:r>
              <a:rPr lang="ru-RU" b="1" dirty="0"/>
              <a:t>э</a:t>
            </a:r>
            <a:r>
              <a:rPr lang="ru-RU" b="1" noProof="0" dirty="0"/>
              <a:t>лементы управления </a:t>
            </a:r>
            <a:endParaRPr lang="en-GB" b="1" noProof="0" dirty="0"/>
          </a:p>
        </p:txBody>
      </p:sp>
      <p:sp>
        <p:nvSpPr>
          <p:cNvPr id="3" name="Content Placeholder 2"/>
          <p:cNvSpPr>
            <a:spLocks noGrp="1"/>
          </p:cNvSpPr>
          <p:nvPr>
            <p:ph idx="1"/>
          </p:nvPr>
        </p:nvSpPr>
        <p:spPr/>
        <p:txBody>
          <a:bodyPr>
            <a:normAutofit/>
          </a:bodyPr>
          <a:lstStyle/>
          <a:p>
            <a:pPr marL="514350" indent="-514350">
              <a:buAutoNum type="arabicPeriod"/>
            </a:pPr>
            <a:r>
              <a:rPr lang="ru-RU" sz="2400" b="1" noProof="0" dirty="0">
                <a:effectLst/>
              </a:rPr>
              <a:t>Участие руководства</a:t>
            </a:r>
            <a:r>
              <a:rPr lang="en-GB" sz="2400" noProof="0" dirty="0"/>
              <a:t>: </a:t>
            </a:r>
            <a:r>
              <a:rPr lang="ru-RU" sz="2400" noProof="0" dirty="0"/>
              <a:t>как координировать действия и реакции людей</a:t>
            </a:r>
            <a:r>
              <a:rPr lang="en-GB" sz="2400" noProof="0" dirty="0"/>
              <a:t>.</a:t>
            </a:r>
            <a:endParaRPr lang="en-GB" sz="2400" noProof="0" dirty="0">
              <a:effectLst/>
            </a:endParaRPr>
          </a:p>
          <a:p>
            <a:pPr marL="514350" indent="-514350">
              <a:buAutoNum type="arabicPeriod"/>
            </a:pPr>
            <a:r>
              <a:rPr lang="ru-RU" sz="2400" b="1" noProof="0" dirty="0">
                <a:effectLst/>
              </a:rPr>
              <a:t>Постановка целей</a:t>
            </a:r>
            <a:r>
              <a:rPr lang="en-GB" sz="2400" noProof="0" dirty="0"/>
              <a:t>:</a:t>
            </a:r>
            <a:r>
              <a:rPr lang="ru-RU" sz="2400" noProof="0" dirty="0"/>
              <a:t> </a:t>
            </a:r>
            <a:r>
              <a:rPr lang="ru-RU" sz="2400" dirty="0"/>
              <a:t>чего</a:t>
            </a:r>
            <a:r>
              <a:rPr lang="ru-RU" sz="2400" noProof="0" dirty="0"/>
              <a:t> необходимо достичь</a:t>
            </a:r>
            <a:r>
              <a:rPr lang="en-GB" sz="2400" noProof="0" dirty="0"/>
              <a:t>.</a:t>
            </a:r>
            <a:endParaRPr lang="en-GB" sz="2400" noProof="0" dirty="0">
              <a:effectLst/>
            </a:endParaRPr>
          </a:p>
          <a:p>
            <a:pPr marL="514350" indent="-514350">
              <a:buAutoNum type="arabicPeriod"/>
            </a:pPr>
            <a:r>
              <a:rPr lang="ru-RU" sz="2400" b="1" noProof="0" dirty="0">
                <a:effectLst/>
              </a:rPr>
              <a:t>Обучение и развитие</a:t>
            </a:r>
            <a:r>
              <a:rPr lang="en-GB" sz="2400" noProof="0" dirty="0"/>
              <a:t>: </a:t>
            </a:r>
            <a:r>
              <a:rPr lang="ru-RU" sz="2400" noProof="0" dirty="0"/>
              <a:t>что произойдет и должно произойти</a:t>
            </a:r>
            <a:r>
              <a:rPr lang="en-GB" sz="2400" noProof="0" dirty="0"/>
              <a:t>,</a:t>
            </a:r>
            <a:r>
              <a:rPr lang="ru-RU" sz="2400" noProof="0" dirty="0"/>
              <a:t> как мы можем усовершенствоваться</a:t>
            </a:r>
            <a:r>
              <a:rPr lang="en-GB" sz="2400" noProof="0" dirty="0"/>
              <a:t>.</a:t>
            </a:r>
            <a:endParaRPr lang="en-GB" sz="2400" noProof="0" dirty="0">
              <a:effectLst/>
            </a:endParaRPr>
          </a:p>
          <a:p>
            <a:pPr marL="514350" indent="-514350">
              <a:buAutoNum type="arabicPeriod"/>
            </a:pPr>
            <a:r>
              <a:rPr lang="ru-RU" sz="2400" b="1" noProof="0" dirty="0">
                <a:effectLst/>
              </a:rPr>
              <a:t>Обратная связь и коучинг</a:t>
            </a:r>
            <a:r>
              <a:rPr lang="en-GB" sz="2400" noProof="0" dirty="0"/>
              <a:t>: </a:t>
            </a:r>
            <a:r>
              <a:rPr lang="ru-RU" sz="2400" noProof="0" dirty="0"/>
              <a:t>как у нас обстоят дела.</a:t>
            </a:r>
          </a:p>
          <a:p>
            <a:pPr marL="514350" indent="-514350">
              <a:buAutoNum type="arabicPeriod"/>
            </a:pPr>
            <a:r>
              <a:rPr lang="ru-RU" sz="2400" b="1" noProof="0" dirty="0"/>
              <a:t>Постоянный диалог</a:t>
            </a:r>
            <a:r>
              <a:rPr lang="en-GB" sz="2400" noProof="0" dirty="0"/>
              <a:t>: </a:t>
            </a:r>
            <a:r>
              <a:rPr lang="ru-RU" sz="2400" dirty="0"/>
              <a:t>как происходит реализация проекта через взаимодействие элементов управления (участие руководства, постановка целей, обучение, обратная связь)</a:t>
            </a:r>
            <a:r>
              <a:rPr lang="en-GB" sz="2400" dirty="0"/>
              <a:t>.</a:t>
            </a:r>
          </a:p>
        </p:txBody>
      </p:sp>
    </p:spTree>
    <p:extLst>
      <p:ext uri="{BB962C8B-B14F-4D97-AF65-F5344CB8AC3E}">
        <p14:creationId xmlns:p14="http://schemas.microsoft.com/office/powerpoint/2010/main" val="2346980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КАК</a:t>
            </a:r>
            <a:r>
              <a:rPr lang="en-GB" b="1" noProof="0" dirty="0"/>
              <a:t>: </a:t>
            </a:r>
            <a:r>
              <a:rPr lang="ru-RU" b="1" noProof="0" dirty="0"/>
              <a:t>процессы для управления </a:t>
            </a:r>
            <a:endParaRPr lang="en-GB" b="1" noProof="0" dirty="0"/>
          </a:p>
        </p:txBody>
      </p:sp>
      <p:sp>
        <p:nvSpPr>
          <p:cNvPr id="7" name="Content Placeholder 6"/>
          <p:cNvSpPr>
            <a:spLocks noGrp="1"/>
          </p:cNvSpPr>
          <p:nvPr>
            <p:ph idx="1"/>
          </p:nvPr>
        </p:nvSpPr>
        <p:spPr/>
        <p:txBody>
          <a:bodyPr>
            <a:normAutofit/>
          </a:bodyPr>
          <a:lstStyle/>
          <a:p>
            <a:r>
              <a:rPr lang="ru-RU" sz="2400" noProof="0" dirty="0"/>
              <a:t>Управление</a:t>
            </a:r>
            <a:r>
              <a:rPr lang="en-GB" sz="2400" noProof="0" dirty="0"/>
              <a:t>: </a:t>
            </a:r>
            <a:r>
              <a:rPr lang="ru-RU" sz="2400" noProof="0" dirty="0"/>
              <a:t>рабочий процесс</a:t>
            </a:r>
            <a:r>
              <a:rPr lang="ru-RU" sz="2400" dirty="0"/>
              <a:t> и контроль</a:t>
            </a:r>
            <a:r>
              <a:rPr lang="en-GB" sz="2400" noProof="0" dirty="0"/>
              <a:t>.</a:t>
            </a:r>
          </a:p>
          <a:p>
            <a:r>
              <a:rPr lang="ru-RU" sz="2400" noProof="0" dirty="0"/>
              <a:t>Финансовый менеджмент и бухгалтерский учет, бюджеты, движение наличных средств, привлечение финансов.</a:t>
            </a:r>
            <a:endParaRPr lang="en-GB" sz="2400" noProof="0" dirty="0"/>
          </a:p>
          <a:p>
            <a:r>
              <a:rPr lang="ru-RU" sz="2400" noProof="0" dirty="0"/>
              <a:t>Маркетинг</a:t>
            </a:r>
            <a:r>
              <a:rPr lang="en-GB" sz="2400" noProof="0" dirty="0"/>
              <a:t>: </a:t>
            </a:r>
            <a:r>
              <a:rPr lang="ru-RU" sz="2400" noProof="0" dirty="0"/>
              <a:t>поставка идей, услуг и продуктов</a:t>
            </a:r>
            <a:r>
              <a:rPr lang="en-GB" sz="2400" noProof="0" dirty="0"/>
              <a:t>.</a:t>
            </a:r>
          </a:p>
          <a:p>
            <a:r>
              <a:rPr lang="ru-RU" sz="2400" noProof="0" dirty="0"/>
              <a:t>Люди</a:t>
            </a:r>
            <a:r>
              <a:rPr lang="en-GB" sz="2400" noProof="0" dirty="0"/>
              <a:t>:</a:t>
            </a:r>
            <a:r>
              <a:rPr lang="ru-RU" sz="2400" noProof="0" dirty="0"/>
              <a:t> персонал</a:t>
            </a:r>
            <a:r>
              <a:rPr lang="en-GB" sz="2400" noProof="0" dirty="0"/>
              <a:t>,</a:t>
            </a:r>
            <a:r>
              <a:rPr lang="ru-RU" sz="2400" noProof="0" dirty="0"/>
              <a:t> волонтеры, правление, партнеры</a:t>
            </a:r>
            <a:r>
              <a:rPr lang="en-GB" sz="2400" noProof="0" dirty="0"/>
              <a:t>.</a:t>
            </a:r>
          </a:p>
          <a:p>
            <a:r>
              <a:rPr lang="ru-RU" sz="2400" noProof="0" dirty="0"/>
              <a:t>Управление качеством и его развитие</a:t>
            </a:r>
            <a:r>
              <a:rPr lang="en-GB" sz="2400" noProof="0" dirty="0"/>
              <a:t>.</a:t>
            </a:r>
          </a:p>
          <a:p>
            <a:r>
              <a:rPr lang="ru-RU" sz="2400" noProof="0" dirty="0"/>
              <a:t>Управление в сфере информационных технологий</a:t>
            </a:r>
            <a:r>
              <a:rPr lang="en-GB" sz="2400" noProof="0" dirty="0"/>
              <a:t>.</a:t>
            </a:r>
          </a:p>
          <a:p>
            <a:r>
              <a:rPr lang="ru-RU" sz="2400" noProof="0" dirty="0"/>
              <a:t>Коммуникации</a:t>
            </a:r>
            <a:r>
              <a:rPr lang="en-GB" sz="2400" noProof="0" dirty="0"/>
              <a:t>.</a:t>
            </a:r>
          </a:p>
          <a:p>
            <a:r>
              <a:rPr lang="ru-RU" sz="2400" noProof="0" dirty="0"/>
              <a:t>Администрирование</a:t>
            </a:r>
            <a:r>
              <a:rPr lang="en-GB" sz="2400" noProof="0" dirty="0"/>
              <a:t>.</a:t>
            </a:r>
          </a:p>
        </p:txBody>
      </p:sp>
    </p:spTree>
    <p:extLst>
      <p:ext uri="{BB962C8B-B14F-4D97-AF65-F5344CB8AC3E}">
        <p14:creationId xmlns:p14="http://schemas.microsoft.com/office/powerpoint/2010/main" val="255521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dirty="0"/>
              <a:t>КАК</a:t>
            </a:r>
            <a:r>
              <a:rPr lang="en-GB" b="1" noProof="0" dirty="0"/>
              <a:t>: </a:t>
            </a:r>
            <a:r>
              <a:rPr lang="ru-RU" b="1" noProof="0" dirty="0"/>
              <a:t>принципы и инструменты управления </a:t>
            </a:r>
            <a:endParaRPr lang="en-GB" b="1" noProof="0" dirty="0"/>
          </a:p>
        </p:txBody>
      </p:sp>
      <p:sp>
        <p:nvSpPr>
          <p:cNvPr id="3" name="Content Placeholder 2"/>
          <p:cNvSpPr>
            <a:spLocks noGrp="1"/>
          </p:cNvSpPr>
          <p:nvPr>
            <p:ph idx="1"/>
          </p:nvPr>
        </p:nvSpPr>
        <p:spPr/>
        <p:txBody>
          <a:bodyPr>
            <a:normAutofit/>
          </a:bodyPr>
          <a:lstStyle/>
          <a:p>
            <a:endParaRPr lang="en-GB" sz="2400" noProof="0" dirty="0"/>
          </a:p>
          <a:p>
            <a:endParaRPr lang="en-GB" sz="2400" noProof="0" dirty="0"/>
          </a:p>
          <a:p>
            <a:r>
              <a:rPr lang="en-GB" sz="2400" noProof="0" dirty="0"/>
              <a:t>Agile (12</a:t>
            </a:r>
            <a:r>
              <a:rPr lang="ru-RU" sz="2400" noProof="0" dirty="0"/>
              <a:t> принципов</a:t>
            </a:r>
            <a:r>
              <a:rPr lang="en-GB" sz="2400" noProof="0" dirty="0"/>
              <a:t>,</a:t>
            </a:r>
            <a:r>
              <a:rPr lang="ru-RU" sz="2400" noProof="0" dirty="0"/>
              <a:t> ценностей</a:t>
            </a:r>
            <a:r>
              <a:rPr lang="en-GB" sz="2400" noProof="0" dirty="0"/>
              <a:t>)</a:t>
            </a:r>
          </a:p>
          <a:p>
            <a:endParaRPr lang="en-GB" sz="2400" noProof="0" dirty="0"/>
          </a:p>
          <a:p>
            <a:r>
              <a:rPr lang="en-GB" sz="2400" noProof="0" dirty="0"/>
              <a:t>S</a:t>
            </a:r>
            <a:r>
              <a:rPr lang="et-EE" sz="2400" noProof="0" dirty="0"/>
              <a:t>crum</a:t>
            </a:r>
            <a:r>
              <a:rPr lang="en-GB" sz="2400" noProof="0" dirty="0"/>
              <a:t> (</a:t>
            </a:r>
            <a:r>
              <a:rPr lang="ru-RU" sz="2400" noProof="0" dirty="0"/>
              <a:t>фреймворк</a:t>
            </a:r>
            <a:r>
              <a:rPr lang="en-GB" sz="2400" noProof="0" dirty="0"/>
              <a:t>)</a:t>
            </a:r>
          </a:p>
        </p:txBody>
      </p:sp>
    </p:spTree>
    <p:extLst>
      <p:ext uri="{BB962C8B-B14F-4D97-AF65-F5344CB8AC3E}">
        <p14:creationId xmlns:p14="http://schemas.microsoft.com/office/powerpoint/2010/main" val="291426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58218"/>
          </a:xfrm>
        </p:spPr>
        <p:txBody>
          <a:bodyPr>
            <a:normAutofit fontScale="90000"/>
          </a:bodyPr>
          <a:lstStyle/>
          <a:p>
            <a:pPr algn="l"/>
            <a:r>
              <a:rPr lang="ru-RU" b="1" dirty="0"/>
              <a:t>Простой жизненный цикл</a:t>
            </a:r>
            <a:r>
              <a:rPr lang="et-EE" b="1" dirty="0"/>
              <a:t>:</a:t>
            </a:r>
            <a:r>
              <a:rPr lang="ru-RU" b="1" dirty="0"/>
              <a:t> Как разрабатываются инструменты</a:t>
            </a:r>
            <a:r>
              <a:rPr lang="et-EE" b="1" dirty="0"/>
              <a:t>? </a:t>
            </a:r>
            <a:r>
              <a:rPr lang="ru-RU" b="1" dirty="0"/>
              <a:t>Общие принципы инструментов управления</a:t>
            </a:r>
            <a:r>
              <a:rPr lang="et-EE" b="1" dirty="0"/>
              <a:t>.</a:t>
            </a:r>
            <a:endParaRPr lang="en-GB" b="1" noProof="0" dirty="0"/>
          </a:p>
        </p:txBody>
      </p:sp>
      <p:sp>
        <p:nvSpPr>
          <p:cNvPr id="5" name="Content Placeholder 4"/>
          <p:cNvSpPr>
            <a:spLocks noGrp="1"/>
          </p:cNvSpPr>
          <p:nvPr>
            <p:ph idx="1"/>
          </p:nvPr>
        </p:nvSpPr>
        <p:spPr>
          <a:xfrm>
            <a:off x="899592" y="2708920"/>
            <a:ext cx="6517376" cy="2309895"/>
          </a:xfrm>
        </p:spPr>
        <p:txBody>
          <a:bodyPr>
            <a:normAutofit/>
          </a:bodyPr>
          <a:lstStyle/>
          <a:p>
            <a:r>
              <a:rPr lang="ru-RU" sz="2400" noProof="0" dirty="0"/>
              <a:t>Анализ </a:t>
            </a:r>
            <a:endParaRPr lang="en-GB" sz="2400" noProof="0" dirty="0"/>
          </a:p>
          <a:p>
            <a:r>
              <a:rPr lang="ru-RU" sz="2400" noProof="0" dirty="0"/>
              <a:t>Проектирование </a:t>
            </a:r>
            <a:r>
              <a:rPr lang="en-GB" sz="2400" noProof="0" dirty="0"/>
              <a:t> </a:t>
            </a:r>
          </a:p>
          <a:p>
            <a:r>
              <a:rPr lang="ru-RU" sz="2400" dirty="0"/>
              <a:t>Внедрение </a:t>
            </a:r>
            <a:r>
              <a:rPr lang="en-GB" sz="2400" noProof="0" dirty="0"/>
              <a:t> </a:t>
            </a:r>
          </a:p>
          <a:p>
            <a:r>
              <a:rPr lang="ru-RU" sz="2400" noProof="0" dirty="0"/>
              <a:t>Поддержка </a:t>
            </a:r>
            <a:endParaRPr lang="en-GB" sz="2400" noProof="0" dirty="0"/>
          </a:p>
          <a:p>
            <a:endParaRPr lang="en-GB" sz="2400" noProof="0" dirty="0"/>
          </a:p>
        </p:txBody>
      </p:sp>
      <p:graphicFrame>
        <p:nvGraphicFramePr>
          <p:cNvPr id="2" name="Diagram 1"/>
          <p:cNvGraphicFramePr/>
          <p:nvPr>
            <p:extLst>
              <p:ext uri="{D42A27DB-BD31-4B8C-83A1-F6EECF244321}">
                <p14:modId xmlns:p14="http://schemas.microsoft.com/office/powerpoint/2010/main" val="3043869938"/>
              </p:ext>
            </p:extLst>
          </p:nvPr>
        </p:nvGraphicFramePr>
        <p:xfrm>
          <a:off x="530424" y="5086350"/>
          <a:ext cx="7999214" cy="1543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160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Каскадная модель (</a:t>
            </a:r>
            <a:r>
              <a:rPr lang="en-GB" b="1" noProof="0" dirty="0"/>
              <a:t>Waterfall</a:t>
            </a:r>
            <a:r>
              <a:rPr lang="ru-RU" b="1" noProof="0" dirty="0"/>
              <a:t>)</a:t>
            </a:r>
            <a:endParaRPr lang="en-GB" b="1" noProof="0" dirty="0"/>
          </a:p>
        </p:txBody>
      </p:sp>
      <p:sp>
        <p:nvSpPr>
          <p:cNvPr id="3" name="Content Placeholder 2"/>
          <p:cNvSpPr>
            <a:spLocks noGrp="1"/>
          </p:cNvSpPr>
          <p:nvPr>
            <p:ph sz="quarter" idx="4294967295"/>
          </p:nvPr>
        </p:nvSpPr>
        <p:spPr>
          <a:xfrm>
            <a:off x="827584" y="1916832"/>
            <a:ext cx="6488010" cy="3311189"/>
          </a:xfrm>
          <a:prstGeom prst="rect">
            <a:avLst/>
          </a:prstGeom>
        </p:spPr>
        <p:txBody>
          <a:bodyPr>
            <a:noAutofit/>
          </a:bodyPr>
          <a:lstStyle/>
          <a:p>
            <a:pPr lvl="0"/>
            <a:r>
              <a:rPr lang="ru-RU" sz="2800" b="1" noProof="0" dirty="0">
                <a:solidFill>
                  <a:srgbClr val="00B0F0"/>
                </a:solidFill>
              </a:rPr>
              <a:t>Предварительный анализ </a:t>
            </a:r>
            <a:endParaRPr lang="en-GB" sz="2800" b="1" noProof="0" dirty="0">
              <a:solidFill>
                <a:srgbClr val="00B0F0"/>
              </a:solidFill>
            </a:endParaRPr>
          </a:p>
          <a:p>
            <a:pPr lvl="0"/>
            <a:r>
              <a:rPr lang="ru-RU" sz="2800" b="1" noProof="0" dirty="0">
                <a:solidFill>
                  <a:srgbClr val="00B0F0"/>
                </a:solidFill>
              </a:rPr>
              <a:t>Анализ </a:t>
            </a:r>
            <a:endParaRPr lang="en-GB" sz="2800" b="1" noProof="0" dirty="0">
              <a:solidFill>
                <a:srgbClr val="00B0F0"/>
              </a:solidFill>
            </a:endParaRPr>
          </a:p>
          <a:p>
            <a:pPr lvl="0"/>
            <a:r>
              <a:rPr lang="ru-RU" sz="2800" b="1" noProof="0" dirty="0">
                <a:solidFill>
                  <a:srgbClr val="92D050"/>
                </a:solidFill>
              </a:rPr>
              <a:t>Проектирование </a:t>
            </a:r>
            <a:endParaRPr lang="en-GB" sz="2800" b="1" noProof="0" dirty="0">
              <a:solidFill>
                <a:srgbClr val="92D050"/>
              </a:solidFill>
            </a:endParaRPr>
          </a:p>
          <a:p>
            <a:pPr lvl="0"/>
            <a:r>
              <a:rPr lang="ru-RU" sz="2800" b="1" noProof="0" dirty="0">
                <a:solidFill>
                  <a:srgbClr val="92D050"/>
                </a:solidFill>
              </a:rPr>
              <a:t>Разработка </a:t>
            </a:r>
            <a:endParaRPr lang="en-GB" sz="2800" b="1" noProof="0" dirty="0">
              <a:solidFill>
                <a:srgbClr val="92D050"/>
              </a:solidFill>
            </a:endParaRPr>
          </a:p>
          <a:p>
            <a:pPr lvl="0"/>
            <a:r>
              <a:rPr lang="ru-RU" sz="2800" b="1" noProof="0" dirty="0">
                <a:solidFill>
                  <a:schemeClr val="accent2">
                    <a:lumMod val="75000"/>
                  </a:schemeClr>
                </a:solidFill>
              </a:rPr>
              <a:t>Внедрение</a:t>
            </a:r>
            <a:endParaRPr lang="en-GB" sz="2800" b="1" noProof="0" dirty="0">
              <a:solidFill>
                <a:schemeClr val="accent2">
                  <a:lumMod val="75000"/>
                </a:schemeClr>
              </a:solidFill>
            </a:endParaRPr>
          </a:p>
          <a:p>
            <a:pPr lvl="0"/>
            <a:r>
              <a:rPr lang="ru-RU" sz="2800" b="1" noProof="0" dirty="0"/>
              <a:t>Эксплуатация</a:t>
            </a:r>
            <a:endParaRPr lang="en-GB" sz="2800" b="1" noProof="0" dirty="0"/>
          </a:p>
          <a:p>
            <a:endParaRPr lang="en-GB" sz="2800" noProof="0" dirty="0"/>
          </a:p>
        </p:txBody>
      </p:sp>
      <p:pic>
        <p:nvPicPr>
          <p:cNvPr id="5" name="Picture 4">
            <a:extLst>
              <a:ext uri="{FF2B5EF4-FFF2-40B4-BE49-F238E27FC236}">
                <a16:creationId xmlns:a16="http://schemas.microsoft.com/office/drawing/2014/main" id="{AEDAA376-0117-4091-ADAB-DA39ED7AC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420888"/>
            <a:ext cx="5334000" cy="3409950"/>
          </a:xfrm>
          <a:prstGeom prst="rect">
            <a:avLst/>
          </a:prstGeom>
        </p:spPr>
      </p:pic>
    </p:spTree>
    <p:extLst>
      <p:ext uri="{BB962C8B-B14F-4D97-AF65-F5344CB8AC3E}">
        <p14:creationId xmlns:p14="http://schemas.microsoft.com/office/powerpoint/2010/main" val="466857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27584" y="2852936"/>
            <a:ext cx="7796030" cy="2467079"/>
          </a:xfrm>
          <a:prstGeom prst="rect">
            <a:avLst/>
          </a:prstGeom>
        </p:spPr>
        <p:txBody>
          <a:bodyPr>
            <a:normAutofit/>
          </a:bodyPr>
          <a:lstStyle/>
          <a:p>
            <a:pPr marL="0" indent="0">
              <a:buNone/>
            </a:pPr>
            <a:r>
              <a:rPr lang="ru-RU" b="1" i="1" dirty="0"/>
              <a:t>«Не планируя ничего, вы планируете провал». </a:t>
            </a:r>
            <a:endParaRPr lang="en-GB" sz="3200" b="1" i="1" noProof="0" dirty="0"/>
          </a:p>
          <a:p>
            <a:pPr marL="0" indent="0" algn="r">
              <a:buNone/>
            </a:pPr>
            <a:r>
              <a:rPr lang="ru-RU" sz="3200" b="1" i="1" noProof="0" dirty="0"/>
              <a:t>Бенджамин Франклин </a:t>
            </a:r>
            <a:endParaRPr lang="en-GB" sz="3200" b="1" noProof="0" dirty="0"/>
          </a:p>
        </p:txBody>
      </p:sp>
    </p:spTree>
    <p:extLst>
      <p:ext uri="{BB962C8B-B14F-4D97-AF65-F5344CB8AC3E}">
        <p14:creationId xmlns:p14="http://schemas.microsoft.com/office/powerpoint/2010/main" val="1228848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Каскадная модель</a:t>
            </a:r>
            <a:r>
              <a:rPr lang="en-GB" b="1" noProof="0" dirty="0"/>
              <a:t>:</a:t>
            </a:r>
            <a:r>
              <a:rPr lang="ru-RU" b="1" noProof="0" dirty="0"/>
              <a:t> планирование </a:t>
            </a:r>
            <a:r>
              <a:rPr lang="en-GB" b="1" noProof="0" dirty="0"/>
              <a:t> </a:t>
            </a:r>
          </a:p>
        </p:txBody>
      </p:sp>
      <p:sp>
        <p:nvSpPr>
          <p:cNvPr id="3" name="Content Placeholder 2"/>
          <p:cNvSpPr>
            <a:spLocks noGrp="1"/>
          </p:cNvSpPr>
          <p:nvPr>
            <p:ph sz="quarter" idx="4294967295"/>
          </p:nvPr>
        </p:nvSpPr>
        <p:spPr>
          <a:xfrm>
            <a:off x="539552" y="1916832"/>
            <a:ext cx="6912768" cy="2809979"/>
          </a:xfrm>
          <a:prstGeom prst="rect">
            <a:avLst/>
          </a:prstGeom>
        </p:spPr>
        <p:txBody>
          <a:bodyPr>
            <a:noAutofit/>
          </a:bodyPr>
          <a:lstStyle/>
          <a:p>
            <a:pPr>
              <a:lnSpc>
                <a:spcPct val="150000"/>
              </a:lnSpc>
              <a:spcBef>
                <a:spcPts val="0"/>
              </a:spcBef>
            </a:pPr>
            <a:r>
              <a:rPr lang="ru-RU" sz="2400" noProof="0" dirty="0"/>
              <a:t>Распределение ресурсов </a:t>
            </a:r>
            <a:r>
              <a:rPr lang="en-GB" sz="2400" noProof="0" dirty="0"/>
              <a:t>(</a:t>
            </a:r>
            <a:r>
              <a:rPr lang="ru-RU" sz="2400" noProof="0" dirty="0"/>
              <a:t>как человеческих, так и материальных</a:t>
            </a:r>
            <a:r>
              <a:rPr lang="en-GB" sz="2400" noProof="0" dirty="0"/>
              <a:t>)</a:t>
            </a:r>
          </a:p>
          <a:p>
            <a:pPr>
              <a:lnSpc>
                <a:spcPct val="150000"/>
              </a:lnSpc>
              <a:spcBef>
                <a:spcPts val="0"/>
              </a:spcBef>
            </a:pPr>
            <a:r>
              <a:rPr lang="ru-RU" sz="2400" noProof="0" dirty="0"/>
              <a:t>Планирование мощностей </a:t>
            </a:r>
            <a:endParaRPr lang="en-GB" sz="2400" noProof="0" dirty="0"/>
          </a:p>
          <a:p>
            <a:pPr>
              <a:lnSpc>
                <a:spcPct val="150000"/>
              </a:lnSpc>
              <a:spcBef>
                <a:spcPts val="0"/>
              </a:spcBef>
            </a:pPr>
            <a:r>
              <a:rPr lang="ru-RU" sz="2400" noProof="0" dirty="0"/>
              <a:t>Составление графика работ по проекту </a:t>
            </a:r>
            <a:endParaRPr lang="en-GB" sz="2400" noProof="0" dirty="0"/>
          </a:p>
          <a:p>
            <a:pPr>
              <a:lnSpc>
                <a:spcPct val="150000"/>
              </a:lnSpc>
              <a:spcBef>
                <a:spcPts val="0"/>
              </a:spcBef>
            </a:pPr>
            <a:r>
              <a:rPr lang="ru-RU" sz="2400" noProof="0" dirty="0"/>
              <a:t>Оценка стоимости </a:t>
            </a:r>
            <a:endParaRPr lang="en-GB" sz="2400" noProof="0" dirty="0"/>
          </a:p>
          <a:p>
            <a:pPr>
              <a:lnSpc>
                <a:spcPct val="150000"/>
              </a:lnSpc>
              <a:spcBef>
                <a:spcPts val="0"/>
              </a:spcBef>
            </a:pPr>
            <a:r>
              <a:rPr lang="ru-RU" sz="2400" dirty="0"/>
              <a:t>Выделение ресурсов </a:t>
            </a:r>
            <a:endParaRPr lang="en-GB" sz="2400" dirty="0"/>
          </a:p>
          <a:p>
            <a:pPr>
              <a:lnSpc>
                <a:spcPct val="150000"/>
              </a:lnSpc>
              <a:spcBef>
                <a:spcPts val="0"/>
              </a:spcBef>
            </a:pPr>
            <a:endParaRPr lang="en-GB" sz="2400" noProof="0" dirty="0"/>
          </a:p>
        </p:txBody>
      </p:sp>
    </p:spTree>
    <p:extLst>
      <p:ext uri="{BB962C8B-B14F-4D97-AF65-F5344CB8AC3E}">
        <p14:creationId xmlns:p14="http://schemas.microsoft.com/office/powerpoint/2010/main" val="11946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Каскадная модель</a:t>
            </a:r>
            <a:r>
              <a:rPr lang="en-GB" b="1" noProof="0" dirty="0"/>
              <a:t>:</a:t>
            </a:r>
            <a:r>
              <a:rPr lang="ru-RU" b="1" noProof="0" dirty="0"/>
              <a:t> требования </a:t>
            </a:r>
            <a:endParaRPr lang="en-GB" b="1" noProof="0" dirty="0"/>
          </a:p>
        </p:txBody>
      </p:sp>
      <p:sp>
        <p:nvSpPr>
          <p:cNvPr id="3" name="Content Placeholder 2"/>
          <p:cNvSpPr>
            <a:spLocks noGrp="1"/>
          </p:cNvSpPr>
          <p:nvPr>
            <p:ph idx="1"/>
          </p:nvPr>
        </p:nvSpPr>
        <p:spPr/>
        <p:txBody>
          <a:bodyPr>
            <a:normAutofit fontScale="77500" lnSpcReduction="20000"/>
          </a:bodyPr>
          <a:lstStyle/>
          <a:p>
            <a:r>
              <a:rPr lang="ru-RU" noProof="0" dirty="0"/>
              <a:t>Определите существующие проблемы</a:t>
            </a:r>
            <a:r>
              <a:rPr lang="en-GB" noProof="0" dirty="0"/>
              <a:t>: </a:t>
            </a:r>
            <a:r>
              <a:rPr lang="ru-RU" b="1" dirty="0"/>
              <a:t>«Чего мы не хотим</a:t>
            </a:r>
            <a:r>
              <a:rPr lang="en-GB" b="1" dirty="0"/>
              <a:t>?</a:t>
            </a:r>
            <a:r>
              <a:rPr lang="ru-RU" b="1" dirty="0"/>
              <a:t>»</a:t>
            </a:r>
            <a:r>
              <a:rPr lang="en-GB" b="1" dirty="0"/>
              <a:t> </a:t>
            </a:r>
          </a:p>
          <a:p>
            <a:r>
              <a:rPr lang="ru-RU" b="1" dirty="0"/>
              <a:t>Данные и идеи </a:t>
            </a:r>
            <a:r>
              <a:rPr lang="ru-RU" dirty="0"/>
              <a:t>от всех заинтересованных лиц </a:t>
            </a:r>
            <a:r>
              <a:rPr lang="en-GB" noProof="0" dirty="0"/>
              <a:t>(</a:t>
            </a:r>
            <a:r>
              <a:rPr lang="ru-RU" noProof="0" dirty="0"/>
              <a:t>заказчиков, продавцов, экспертов отрасли, разработчиков</a:t>
            </a:r>
            <a:r>
              <a:rPr lang="en-GB" noProof="0" dirty="0"/>
              <a:t>). </a:t>
            </a:r>
          </a:p>
          <a:p>
            <a:r>
              <a:rPr lang="ru-RU" b="1" noProof="0" dirty="0"/>
              <a:t>Бизнес должен коммуницировать с ИТ-командами для передачи своих требований относительно новых разработок и улучшений</a:t>
            </a:r>
            <a:r>
              <a:rPr lang="en-GB" noProof="0" dirty="0"/>
              <a:t>. </a:t>
            </a:r>
          </a:p>
          <a:p>
            <a:r>
              <a:rPr lang="ru-RU" b="1" noProof="0" dirty="0"/>
              <a:t>Результат</a:t>
            </a:r>
            <a:r>
              <a:rPr lang="en-GB" noProof="0" dirty="0"/>
              <a:t>: </a:t>
            </a:r>
            <a:r>
              <a:rPr lang="ru-RU" noProof="0" dirty="0"/>
              <a:t>обычно документ с такими требованиями</a:t>
            </a:r>
            <a:r>
              <a:rPr lang="en-GB" noProof="0" dirty="0"/>
              <a:t>. </a:t>
            </a:r>
          </a:p>
          <a:p>
            <a:r>
              <a:rPr lang="ru-RU" b="1" noProof="0" dirty="0"/>
              <a:t>Сбор и анализ требований</a:t>
            </a:r>
            <a:r>
              <a:rPr lang="en-GB" b="1" noProof="0" dirty="0"/>
              <a:t>: </a:t>
            </a:r>
            <a:r>
              <a:rPr lang="ru-RU" dirty="0"/>
              <a:t>все возможные требования к системе, подлежащей разработке, фиксируются и излагаются в </a:t>
            </a:r>
            <a:r>
              <a:rPr lang="ru-RU" b="1" dirty="0"/>
              <a:t>спецификации требований</a:t>
            </a:r>
            <a:r>
              <a:rPr lang="ru-RU" dirty="0"/>
              <a:t>.</a:t>
            </a:r>
            <a:endParaRPr lang="en-GB" noProof="0" dirty="0"/>
          </a:p>
        </p:txBody>
      </p:sp>
    </p:spTree>
    <p:extLst>
      <p:ext uri="{BB962C8B-B14F-4D97-AF65-F5344CB8AC3E}">
        <p14:creationId xmlns:p14="http://schemas.microsoft.com/office/powerpoint/2010/main" val="383273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b="1" noProof="0" dirty="0"/>
              <a:t>Вступительная часть </a:t>
            </a:r>
            <a:endParaRPr lang="en-GB" b="1" noProof="0" dirty="0"/>
          </a:p>
        </p:txBody>
      </p:sp>
      <p:sp>
        <p:nvSpPr>
          <p:cNvPr id="3" name="Subtitle 2"/>
          <p:cNvSpPr>
            <a:spLocks noGrp="1"/>
          </p:cNvSpPr>
          <p:nvPr>
            <p:ph type="subTitle" idx="1"/>
          </p:nvPr>
        </p:nvSpPr>
        <p:spPr/>
        <p:txBody>
          <a:bodyPr>
            <a:normAutofit/>
          </a:bodyPr>
          <a:lstStyle/>
          <a:p>
            <a:r>
              <a:rPr lang="ru-RU" b="1" noProof="0" dirty="0">
                <a:solidFill>
                  <a:schemeClr val="tx1"/>
                </a:solidFill>
              </a:rPr>
              <a:t>Результаты и задачи </a:t>
            </a:r>
            <a:endParaRPr lang="en-GB" b="1" noProof="0" dirty="0">
              <a:solidFill>
                <a:schemeClr val="tx1"/>
              </a:solidFill>
            </a:endParaRPr>
          </a:p>
          <a:p>
            <a:r>
              <a:rPr lang="ru-RU" b="1" noProof="0" dirty="0">
                <a:solidFill>
                  <a:schemeClr val="tx1"/>
                </a:solidFill>
              </a:rPr>
              <a:t>Тренеры </a:t>
            </a:r>
            <a:endParaRPr lang="en-GB" b="1" noProof="0" dirty="0">
              <a:solidFill>
                <a:schemeClr val="tx1"/>
              </a:solidFill>
            </a:endParaRPr>
          </a:p>
          <a:p>
            <a:r>
              <a:rPr lang="ru-RU" b="1" noProof="0" dirty="0">
                <a:solidFill>
                  <a:schemeClr val="tx1"/>
                </a:solidFill>
              </a:rPr>
              <a:t>Опыт </a:t>
            </a:r>
            <a:r>
              <a:rPr lang="en-GB" b="1" noProof="0" dirty="0">
                <a:solidFill>
                  <a:schemeClr val="tx1"/>
                </a:solidFill>
              </a:rPr>
              <a:t> </a:t>
            </a:r>
          </a:p>
        </p:txBody>
      </p:sp>
    </p:spTree>
    <p:extLst>
      <p:ext uri="{BB962C8B-B14F-4D97-AF65-F5344CB8AC3E}">
        <p14:creationId xmlns:p14="http://schemas.microsoft.com/office/powerpoint/2010/main" val="3995714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dirty="0"/>
              <a:t>Каскадная модель</a:t>
            </a:r>
            <a:r>
              <a:rPr lang="en-GB" b="1" noProof="0" dirty="0"/>
              <a:t>: </a:t>
            </a:r>
            <a:r>
              <a:rPr lang="ru-RU" b="1" dirty="0"/>
              <a:t>а</a:t>
            </a:r>
            <a:r>
              <a:rPr lang="ru-RU" b="1" noProof="0" dirty="0"/>
              <a:t>нализ </a:t>
            </a:r>
            <a:r>
              <a:rPr lang="en-GB" b="1" noProof="0" dirty="0"/>
              <a:t>1</a:t>
            </a:r>
            <a:endParaRPr lang="en-GB" noProof="0" dirty="0"/>
          </a:p>
        </p:txBody>
      </p:sp>
      <p:sp>
        <p:nvSpPr>
          <p:cNvPr id="3" name="Content Placeholder 2"/>
          <p:cNvSpPr>
            <a:spLocks noGrp="1"/>
          </p:cNvSpPr>
          <p:nvPr>
            <p:ph idx="1"/>
          </p:nvPr>
        </p:nvSpPr>
        <p:spPr>
          <a:xfrm>
            <a:off x="611560" y="1772816"/>
            <a:ext cx="7632848" cy="3101983"/>
          </a:xfrm>
        </p:spPr>
        <p:txBody>
          <a:bodyPr>
            <a:noAutofit/>
          </a:bodyPr>
          <a:lstStyle/>
          <a:p>
            <a:endParaRPr lang="en-GB" sz="2400" noProof="0" dirty="0"/>
          </a:p>
          <a:p>
            <a:r>
              <a:rPr lang="ru-RU" sz="2400" b="1" noProof="0" dirty="0"/>
              <a:t>«</a:t>
            </a:r>
            <a:r>
              <a:rPr lang="ru-RU" sz="2400" b="1" dirty="0"/>
              <a:t>Что мы хотим</a:t>
            </a:r>
            <a:r>
              <a:rPr lang="en-GB" sz="2400" b="1" noProof="0" dirty="0"/>
              <a:t>?</a:t>
            </a:r>
            <a:r>
              <a:rPr lang="ru-RU" sz="2400" b="1" noProof="0" dirty="0"/>
              <a:t>»</a:t>
            </a:r>
            <a:r>
              <a:rPr lang="en-GB" sz="2400" b="1" noProof="0" dirty="0"/>
              <a:t> </a:t>
            </a:r>
          </a:p>
          <a:p>
            <a:r>
              <a:rPr lang="ru-RU" sz="2400" noProof="0" dirty="0"/>
              <a:t>Этот шаг предусматривает анализ функциональных характеристик решения или сервиса на различных этапах и составление заметок о дополнительных требованиях</a:t>
            </a:r>
            <a:r>
              <a:rPr lang="en-GB" sz="2400" noProof="0" dirty="0"/>
              <a:t>. </a:t>
            </a:r>
          </a:p>
          <a:p>
            <a:r>
              <a:rPr lang="ru-RU" sz="2400" noProof="0" dirty="0"/>
              <a:t>Анализ является наиболее важным этапом</a:t>
            </a:r>
            <a:r>
              <a:rPr lang="en-GB" sz="2400" noProof="0" dirty="0"/>
              <a:t>.</a:t>
            </a:r>
          </a:p>
          <a:p>
            <a:r>
              <a:rPr lang="ru-RU" sz="2400" noProof="0" dirty="0"/>
              <a:t>Спецификация требовани</a:t>
            </a:r>
            <a:r>
              <a:rPr lang="ru-RU" sz="2400" dirty="0"/>
              <a:t>й к программному обеспечению</a:t>
            </a:r>
            <a:r>
              <a:rPr lang="en-GB" sz="2400" noProof="0" dirty="0"/>
              <a:t>.</a:t>
            </a:r>
          </a:p>
          <a:p>
            <a:endParaRPr lang="en-GB" sz="2400" noProof="0" dirty="0"/>
          </a:p>
        </p:txBody>
      </p:sp>
    </p:spTree>
    <p:extLst>
      <p:ext uri="{BB962C8B-B14F-4D97-AF65-F5344CB8AC3E}">
        <p14:creationId xmlns:p14="http://schemas.microsoft.com/office/powerpoint/2010/main" val="86459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dirty="0"/>
              <a:t>Каскадная модель</a:t>
            </a:r>
            <a:r>
              <a:rPr lang="en-GB" b="1" noProof="0" dirty="0"/>
              <a:t>: </a:t>
            </a:r>
            <a:r>
              <a:rPr lang="ru-RU" b="1" noProof="0" dirty="0"/>
              <a:t>анализ </a:t>
            </a:r>
            <a:r>
              <a:rPr lang="en-GB" b="1" noProof="0" dirty="0"/>
              <a:t>2</a:t>
            </a:r>
            <a:endParaRPr lang="en-GB" noProof="0" dirty="0"/>
          </a:p>
        </p:txBody>
      </p:sp>
      <p:sp>
        <p:nvSpPr>
          <p:cNvPr id="3" name="Content Placeholder 2"/>
          <p:cNvSpPr>
            <a:spLocks noGrp="1"/>
          </p:cNvSpPr>
          <p:nvPr>
            <p:ph idx="1"/>
          </p:nvPr>
        </p:nvSpPr>
        <p:spPr>
          <a:xfrm>
            <a:off x="467544" y="1772816"/>
            <a:ext cx="8136904" cy="3698592"/>
          </a:xfrm>
        </p:spPr>
        <p:txBody>
          <a:bodyPr>
            <a:noAutofit/>
          </a:bodyPr>
          <a:lstStyle/>
          <a:p>
            <a:r>
              <a:rPr lang="ru-RU" sz="2400" noProof="0" dirty="0"/>
              <a:t>Требования</a:t>
            </a:r>
            <a:r>
              <a:rPr lang="en-GB" sz="2400" noProof="0" dirty="0"/>
              <a:t>: </a:t>
            </a:r>
            <a:r>
              <a:rPr lang="ru-RU" sz="2400" noProof="0" dirty="0"/>
              <a:t>на начальном этапе заказчик объясняет свои потребности и ожидания</a:t>
            </a:r>
            <a:r>
              <a:rPr lang="en-GB" sz="2400" noProof="0" dirty="0"/>
              <a:t>.</a:t>
            </a:r>
            <a:r>
              <a:rPr lang="ru-RU" sz="2400" noProof="0" dirty="0"/>
              <a:t> Примеры и визуализация</a:t>
            </a:r>
            <a:r>
              <a:rPr lang="en-GB" sz="2400" noProof="0" dirty="0"/>
              <a:t>.</a:t>
            </a:r>
            <a:endParaRPr lang="en-GB" sz="2400" b="1" noProof="0" dirty="0"/>
          </a:p>
          <a:p>
            <a:r>
              <a:rPr lang="ru-RU" sz="2400" noProof="0" dirty="0"/>
              <a:t>Основная цель – функциональность</a:t>
            </a:r>
            <a:r>
              <a:rPr lang="en-GB" sz="2400" noProof="0" dirty="0"/>
              <a:t>:  </a:t>
            </a:r>
          </a:p>
          <a:p>
            <a:pPr marL="900113">
              <a:tabLst>
                <a:tab pos="985838" algn="l"/>
              </a:tabLst>
            </a:pPr>
            <a:r>
              <a:rPr lang="ru-RU" sz="2000" dirty="0"/>
              <a:t>Какие функции должно выполнять решение, приложение или сервис</a:t>
            </a:r>
            <a:r>
              <a:rPr lang="en-GB" sz="2000" noProof="0" dirty="0"/>
              <a:t>? </a:t>
            </a:r>
          </a:p>
          <a:p>
            <a:r>
              <a:rPr lang="ru-RU" sz="2400" noProof="0" dirty="0"/>
              <a:t>Функциональные требования </a:t>
            </a:r>
            <a:r>
              <a:rPr lang="en-GB" sz="2400" noProof="0" dirty="0"/>
              <a:t>–</a:t>
            </a:r>
            <a:r>
              <a:rPr lang="ru-RU" sz="2400" noProof="0" dirty="0"/>
              <a:t> </a:t>
            </a:r>
            <a:r>
              <a:rPr lang="ru-RU" sz="2400" dirty="0"/>
              <a:t>бизнес-процессы</a:t>
            </a:r>
            <a:r>
              <a:rPr lang="en-GB" sz="2400" noProof="0" dirty="0"/>
              <a:t>.</a:t>
            </a:r>
          </a:p>
          <a:p>
            <a:r>
              <a:rPr lang="ru-RU" sz="2400" noProof="0" dirty="0"/>
              <a:t>Нефункциональные требования </a:t>
            </a:r>
            <a:r>
              <a:rPr lang="en-GB" sz="2400" noProof="0" dirty="0"/>
              <a:t>(</a:t>
            </a:r>
            <a:r>
              <a:rPr lang="ru-RU" sz="2400" noProof="0" dirty="0"/>
              <a:t>свойства</a:t>
            </a:r>
            <a:r>
              <a:rPr lang="en-GB" sz="2400" noProof="0" dirty="0"/>
              <a:t>).</a:t>
            </a:r>
          </a:p>
          <a:p>
            <a:endParaRPr lang="en-GB" sz="2400" noProof="0" dirty="0"/>
          </a:p>
        </p:txBody>
      </p:sp>
    </p:spTree>
    <p:extLst>
      <p:ext uri="{BB962C8B-B14F-4D97-AF65-F5344CB8AC3E}">
        <p14:creationId xmlns:p14="http://schemas.microsoft.com/office/powerpoint/2010/main" val="274447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dirty="0"/>
              <a:t>Каскадная модель</a:t>
            </a:r>
            <a:r>
              <a:rPr lang="en-GB" b="1" dirty="0"/>
              <a:t>: </a:t>
            </a:r>
            <a:r>
              <a:rPr lang="ru-RU" b="1" dirty="0"/>
              <a:t>проектирование </a:t>
            </a:r>
            <a:endParaRPr lang="en-GB" noProof="0" dirty="0"/>
          </a:p>
        </p:txBody>
      </p:sp>
      <p:sp>
        <p:nvSpPr>
          <p:cNvPr id="3" name="Content Placeholder 2"/>
          <p:cNvSpPr>
            <a:spLocks noGrp="1"/>
          </p:cNvSpPr>
          <p:nvPr>
            <p:ph idx="1"/>
          </p:nvPr>
        </p:nvSpPr>
        <p:spPr/>
        <p:txBody>
          <a:bodyPr>
            <a:noAutofit/>
          </a:bodyPr>
          <a:lstStyle/>
          <a:p>
            <a:r>
              <a:rPr lang="ru-RU" sz="2400" b="1" dirty="0"/>
              <a:t>«Каким образом мы получим то, что мы хотим?» </a:t>
            </a:r>
            <a:r>
              <a:rPr lang="en-GB" sz="2400" b="1" noProof="0" dirty="0"/>
              <a:t> </a:t>
            </a:r>
          </a:p>
          <a:p>
            <a:r>
              <a:rPr lang="ru-RU" sz="2400" noProof="0" dirty="0"/>
              <a:t>После достижение взаимопонимания о требованиях разработчики могут приступить к проектированию ПО</a:t>
            </a:r>
            <a:r>
              <a:rPr lang="en-GB" sz="2400" noProof="0" dirty="0"/>
              <a:t>. </a:t>
            </a:r>
          </a:p>
          <a:p>
            <a:r>
              <a:rPr lang="ru-RU" sz="2400" noProof="0" dirty="0"/>
              <a:t>Спецификации требований, полученные на первом этапе, изучаются на данном этапе, и </a:t>
            </a:r>
            <a:r>
              <a:rPr lang="ru-RU" sz="2400" dirty="0"/>
              <a:t>подготавливается проект решения</a:t>
            </a:r>
            <a:r>
              <a:rPr lang="en-GB" sz="2400" noProof="0" dirty="0"/>
              <a:t>. </a:t>
            </a:r>
          </a:p>
          <a:p>
            <a:r>
              <a:rPr lang="ru-RU" sz="2400" noProof="0" dirty="0"/>
              <a:t>Данный этап может также включать некоторое быстрое создание прототипов в целях сравнения решений и выбора наиболее соответствующего решения</a:t>
            </a:r>
            <a:r>
              <a:rPr lang="en-GB" sz="2400" noProof="0" dirty="0"/>
              <a:t>.</a:t>
            </a:r>
          </a:p>
          <a:p>
            <a:r>
              <a:rPr lang="ru-RU" sz="2400" noProof="0" dirty="0"/>
              <a:t>Результаты</a:t>
            </a:r>
            <a:r>
              <a:rPr lang="en-GB" sz="2400" noProof="0" dirty="0"/>
              <a:t>:</a:t>
            </a:r>
          </a:p>
          <a:p>
            <a:pPr lvl="1"/>
            <a:r>
              <a:rPr lang="ru-RU" sz="2000" noProof="0" dirty="0"/>
              <a:t>Диаграммы структуры </a:t>
            </a:r>
            <a:endParaRPr lang="en-GB" sz="2000" noProof="0" dirty="0"/>
          </a:p>
          <a:p>
            <a:pPr lvl="1"/>
            <a:r>
              <a:rPr lang="ru-RU" sz="2000" noProof="0" dirty="0"/>
              <a:t>Алгоритмы</a:t>
            </a:r>
            <a:r>
              <a:rPr lang="en-GB" sz="2000" noProof="0" dirty="0"/>
              <a:t>, </a:t>
            </a:r>
            <a:r>
              <a:rPr lang="ru-RU" sz="2000" noProof="0" dirty="0"/>
              <a:t>блок-схемы </a:t>
            </a:r>
            <a:endParaRPr lang="en-GB" sz="2000" noProof="0" dirty="0"/>
          </a:p>
          <a:p>
            <a:pPr lvl="1"/>
            <a:r>
              <a:rPr lang="ru-RU" sz="2000" noProof="0" dirty="0"/>
              <a:t>Базы данных </a:t>
            </a:r>
            <a:endParaRPr lang="en-GB" sz="2000" noProof="0" dirty="0"/>
          </a:p>
          <a:p>
            <a:endParaRPr lang="en-GB" sz="2400" noProof="0" dirty="0"/>
          </a:p>
        </p:txBody>
      </p:sp>
    </p:spTree>
    <p:extLst>
      <p:ext uri="{BB962C8B-B14F-4D97-AF65-F5344CB8AC3E}">
        <p14:creationId xmlns:p14="http://schemas.microsoft.com/office/powerpoint/2010/main" val="91564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dirty="0"/>
              <a:t>Каскадная модель</a:t>
            </a:r>
            <a:r>
              <a:rPr lang="en-GB" b="1" noProof="0" dirty="0"/>
              <a:t>: </a:t>
            </a:r>
            <a:r>
              <a:rPr lang="ru-RU" b="1" noProof="0" dirty="0"/>
              <a:t>разработка </a:t>
            </a:r>
            <a:endParaRPr lang="en-GB" noProof="0" dirty="0"/>
          </a:p>
        </p:txBody>
      </p:sp>
      <p:sp>
        <p:nvSpPr>
          <p:cNvPr id="3" name="Content Placeholder 2"/>
          <p:cNvSpPr>
            <a:spLocks noGrp="1"/>
          </p:cNvSpPr>
          <p:nvPr>
            <p:ph idx="1"/>
          </p:nvPr>
        </p:nvSpPr>
        <p:spPr/>
        <p:txBody>
          <a:bodyPr>
            <a:noAutofit/>
          </a:bodyPr>
          <a:lstStyle/>
          <a:p>
            <a:r>
              <a:rPr lang="ru-RU" sz="2800" dirty="0"/>
              <a:t>«Давайте создадим то, что мы хотим»</a:t>
            </a:r>
            <a:r>
              <a:rPr lang="en-GB" sz="2800" noProof="0" dirty="0"/>
              <a:t>. </a:t>
            </a:r>
          </a:p>
          <a:p>
            <a:r>
              <a:rPr lang="ru-RU" sz="2800" noProof="0" dirty="0"/>
              <a:t>После разработки программного обеспечения наступает этап </a:t>
            </a:r>
            <a:r>
              <a:rPr lang="ru-RU" sz="2800" dirty="0"/>
              <a:t>внедрения</a:t>
            </a:r>
            <a:r>
              <a:rPr lang="ru-RU" sz="2800" noProof="0" dirty="0"/>
              <a:t>, на котором продукт проходит предварительное исследование в целях проверки его надлежащего функционирования</a:t>
            </a:r>
            <a:r>
              <a:rPr lang="en-GB" sz="2800" noProof="0" dirty="0"/>
              <a:t>.</a:t>
            </a:r>
          </a:p>
          <a:p>
            <a:r>
              <a:rPr lang="ru-RU" sz="2800" noProof="0" dirty="0"/>
              <a:t>Если предыдущие этапы были </a:t>
            </a:r>
            <a:r>
              <a:rPr lang="ru-RU" sz="2800" dirty="0"/>
              <a:t>пройдены с надлежащим вниманием к деталям, данный этап наименее сложный</a:t>
            </a:r>
            <a:r>
              <a:rPr lang="en-GB" sz="2800" noProof="0" dirty="0"/>
              <a:t>.</a:t>
            </a:r>
          </a:p>
          <a:p>
            <a:endParaRPr lang="en-GB" sz="2800" noProof="0" dirty="0"/>
          </a:p>
        </p:txBody>
      </p:sp>
    </p:spTree>
    <p:extLst>
      <p:ext uri="{BB962C8B-B14F-4D97-AF65-F5344CB8AC3E}">
        <p14:creationId xmlns:p14="http://schemas.microsoft.com/office/powerpoint/2010/main" val="3847885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dirty="0"/>
              <a:t>Каскадная модель</a:t>
            </a:r>
            <a:r>
              <a:rPr lang="en-GB" b="1" noProof="0" dirty="0"/>
              <a:t>: </a:t>
            </a:r>
            <a:r>
              <a:rPr lang="ru-RU" b="1" noProof="0" dirty="0"/>
              <a:t>тестирование </a:t>
            </a:r>
            <a:endParaRPr lang="en-GB" noProof="0" dirty="0"/>
          </a:p>
        </p:txBody>
      </p:sp>
      <p:sp>
        <p:nvSpPr>
          <p:cNvPr id="3" name="Content Placeholder 2"/>
          <p:cNvSpPr>
            <a:spLocks noGrp="1"/>
          </p:cNvSpPr>
          <p:nvPr>
            <p:ph idx="1"/>
          </p:nvPr>
        </p:nvSpPr>
        <p:spPr/>
        <p:txBody>
          <a:bodyPr>
            <a:noAutofit/>
          </a:bodyPr>
          <a:lstStyle/>
          <a:p>
            <a:r>
              <a:rPr lang="ru-RU" sz="2400" noProof="0" dirty="0"/>
              <a:t>Позволяет </a:t>
            </a:r>
            <a:r>
              <a:rPr lang="ru-RU" sz="2400" b="1" dirty="0"/>
              <a:t>устранить существенные проблемы </a:t>
            </a:r>
            <a:r>
              <a:rPr lang="ru-RU" sz="2400" dirty="0"/>
              <a:t>до того, как они приведут к значительным потерям</a:t>
            </a:r>
            <a:r>
              <a:rPr lang="en-GB" sz="2400" noProof="0" dirty="0"/>
              <a:t>.</a:t>
            </a:r>
          </a:p>
          <a:p>
            <a:r>
              <a:rPr lang="ru-RU" sz="2400" noProof="0" dirty="0"/>
              <a:t>Даже если процедуры тестирования могут проходить на других этапах жизненного цикла разработки ПО</a:t>
            </a:r>
            <a:r>
              <a:rPr lang="en-GB" sz="2400" noProof="0" dirty="0"/>
              <a:t>, </a:t>
            </a:r>
            <a:r>
              <a:rPr lang="ru-RU" sz="2400" noProof="0" dirty="0"/>
              <a:t>как отдельные, тестирование позволяет получить </a:t>
            </a:r>
            <a:r>
              <a:rPr lang="ru-RU" sz="2400" b="1" dirty="0"/>
              <a:t>детализированную карту неисправностей</a:t>
            </a:r>
            <a:r>
              <a:rPr lang="ru-RU" sz="2400" dirty="0"/>
              <a:t>, которые необходимо устранить</a:t>
            </a:r>
            <a:r>
              <a:rPr lang="en-GB" sz="2400" noProof="0" dirty="0"/>
              <a:t>.</a:t>
            </a:r>
          </a:p>
          <a:p>
            <a:r>
              <a:rPr lang="ru-RU" sz="2400" noProof="0" dirty="0"/>
              <a:t>Раннее тестирование</a:t>
            </a:r>
            <a:r>
              <a:rPr lang="en-GB" sz="2400" noProof="0" dirty="0"/>
              <a:t>: </a:t>
            </a:r>
            <a:r>
              <a:rPr lang="ru-RU" sz="2400" noProof="0" dirty="0"/>
              <a:t>тестирование необходимо проводить </a:t>
            </a:r>
            <a:r>
              <a:rPr lang="ru-RU" sz="2400" b="1" noProof="0" dirty="0"/>
              <a:t>на всех этапах</a:t>
            </a:r>
            <a:r>
              <a:rPr lang="en-GB" sz="2400" noProof="0" dirty="0"/>
              <a:t>.</a:t>
            </a:r>
          </a:p>
          <a:p>
            <a:endParaRPr lang="en-GB" sz="2400" noProof="0" dirty="0"/>
          </a:p>
        </p:txBody>
      </p:sp>
    </p:spTree>
    <p:extLst>
      <p:ext uri="{BB962C8B-B14F-4D97-AF65-F5344CB8AC3E}">
        <p14:creationId xmlns:p14="http://schemas.microsoft.com/office/powerpoint/2010/main" val="584682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dirty="0"/>
              <a:t>Каскадная модель</a:t>
            </a:r>
            <a:r>
              <a:rPr lang="en-GB" b="1" noProof="0" dirty="0"/>
              <a:t>: </a:t>
            </a:r>
            <a:r>
              <a:rPr lang="ru-RU" b="1" noProof="0" dirty="0"/>
              <a:t>поддержка</a:t>
            </a:r>
            <a:endParaRPr lang="en-GB" noProof="0" dirty="0"/>
          </a:p>
        </p:txBody>
      </p:sp>
      <p:sp>
        <p:nvSpPr>
          <p:cNvPr id="3" name="Content Placeholder 2"/>
          <p:cNvSpPr>
            <a:spLocks noGrp="1"/>
          </p:cNvSpPr>
          <p:nvPr>
            <p:ph sz="quarter" idx="4294967295"/>
          </p:nvPr>
        </p:nvSpPr>
        <p:spPr>
          <a:xfrm>
            <a:off x="539552" y="1268760"/>
            <a:ext cx="7433419" cy="3311189"/>
          </a:xfrm>
          <a:prstGeom prst="rect">
            <a:avLst/>
          </a:prstGeom>
        </p:spPr>
        <p:txBody>
          <a:bodyPr>
            <a:noAutofit/>
          </a:bodyPr>
          <a:lstStyle/>
          <a:p>
            <a:r>
              <a:rPr lang="ru-RU" sz="2100" noProof="0" dirty="0"/>
              <a:t>В целях гарантирования надлежащего функционирования готового решения, после завершения всех этапов жизненного цикла, заказчик может заказать общую поддержку продукта для решения различных </a:t>
            </a:r>
            <a:r>
              <a:rPr lang="ru-RU" sz="2100" dirty="0"/>
              <a:t>вопросов </a:t>
            </a:r>
            <a:r>
              <a:rPr lang="en-GB" sz="2100" noProof="0" dirty="0"/>
              <a:t>(</a:t>
            </a:r>
            <a:r>
              <a:rPr lang="ru-RU" sz="2100" noProof="0" dirty="0"/>
              <a:t>которые неизбежно возникают </a:t>
            </a:r>
            <a:r>
              <a:rPr lang="ru-RU" sz="2100" dirty="0"/>
              <a:t>в отношении какого-либо современного программного продукта</a:t>
            </a:r>
            <a:r>
              <a:rPr lang="en-GB" sz="2100" noProof="0" dirty="0"/>
              <a:t>).</a:t>
            </a:r>
          </a:p>
          <a:p>
            <a:r>
              <a:rPr lang="ru-RU" sz="2100" noProof="0" dirty="0"/>
              <a:t>На финальном этапе программа устанавливается в среде пользователя</a:t>
            </a:r>
            <a:r>
              <a:rPr lang="en-GB" sz="2100" noProof="0" dirty="0"/>
              <a:t>. </a:t>
            </a:r>
          </a:p>
          <a:p>
            <a:r>
              <a:rPr lang="ru-RU" sz="2100" noProof="0" dirty="0"/>
              <a:t>Решение находится под наблюдением с момента, когда пользователь даст на это зеленый сигнал</a:t>
            </a:r>
            <a:r>
              <a:rPr lang="en-GB" sz="2100" noProof="0" dirty="0"/>
              <a:t>.</a:t>
            </a:r>
          </a:p>
          <a:p>
            <a:r>
              <a:rPr lang="ru-RU" sz="2100" noProof="0" dirty="0"/>
              <a:t>Даже после получения готового программного продукта</a:t>
            </a:r>
            <a:r>
              <a:rPr lang="en-GB" sz="2100" noProof="0" dirty="0"/>
              <a:t> </a:t>
            </a:r>
            <a:r>
              <a:rPr lang="ru-RU" sz="2100" noProof="0" dirty="0"/>
              <a:t>необходимо осуществлять его регулярную поддержку и оценку</a:t>
            </a:r>
            <a:r>
              <a:rPr lang="en-GB" sz="2100" noProof="0" dirty="0"/>
              <a:t>. </a:t>
            </a:r>
          </a:p>
          <a:p>
            <a:r>
              <a:rPr lang="ru-RU" sz="2100" noProof="0" dirty="0"/>
              <a:t>В рамках поддержки программного продукта команда разработчиков обеспечивает устранение программных ошибок и обновление программного продукта</a:t>
            </a:r>
            <a:r>
              <a:rPr lang="en-GB" sz="2100" noProof="0" dirty="0"/>
              <a:t>.</a:t>
            </a:r>
          </a:p>
          <a:p>
            <a:endParaRPr lang="en-GB" sz="2100" noProof="0" dirty="0"/>
          </a:p>
        </p:txBody>
      </p:sp>
    </p:spTree>
    <p:extLst>
      <p:ext uri="{BB962C8B-B14F-4D97-AF65-F5344CB8AC3E}">
        <p14:creationId xmlns:p14="http://schemas.microsoft.com/office/powerpoint/2010/main" val="1555038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B999E3-27DC-4574-9A3F-CCE29B2031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75311"/>
            <a:ext cx="5256584" cy="6782689"/>
          </a:xfrm>
          <a:prstGeom prst="rect">
            <a:avLst/>
          </a:prstGeom>
        </p:spPr>
      </p:pic>
    </p:spTree>
    <p:extLst>
      <p:ext uri="{BB962C8B-B14F-4D97-AF65-F5344CB8AC3E}">
        <p14:creationId xmlns:p14="http://schemas.microsoft.com/office/powerpoint/2010/main" val="3295789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dirty="0"/>
              <a:t>Каскадная модель</a:t>
            </a:r>
            <a:r>
              <a:rPr lang="en-GB" b="1" noProof="0" dirty="0"/>
              <a:t>: </a:t>
            </a:r>
            <a:r>
              <a:rPr lang="ru-RU" b="1" noProof="0" dirty="0"/>
              <a:t>верификация и валидация </a:t>
            </a:r>
            <a:endParaRPr lang="en-GB" b="1" noProof="0" dirty="0"/>
          </a:p>
        </p:txBody>
      </p:sp>
      <p:sp>
        <p:nvSpPr>
          <p:cNvPr id="3" name="Content Placeholder 2"/>
          <p:cNvSpPr>
            <a:spLocks noGrp="1"/>
          </p:cNvSpPr>
          <p:nvPr>
            <p:ph idx="1"/>
          </p:nvPr>
        </p:nvSpPr>
        <p:spPr>
          <a:xfrm>
            <a:off x="457200" y="1600201"/>
            <a:ext cx="8229600" cy="4277072"/>
          </a:xfrm>
        </p:spPr>
        <p:txBody>
          <a:bodyPr>
            <a:normAutofit/>
          </a:bodyPr>
          <a:lstStyle/>
          <a:p>
            <a:pPr marL="0" indent="0">
              <a:buNone/>
            </a:pPr>
            <a:endParaRPr lang="en-GB" sz="2600" b="1" noProof="0" dirty="0"/>
          </a:p>
          <a:p>
            <a:pPr marL="0" indent="0">
              <a:buNone/>
            </a:pPr>
            <a:r>
              <a:rPr lang="ru-RU" sz="2400" dirty="0"/>
              <a:t>«Тестирование системы в целях подтверждения того, что она соответствует всем указанным требованиям на определенном этапе её разработки»</a:t>
            </a:r>
            <a:r>
              <a:rPr lang="en-GB" sz="2400" noProof="0" dirty="0"/>
              <a:t>.</a:t>
            </a:r>
          </a:p>
          <a:p>
            <a:pPr marL="0" indent="0">
              <a:buNone/>
            </a:pPr>
            <a:endParaRPr lang="en-GB" sz="2400" noProof="0" dirty="0"/>
          </a:p>
          <a:p>
            <a:pPr marL="0" indent="0">
              <a:buNone/>
            </a:pPr>
            <a:r>
              <a:rPr lang="ru-RU" sz="2400" dirty="0"/>
              <a:t>«Деятельность, которая обеспечивает соответствие готового продукта всем фактическим потребностям и ожиданиям заинтересованного лица». </a:t>
            </a:r>
          </a:p>
          <a:p>
            <a:pPr marL="0" indent="0">
              <a:buNone/>
            </a:pPr>
            <a:endParaRPr lang="ru-RU" sz="2400" noProof="0" dirty="0"/>
          </a:p>
          <a:p>
            <a:pPr marL="228600" lvl="1" indent="0">
              <a:buNone/>
            </a:pPr>
            <a:r>
              <a:rPr lang="ru-RU" sz="2400" b="1" dirty="0"/>
              <a:t>Выполняет ли решение функции, которые хочет заказчик</a:t>
            </a:r>
            <a:r>
              <a:rPr lang="en-GB" sz="2400" b="1" dirty="0"/>
              <a:t>? </a:t>
            </a:r>
          </a:p>
          <a:p>
            <a:endParaRPr lang="en-GB" sz="2400" noProof="0" dirty="0"/>
          </a:p>
        </p:txBody>
      </p:sp>
    </p:spTree>
    <p:extLst>
      <p:ext uri="{BB962C8B-B14F-4D97-AF65-F5344CB8AC3E}">
        <p14:creationId xmlns:p14="http://schemas.microsoft.com/office/powerpoint/2010/main" val="3747343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noProof="0" dirty="0"/>
          </a:p>
        </p:txBody>
      </p:sp>
      <p:pic>
        <p:nvPicPr>
          <p:cNvPr id="6" name="Content Placeholder 5">
            <a:extLst>
              <a:ext uri="{FF2B5EF4-FFF2-40B4-BE49-F238E27FC236}">
                <a16:creationId xmlns:a16="http://schemas.microsoft.com/office/drawing/2014/main" id="{94136BEA-E777-48B6-AE91-B849E408C5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09" y="1047226"/>
            <a:ext cx="9003182" cy="4504082"/>
          </a:xfrm>
        </p:spPr>
      </p:pic>
      <p:sp>
        <p:nvSpPr>
          <p:cNvPr id="4" name="Rectangle 3"/>
          <p:cNvSpPr/>
          <p:nvPr/>
        </p:nvSpPr>
        <p:spPr>
          <a:xfrm>
            <a:off x="438575" y="6213312"/>
            <a:ext cx="7148088" cy="369332"/>
          </a:xfrm>
          <a:prstGeom prst="rect">
            <a:avLst/>
          </a:prstGeom>
        </p:spPr>
        <p:txBody>
          <a:bodyPr wrap="square">
            <a:spAutoFit/>
          </a:bodyPr>
          <a:lstStyle/>
          <a:p>
            <a:r>
              <a:rPr lang="en-US" dirty="0"/>
              <a:t>https://semiengineering.com/verification-and-validation-brothers/</a:t>
            </a:r>
          </a:p>
        </p:txBody>
      </p:sp>
    </p:spTree>
    <p:extLst>
      <p:ext uri="{BB962C8B-B14F-4D97-AF65-F5344CB8AC3E}">
        <p14:creationId xmlns:p14="http://schemas.microsoft.com/office/powerpoint/2010/main" val="4032202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dirty="0"/>
              <a:t>Каскадная модель</a:t>
            </a:r>
            <a:r>
              <a:rPr lang="en-GB" b="1" noProof="0" dirty="0"/>
              <a:t>: </a:t>
            </a:r>
            <a:r>
              <a:rPr lang="ru-RU" b="1" noProof="0" dirty="0"/>
              <a:t>непрерывная работа </a:t>
            </a:r>
            <a:endParaRPr lang="en-GB" noProof="0" dirty="0"/>
          </a:p>
        </p:txBody>
      </p:sp>
      <p:sp>
        <p:nvSpPr>
          <p:cNvPr id="3" name="Content Placeholder 2"/>
          <p:cNvSpPr>
            <a:spLocks noGrp="1"/>
          </p:cNvSpPr>
          <p:nvPr>
            <p:ph idx="1"/>
          </p:nvPr>
        </p:nvSpPr>
        <p:spPr/>
        <p:txBody>
          <a:bodyPr>
            <a:noAutofit/>
          </a:bodyPr>
          <a:lstStyle/>
          <a:p>
            <a:pPr>
              <a:spcAft>
                <a:spcPts val="1200"/>
              </a:spcAft>
            </a:pPr>
            <a:r>
              <a:rPr lang="ru-RU" sz="2400" noProof="0" dirty="0"/>
              <a:t>Когда решение готово к использованию, и заказчик принял его, разработка все еще продолжается</a:t>
            </a:r>
            <a:r>
              <a:rPr lang="en-GB" sz="2400" noProof="0" dirty="0"/>
              <a:t>.</a:t>
            </a:r>
          </a:p>
          <a:p>
            <a:pPr>
              <a:spcAft>
                <a:spcPts val="1200"/>
              </a:spcAft>
            </a:pPr>
            <a:r>
              <a:rPr lang="ru-RU" sz="2400" noProof="0" dirty="0"/>
              <a:t>Все еще могут происходить ошибки</a:t>
            </a:r>
            <a:r>
              <a:rPr lang="en-GB" sz="2400" noProof="0" dirty="0"/>
              <a:t>, </a:t>
            </a:r>
            <a:r>
              <a:rPr lang="ru-RU" sz="2400" noProof="0" dirty="0"/>
              <a:t>изменения среды, изменения в законодательстве или появляться новые требования</a:t>
            </a:r>
            <a:r>
              <a:rPr lang="en-GB" sz="2400" noProof="0" dirty="0"/>
              <a:t>. </a:t>
            </a:r>
          </a:p>
          <a:p>
            <a:r>
              <a:rPr lang="ru-RU" sz="2400" noProof="0" dirty="0"/>
              <a:t>Необходимо протоколировать запросы относительно изменений, проводить анализ и проектирование, а также создавать новые добавления</a:t>
            </a:r>
            <a:r>
              <a:rPr lang="en-GB" sz="2400" noProof="0" dirty="0"/>
              <a:t>. </a:t>
            </a:r>
            <a:r>
              <a:rPr lang="ru-RU" sz="2400" noProof="0" dirty="0"/>
              <a:t>Это непрекращающаяся история! </a:t>
            </a:r>
            <a:endParaRPr lang="en-GB" sz="2400" noProof="0" dirty="0"/>
          </a:p>
        </p:txBody>
      </p:sp>
    </p:spTree>
    <p:extLst>
      <p:ext uri="{BB962C8B-B14F-4D97-AF65-F5344CB8AC3E}">
        <p14:creationId xmlns:p14="http://schemas.microsoft.com/office/powerpoint/2010/main" val="21548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ru-RU" b="1" noProof="0" dirty="0"/>
              <a:t>Результаты </a:t>
            </a:r>
            <a:endParaRPr lang="en-GB" b="1" noProof="0" dirty="0"/>
          </a:p>
        </p:txBody>
      </p:sp>
      <p:sp>
        <p:nvSpPr>
          <p:cNvPr id="5" name="Content Placeholder 4"/>
          <p:cNvSpPr>
            <a:spLocks noGrp="1"/>
          </p:cNvSpPr>
          <p:nvPr>
            <p:ph idx="1"/>
          </p:nvPr>
        </p:nvSpPr>
        <p:spPr/>
        <p:txBody>
          <a:bodyPr>
            <a:normAutofit fontScale="92500" lnSpcReduction="10000"/>
          </a:bodyPr>
          <a:lstStyle/>
          <a:p>
            <a:r>
              <a:rPr lang="ru-RU" sz="2400" noProof="0" dirty="0"/>
              <a:t>Руководители организаций гражданского общества (ОГО) имеют знания и навыки по разработке и созданию стратегии развития организации относительно её дигитализации в целях </a:t>
            </a:r>
            <a:r>
              <a:rPr lang="ru-RU" sz="2400" b="1" noProof="0" dirty="0"/>
              <a:t>повышения эффективности </a:t>
            </a:r>
            <a:r>
              <a:rPr lang="ru-RU" sz="2400" noProof="0" dirty="0"/>
              <a:t>её деятельности </a:t>
            </a:r>
            <a:r>
              <a:rPr lang="en-GB" sz="2400" noProof="0" dirty="0"/>
              <a:t>(</a:t>
            </a:r>
            <a:r>
              <a:rPr lang="ru-RU" sz="2400" noProof="0" dirty="0"/>
              <a:t>повседневная деятельность, операции и привлечение средств)</a:t>
            </a:r>
            <a:r>
              <a:rPr lang="en-GB" sz="2400" noProof="0" dirty="0"/>
              <a:t>.</a:t>
            </a:r>
          </a:p>
          <a:p>
            <a:r>
              <a:rPr lang="ru-RU" sz="2400" noProof="0" dirty="0"/>
              <a:t>Навыки по работе с </a:t>
            </a:r>
            <a:r>
              <a:rPr lang="ru-RU" sz="2400" b="1" noProof="0" dirty="0"/>
              <a:t>цифровыми решениями </a:t>
            </a:r>
            <a:r>
              <a:rPr lang="ru-RU" sz="2400" dirty="0"/>
              <a:t>для удовлетворения определённых потребностей организации, а также по выбору и применению решений наилучшего соответствия. </a:t>
            </a:r>
            <a:endParaRPr lang="en-GB" sz="2400" noProof="0" dirty="0"/>
          </a:p>
          <a:p>
            <a:r>
              <a:rPr lang="ru-RU" sz="2400" dirty="0"/>
              <a:t>Способность определять </a:t>
            </a:r>
            <a:r>
              <a:rPr lang="ru-RU" sz="2400" b="1" dirty="0"/>
              <a:t>уязвимости</a:t>
            </a:r>
            <a:r>
              <a:rPr lang="ru-RU" sz="2400" dirty="0"/>
              <a:t> </a:t>
            </a:r>
            <a:r>
              <a:rPr lang="ru-RU" sz="2400" b="1" dirty="0"/>
              <a:t>системы безопасности </a:t>
            </a:r>
            <a:r>
              <a:rPr lang="ru-RU" sz="2400" dirty="0"/>
              <a:t>организации.</a:t>
            </a:r>
            <a:endParaRPr lang="en-GB" sz="2400" noProof="0" dirty="0"/>
          </a:p>
          <a:p>
            <a:r>
              <a:rPr lang="ru-RU" sz="2400" noProof="0" dirty="0"/>
              <a:t>Происходит</a:t>
            </a:r>
            <a:r>
              <a:rPr lang="ru-RU" sz="2400" b="1" noProof="0" dirty="0"/>
              <a:t> изменение поведенческих моделей </a:t>
            </a:r>
            <a:r>
              <a:rPr lang="ru-RU" sz="2400" dirty="0"/>
              <a:t>в управлении ОГО</a:t>
            </a:r>
            <a:r>
              <a:rPr lang="en-GB" sz="2400" noProof="0" dirty="0"/>
              <a:t>, </a:t>
            </a:r>
            <a:r>
              <a:rPr lang="ru-RU" sz="2400" dirty="0"/>
              <a:t>управлении проектами, организации рабочего процесса</a:t>
            </a:r>
            <a:r>
              <a:rPr lang="en-GB" sz="2400" noProof="0" dirty="0"/>
              <a:t>, </a:t>
            </a:r>
            <a:r>
              <a:rPr lang="ru-RU" sz="2400" noProof="0" dirty="0"/>
              <a:t>коммуникациях и привлечении бенефициаров</a:t>
            </a:r>
            <a:r>
              <a:rPr lang="en-GB" sz="2400" noProof="0" dirty="0"/>
              <a:t>.</a:t>
            </a:r>
          </a:p>
        </p:txBody>
      </p:sp>
    </p:spTree>
    <p:extLst>
      <p:ext uri="{BB962C8B-B14F-4D97-AF65-F5344CB8AC3E}">
        <p14:creationId xmlns:p14="http://schemas.microsoft.com/office/powerpoint/2010/main" val="1154946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39552" y="1340768"/>
            <a:ext cx="3923694" cy="3895345"/>
          </a:xfrm>
        </p:spPr>
        <p:txBody>
          <a:bodyPr>
            <a:noAutofit/>
          </a:bodyPr>
          <a:lstStyle/>
          <a:p>
            <a:pPr>
              <a:buSzPct val="150000"/>
              <a:buFont typeface="Gill Sans MT" panose="020B0502020104020203" pitchFamily="34" charset="0"/>
              <a:buChar char="+"/>
            </a:pPr>
            <a:r>
              <a:rPr lang="ru-RU" sz="1800" dirty="0"/>
              <a:t>Простая и легкая для понимания и использования.</a:t>
            </a:r>
            <a:endParaRPr lang="en-GB" sz="1800" noProof="0" dirty="0"/>
          </a:p>
          <a:p>
            <a:pPr>
              <a:buSzPct val="150000"/>
              <a:buFont typeface="Gill Sans MT" panose="020B0502020104020203" pitchFamily="34" charset="0"/>
              <a:buChar char="+"/>
            </a:pPr>
            <a:r>
              <a:rPr lang="ru-RU" sz="1800" noProof="0" dirty="0"/>
              <a:t>Легкая в управлении благодаря неизменности</a:t>
            </a:r>
            <a:r>
              <a:rPr lang="en-GB" sz="1800" noProof="0" dirty="0"/>
              <a:t>. </a:t>
            </a:r>
            <a:r>
              <a:rPr lang="ru-RU" sz="1800" noProof="0" dirty="0"/>
              <a:t>Каждый этап характеризуется определенными результатами и процедурой обзора</a:t>
            </a:r>
            <a:r>
              <a:rPr lang="en-GB" sz="1800" noProof="0" dirty="0"/>
              <a:t>.</a:t>
            </a:r>
          </a:p>
          <a:p>
            <a:pPr>
              <a:buSzPct val="150000"/>
              <a:buFont typeface="Gill Sans MT" panose="020B0502020104020203" pitchFamily="34" charset="0"/>
              <a:buChar char="+"/>
            </a:pPr>
            <a:r>
              <a:rPr lang="ru-RU" sz="1800" noProof="0" dirty="0"/>
              <a:t>Этапы </a:t>
            </a:r>
            <a:r>
              <a:rPr lang="ru-RU" sz="1800" dirty="0"/>
              <a:t>необходимо проходить и завершать по очереди</a:t>
            </a:r>
            <a:r>
              <a:rPr lang="en-GB" sz="1800" noProof="0" dirty="0"/>
              <a:t>.</a:t>
            </a:r>
          </a:p>
          <a:p>
            <a:pPr>
              <a:buSzPct val="150000"/>
              <a:buFont typeface="Gill Sans MT" panose="020B0502020104020203" pitchFamily="34" charset="0"/>
              <a:buChar char="+"/>
            </a:pPr>
            <a:r>
              <a:rPr lang="ru-RU" sz="1800" noProof="0" dirty="0"/>
              <a:t>Хорошо подходит для небольших проектов, в которых требования очень четкие и их легко понять</a:t>
            </a:r>
            <a:r>
              <a:rPr lang="en-GB" sz="1800" noProof="0" dirty="0"/>
              <a:t>.</a:t>
            </a:r>
          </a:p>
          <a:p>
            <a:pPr>
              <a:buSzPct val="150000"/>
              <a:buFont typeface="Gill Sans MT" panose="020B0502020104020203" pitchFamily="34" charset="0"/>
              <a:buChar char="+"/>
            </a:pPr>
            <a:r>
              <a:rPr lang="ru-RU" sz="1800" noProof="0" dirty="0"/>
              <a:t>Четко определены этапы, хорошо понятны контрольные точки (стадии)</a:t>
            </a:r>
            <a:r>
              <a:rPr lang="en-GB" sz="1800" noProof="0" dirty="0"/>
              <a:t>.</a:t>
            </a:r>
          </a:p>
          <a:p>
            <a:pPr>
              <a:buSzPct val="150000"/>
              <a:buFont typeface="Gill Sans MT" panose="020B0502020104020203" pitchFamily="34" charset="0"/>
              <a:buChar char="+"/>
            </a:pPr>
            <a:r>
              <a:rPr lang="ru-RU" sz="1800" noProof="0" dirty="0"/>
              <a:t>Легко организовывать задачи</a:t>
            </a:r>
            <a:r>
              <a:rPr lang="en-GB" sz="1800" noProof="0" dirty="0"/>
              <a:t>.</a:t>
            </a:r>
          </a:p>
          <a:p>
            <a:pPr>
              <a:buSzPct val="150000"/>
              <a:buFont typeface="Gill Sans MT" panose="020B0502020104020203" pitchFamily="34" charset="0"/>
              <a:buChar char="+"/>
            </a:pPr>
            <a:r>
              <a:rPr lang="ru-RU" sz="1800" noProof="0" dirty="0"/>
              <a:t>Процессы и результаты задокументированы надлежащим образом</a:t>
            </a:r>
            <a:r>
              <a:rPr lang="en-GB" sz="1800" noProof="0" dirty="0"/>
              <a:t>.</a:t>
            </a:r>
          </a:p>
        </p:txBody>
      </p:sp>
      <p:sp>
        <p:nvSpPr>
          <p:cNvPr id="7" name="Content Placeholder 6"/>
          <p:cNvSpPr>
            <a:spLocks noGrp="1"/>
          </p:cNvSpPr>
          <p:nvPr>
            <p:ph sz="quarter" idx="4"/>
          </p:nvPr>
        </p:nvSpPr>
        <p:spPr>
          <a:xfrm>
            <a:off x="4490275" y="1340768"/>
            <a:ext cx="4653725" cy="3916776"/>
          </a:xfrm>
        </p:spPr>
        <p:txBody>
          <a:bodyPr>
            <a:noAutofit/>
          </a:bodyPr>
          <a:lstStyle/>
          <a:p>
            <a:pPr>
              <a:buSzPct val="150000"/>
              <a:buFont typeface="Gill Sans MT" panose="020B0502020104020203" pitchFamily="34" charset="0"/>
              <a:buChar char="-"/>
            </a:pPr>
            <a:r>
              <a:rPr lang="ru-RU" sz="1800" noProof="0" dirty="0"/>
              <a:t>Отсутствие рабочих результатов в течение жизненного цикла</a:t>
            </a:r>
            <a:r>
              <a:rPr lang="en-GB" sz="1800" noProof="0" dirty="0"/>
              <a:t>.</a:t>
            </a:r>
          </a:p>
          <a:p>
            <a:pPr>
              <a:buSzPct val="150000"/>
              <a:buFont typeface="Gill Sans MT" panose="020B0502020104020203" pitchFamily="34" charset="0"/>
              <a:buChar char="-"/>
            </a:pPr>
            <a:r>
              <a:rPr lang="ru-RU" sz="1800" noProof="0" dirty="0"/>
              <a:t>Высокая степень риска и неопределенности</a:t>
            </a:r>
            <a:r>
              <a:rPr lang="en-GB" sz="1800" noProof="0" dirty="0"/>
              <a:t>.</a:t>
            </a:r>
          </a:p>
          <a:p>
            <a:pPr>
              <a:buSzPct val="150000"/>
              <a:buFont typeface="Gill Sans MT" panose="020B0502020104020203" pitchFamily="34" charset="0"/>
              <a:buChar char="-"/>
            </a:pPr>
            <a:r>
              <a:rPr lang="ru-RU" sz="1800" noProof="0" dirty="0"/>
              <a:t>Не подходит для сложных и объектно-ориентированных проектов</a:t>
            </a:r>
            <a:r>
              <a:rPr lang="en-GB" sz="1800" noProof="0" dirty="0"/>
              <a:t>. </a:t>
            </a:r>
            <a:r>
              <a:rPr lang="ru-RU" sz="1800" noProof="0" dirty="0"/>
              <a:t>Также недостаточно подходит для длительных и постоянно действующих проектов</a:t>
            </a:r>
            <a:r>
              <a:rPr lang="en-GB" sz="1800" noProof="0" dirty="0"/>
              <a:t>.</a:t>
            </a:r>
          </a:p>
          <a:p>
            <a:pPr>
              <a:buSzPct val="150000"/>
              <a:buFont typeface="Gill Sans MT" panose="020B0502020104020203" pitchFamily="34" charset="0"/>
              <a:buChar char="-"/>
            </a:pPr>
            <a:r>
              <a:rPr lang="ru-RU" sz="1800" noProof="0" dirty="0"/>
              <a:t>Не подходит для проектов, в которых требования изменяются</a:t>
            </a:r>
            <a:r>
              <a:rPr lang="en-GB" sz="1800" noProof="0" dirty="0"/>
              <a:t>. </a:t>
            </a:r>
          </a:p>
          <a:p>
            <a:pPr>
              <a:buSzPct val="150000"/>
              <a:buFont typeface="Gill Sans MT" panose="020B0502020104020203" pitchFamily="34" charset="0"/>
              <a:buChar char="-"/>
            </a:pPr>
            <a:r>
              <a:rPr lang="ru-RU" sz="1800" dirty="0"/>
              <a:t>Сложно оценить прогресс в рамках этапов</a:t>
            </a:r>
            <a:r>
              <a:rPr lang="en-GB" sz="1800" noProof="0" dirty="0"/>
              <a:t>.</a:t>
            </a:r>
          </a:p>
          <a:p>
            <a:pPr>
              <a:buSzPct val="150000"/>
              <a:buFont typeface="Gill Sans MT" panose="020B0502020104020203" pitchFamily="34" charset="0"/>
              <a:buChar char="-"/>
            </a:pPr>
            <a:r>
              <a:rPr lang="ru-RU" sz="1800" noProof="0" dirty="0"/>
              <a:t>Не может обеспечить выполнение изменяющихся требований</a:t>
            </a:r>
            <a:r>
              <a:rPr lang="en-GB" sz="1800" noProof="0" dirty="0"/>
              <a:t>.</a:t>
            </a:r>
          </a:p>
          <a:p>
            <a:pPr>
              <a:buSzPct val="150000"/>
              <a:buFont typeface="Gill Sans MT" panose="020B0502020104020203" pitchFamily="34" charset="0"/>
              <a:buChar char="-"/>
            </a:pPr>
            <a:r>
              <a:rPr lang="ru-RU" sz="1800" noProof="0" dirty="0"/>
              <a:t>Корректировка объема работ в течение жизненного цикла может привести к завершению проекта</a:t>
            </a:r>
            <a:r>
              <a:rPr lang="en-GB" sz="1800" noProof="0" dirty="0"/>
              <a:t>.</a:t>
            </a:r>
          </a:p>
        </p:txBody>
      </p:sp>
      <p:sp>
        <p:nvSpPr>
          <p:cNvPr id="4" name="Title 3"/>
          <p:cNvSpPr>
            <a:spLocks noGrp="1"/>
          </p:cNvSpPr>
          <p:nvPr>
            <p:ph type="title"/>
          </p:nvPr>
        </p:nvSpPr>
        <p:spPr/>
        <p:txBody>
          <a:bodyPr>
            <a:normAutofit/>
          </a:bodyPr>
          <a:lstStyle/>
          <a:p>
            <a:pPr algn="l"/>
            <a:r>
              <a:rPr lang="ru-RU" b="1" noProof="0" dirty="0"/>
              <a:t>Преимущества и недостатки </a:t>
            </a:r>
            <a:endParaRPr lang="en-GB" b="1" noProof="0" dirty="0"/>
          </a:p>
        </p:txBody>
      </p:sp>
    </p:spTree>
    <p:extLst>
      <p:ext uri="{BB962C8B-B14F-4D97-AF65-F5344CB8AC3E}">
        <p14:creationId xmlns:p14="http://schemas.microsoft.com/office/powerpoint/2010/main" val="4039678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noProof="0" dirty="0"/>
          </a:p>
        </p:txBody>
      </p:sp>
      <p:pic>
        <p:nvPicPr>
          <p:cNvPr id="5" name="Content Placeholder 4">
            <a:extLst>
              <a:ext uri="{FF2B5EF4-FFF2-40B4-BE49-F238E27FC236}">
                <a16:creationId xmlns:a16="http://schemas.microsoft.com/office/drawing/2014/main" id="{BB54FC12-30D6-4372-B480-A8E6DB6B5718}"/>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57200" y="276776"/>
            <a:ext cx="8408780" cy="6306586"/>
          </a:xfrm>
          <a:prstGeom prst="rect">
            <a:avLst/>
          </a:prstGeom>
        </p:spPr>
      </p:pic>
    </p:spTree>
    <p:extLst>
      <p:ext uri="{BB962C8B-B14F-4D97-AF65-F5344CB8AC3E}">
        <p14:creationId xmlns:p14="http://schemas.microsoft.com/office/powerpoint/2010/main" val="318912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noProof="0" dirty="0"/>
              <a:t>В самом начале…  </a:t>
            </a:r>
            <a:endParaRPr lang="en-GB" noProof="0" dirty="0"/>
          </a:p>
        </p:txBody>
      </p:sp>
      <p:sp>
        <p:nvSpPr>
          <p:cNvPr id="3" name="Content Placeholder 2"/>
          <p:cNvSpPr>
            <a:spLocks noGrp="1"/>
          </p:cNvSpPr>
          <p:nvPr>
            <p:ph idx="1"/>
          </p:nvPr>
        </p:nvSpPr>
        <p:spPr>
          <a:xfrm>
            <a:off x="1331640" y="1268761"/>
            <a:ext cx="6912768" cy="4471268"/>
          </a:xfrm>
        </p:spPr>
        <p:txBody>
          <a:bodyPr>
            <a:normAutofit/>
          </a:bodyPr>
          <a:lstStyle/>
          <a:p>
            <a:r>
              <a:rPr lang="ru-RU" sz="2000" noProof="0" dirty="0"/>
              <a:t>Первые идеи гибкой методологии разработки берут свое начало в </a:t>
            </a:r>
            <a:r>
              <a:rPr lang="en-GB" sz="2000" noProof="0" dirty="0"/>
              <a:t>1950</a:t>
            </a:r>
            <a:r>
              <a:rPr lang="ru-RU" sz="2000" dirty="0"/>
              <a:t> году.</a:t>
            </a:r>
            <a:endParaRPr lang="en-GB" sz="2000" noProof="0" dirty="0"/>
          </a:p>
          <a:p>
            <a:r>
              <a:rPr lang="ru-RU" sz="2000" noProof="0" dirty="0"/>
              <a:t>В </a:t>
            </a:r>
            <a:r>
              <a:rPr lang="en-GB" sz="2000" noProof="0" dirty="0"/>
              <a:t>1950</a:t>
            </a:r>
            <a:r>
              <a:rPr lang="ru-RU" sz="2000" noProof="0" dirty="0"/>
              <a:t> году Уильям Эдвардс Деминг создал цикл </a:t>
            </a:r>
            <a:r>
              <a:rPr lang="en-GB" sz="2000" noProof="0" dirty="0"/>
              <a:t>PDCA (</a:t>
            </a:r>
            <a:r>
              <a:rPr lang="ru-RU" sz="2000" noProof="0" dirty="0"/>
              <a:t>планируй – выполняй </a:t>
            </a:r>
            <a:r>
              <a:rPr lang="en-GB" sz="2000" noProof="0" dirty="0"/>
              <a:t>– </a:t>
            </a:r>
            <a:r>
              <a:rPr lang="ru-RU" sz="2000" noProof="0" dirty="0"/>
              <a:t>проверяй </a:t>
            </a:r>
            <a:r>
              <a:rPr lang="en-GB" sz="2000" noProof="0" dirty="0"/>
              <a:t>– </a:t>
            </a:r>
            <a:r>
              <a:rPr lang="ru-RU" sz="2000" noProof="0" dirty="0"/>
              <a:t>действуй</a:t>
            </a:r>
            <a:r>
              <a:rPr lang="en-GB" sz="2000" noProof="0" dirty="0"/>
              <a:t>) </a:t>
            </a:r>
            <a:r>
              <a:rPr lang="ru-RU" sz="2000" noProof="0" dirty="0"/>
              <a:t>как фреймворк для постоянного усовершенствования</a:t>
            </a:r>
            <a:r>
              <a:rPr lang="en-GB" sz="2000" noProof="0" dirty="0"/>
              <a:t>.</a:t>
            </a:r>
          </a:p>
          <a:p>
            <a:pPr marL="0" indent="0">
              <a:buNone/>
            </a:pPr>
            <a:endParaRPr lang="en-GB" sz="2000" noProof="0" dirty="0"/>
          </a:p>
          <a:p>
            <a:endParaRPr lang="en-GB" sz="2000" noProof="0" dirty="0"/>
          </a:p>
        </p:txBody>
      </p:sp>
      <p:pic>
        <p:nvPicPr>
          <p:cNvPr id="6" name="Picture 5">
            <a:extLst>
              <a:ext uri="{FF2B5EF4-FFF2-40B4-BE49-F238E27FC236}">
                <a16:creationId xmlns:a16="http://schemas.microsoft.com/office/drawing/2014/main" id="{96ABCB9E-46C2-4275-BE1E-96D1E5EFB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068960"/>
            <a:ext cx="6336704" cy="3185792"/>
          </a:xfrm>
          <a:prstGeom prst="rect">
            <a:avLst/>
          </a:prstGeom>
        </p:spPr>
      </p:pic>
    </p:spTree>
    <p:extLst>
      <p:ext uri="{BB962C8B-B14F-4D97-AF65-F5344CB8AC3E}">
        <p14:creationId xmlns:p14="http://schemas.microsoft.com/office/powerpoint/2010/main" val="3807101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sz="2800" b="1" noProof="0" dirty="0">
                <a:latin typeface="+mn-lt"/>
              </a:rPr>
              <a:t>Цикл Деминга </a:t>
            </a:r>
            <a:endParaRPr lang="en-GB" sz="2800" b="1" noProof="0" dirty="0">
              <a:latin typeface="+mn-lt"/>
            </a:endParaRPr>
          </a:p>
        </p:txBody>
      </p:sp>
      <p:sp>
        <p:nvSpPr>
          <p:cNvPr id="4" name="Footer Placeholder 3"/>
          <p:cNvSpPr>
            <a:spLocks noGrp="1"/>
          </p:cNvSpPr>
          <p:nvPr>
            <p:ph type="ftr" sz="quarter" idx="11"/>
          </p:nvPr>
        </p:nvSpPr>
        <p:spPr/>
        <p:txBody>
          <a:bodyPr/>
          <a:lstStyle/>
          <a:p>
            <a:endParaRPr lang="et-EE" dirty="0"/>
          </a:p>
        </p:txBody>
      </p:sp>
      <p:pic>
        <p:nvPicPr>
          <p:cNvPr id="8" name="Content Placeholder 7">
            <a:extLst>
              <a:ext uri="{FF2B5EF4-FFF2-40B4-BE49-F238E27FC236}">
                <a16:creationId xmlns:a16="http://schemas.microsoft.com/office/drawing/2014/main" id="{71E7946E-8747-4B64-AE40-4F2589F71F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9612" y="1417638"/>
            <a:ext cx="6984776" cy="4749648"/>
          </a:xfrm>
        </p:spPr>
      </p:pic>
    </p:spTree>
    <p:extLst>
      <p:ext uri="{BB962C8B-B14F-4D97-AF65-F5344CB8AC3E}">
        <p14:creationId xmlns:p14="http://schemas.microsoft.com/office/powerpoint/2010/main" val="980108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Следующие шаги </a:t>
            </a:r>
            <a:endParaRPr lang="en-GB" b="1" noProof="0" dirty="0"/>
          </a:p>
        </p:txBody>
      </p:sp>
      <p:sp>
        <p:nvSpPr>
          <p:cNvPr id="3" name="Content Placeholder 2"/>
          <p:cNvSpPr>
            <a:spLocks noGrp="1"/>
          </p:cNvSpPr>
          <p:nvPr>
            <p:ph idx="1"/>
          </p:nvPr>
        </p:nvSpPr>
        <p:spPr>
          <a:xfrm>
            <a:off x="395536" y="1556792"/>
            <a:ext cx="7992888" cy="3101983"/>
          </a:xfrm>
        </p:spPr>
        <p:txBody>
          <a:bodyPr>
            <a:noAutofit/>
          </a:bodyPr>
          <a:lstStyle/>
          <a:p>
            <a:r>
              <a:rPr lang="ru-RU" sz="2400" noProof="0" dirty="0"/>
              <a:t>Не существовало согласованного способа описания различных методов разработки программного обеспечения, пока группа из </a:t>
            </a:r>
            <a:r>
              <a:rPr lang="en-GB" sz="2400" noProof="0" dirty="0"/>
              <a:t>17</a:t>
            </a:r>
            <a:r>
              <a:rPr lang="ru-RU" sz="2400" noProof="0" dirty="0"/>
              <a:t> человек не подумала: </a:t>
            </a:r>
            <a:r>
              <a:rPr lang="en-GB" sz="2400" noProof="0" dirty="0"/>
              <a:t> </a:t>
            </a:r>
          </a:p>
          <a:p>
            <a:r>
              <a:rPr lang="ru-RU" sz="2400" dirty="0"/>
              <a:t>«Мы все применяем эти различные подходы к разработке программного обеспечения. Нам следует собраться вместе и найти совпадения точек зрения относительно рассматриваемых вопросов».</a:t>
            </a:r>
            <a:r>
              <a:rPr lang="en-GB" sz="2400" noProof="0" dirty="0"/>
              <a:t> </a:t>
            </a:r>
          </a:p>
          <a:p>
            <a:r>
              <a:rPr lang="ru-RU" sz="2400" noProof="0" dirty="0"/>
              <a:t>Результатом стала встреча на лыжном курорте </a:t>
            </a:r>
            <a:r>
              <a:rPr lang="en-GB" sz="2400" noProof="0" dirty="0"/>
              <a:t>Snowbird</a:t>
            </a:r>
            <a:r>
              <a:rPr lang="ru-RU" sz="2400" noProof="0" dirty="0"/>
              <a:t> (</a:t>
            </a:r>
            <a:r>
              <a:rPr lang="ru-RU" sz="2400" dirty="0"/>
              <a:t>штат Юта) в </a:t>
            </a:r>
            <a:r>
              <a:rPr lang="en-GB" sz="2400" noProof="0" dirty="0"/>
              <a:t>2001</a:t>
            </a:r>
            <a:r>
              <a:rPr lang="ru-RU" sz="2400" noProof="0" dirty="0"/>
              <a:t> году</a:t>
            </a:r>
            <a:r>
              <a:rPr lang="en-GB" sz="2400" noProof="0" dirty="0"/>
              <a:t>.</a:t>
            </a:r>
          </a:p>
        </p:txBody>
      </p:sp>
    </p:spTree>
    <p:extLst>
      <p:ext uri="{BB962C8B-B14F-4D97-AF65-F5344CB8AC3E}">
        <p14:creationId xmlns:p14="http://schemas.microsoft.com/office/powerpoint/2010/main" val="3488335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dirty="0"/>
              <a:t>Гибкость </a:t>
            </a:r>
            <a:endParaRPr lang="en-GB" b="1" noProof="0" dirty="0"/>
          </a:p>
        </p:txBody>
      </p:sp>
      <p:sp>
        <p:nvSpPr>
          <p:cNvPr id="3" name="Content Placeholder 2"/>
          <p:cNvSpPr>
            <a:spLocks noGrp="1"/>
          </p:cNvSpPr>
          <p:nvPr>
            <p:ph idx="1"/>
          </p:nvPr>
        </p:nvSpPr>
        <p:spPr>
          <a:xfrm>
            <a:off x="467544" y="1628800"/>
            <a:ext cx="8229600" cy="4525963"/>
          </a:xfrm>
        </p:spPr>
        <p:txBody>
          <a:bodyPr>
            <a:normAutofit/>
          </a:bodyPr>
          <a:lstStyle/>
          <a:p>
            <a:endParaRPr lang="en-GB" sz="2400" noProof="0" dirty="0"/>
          </a:p>
          <a:p>
            <a:pPr marL="0" indent="0">
              <a:buNone/>
            </a:pPr>
            <a:r>
              <a:rPr lang="ru-RU" sz="2400" noProof="0" dirty="0"/>
              <a:t>Гибкая методология разработки (</a:t>
            </a:r>
            <a:r>
              <a:rPr lang="en-GB" sz="2400" noProof="0" dirty="0"/>
              <a:t>Agile</a:t>
            </a:r>
            <a:r>
              <a:rPr lang="ru-RU" sz="2400" dirty="0"/>
              <a:t>)</a:t>
            </a:r>
            <a:r>
              <a:rPr lang="en-GB" sz="2400" noProof="0" dirty="0"/>
              <a:t>: </a:t>
            </a:r>
            <a:r>
              <a:rPr lang="ru-RU" sz="2400" dirty="0"/>
              <a:t>собирательный термин для ряда фреймворков и практик, основывающихся на ценностях и принципах, выраженных в </a:t>
            </a:r>
            <a:r>
              <a:rPr lang="ru-RU" sz="2400" dirty="0">
                <a:hlinkClick r:id="rId3"/>
              </a:rPr>
              <a:t>М</a:t>
            </a:r>
            <a:r>
              <a:rPr lang="ru-RU" sz="2400" noProof="0" dirty="0">
                <a:hlinkClick r:id="rId3"/>
              </a:rPr>
              <a:t>анифесте гибкой методологии разработки программного обеспечения</a:t>
            </a:r>
            <a:r>
              <a:rPr lang="ru-RU" sz="2400" noProof="0" dirty="0"/>
              <a:t> и его </a:t>
            </a:r>
            <a:r>
              <a:rPr lang="en-GB" sz="2400" noProof="0" dirty="0">
                <a:hlinkClick r:id="rId4"/>
              </a:rPr>
              <a:t>12 </a:t>
            </a:r>
            <a:r>
              <a:rPr lang="ru-RU" sz="2400" noProof="0" dirty="0">
                <a:hlinkClick r:id="rId4"/>
              </a:rPr>
              <a:t>принципах</a:t>
            </a:r>
            <a:r>
              <a:rPr lang="en-GB" sz="2400" noProof="0" dirty="0"/>
              <a:t>.</a:t>
            </a:r>
          </a:p>
          <a:p>
            <a:pPr marL="0" indent="0">
              <a:buNone/>
            </a:pPr>
            <a:endParaRPr lang="en-GB" sz="2400" noProof="0" dirty="0">
              <a:hlinkClick r:id="rId5"/>
            </a:endParaRPr>
          </a:p>
        </p:txBody>
      </p:sp>
    </p:spTree>
    <p:extLst>
      <p:ext uri="{BB962C8B-B14F-4D97-AF65-F5344CB8AC3E}">
        <p14:creationId xmlns:p14="http://schemas.microsoft.com/office/powerpoint/2010/main" val="1738557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Манифест гибкой разработки программного обеспечения </a:t>
            </a:r>
            <a:r>
              <a:rPr lang="en-GB" b="1" noProof="0" dirty="0"/>
              <a:t> </a:t>
            </a:r>
            <a:endParaRPr lang="en-GB" noProof="0" dirty="0"/>
          </a:p>
        </p:txBody>
      </p:sp>
      <p:sp>
        <p:nvSpPr>
          <p:cNvPr id="3" name="Content Placeholder 2"/>
          <p:cNvSpPr>
            <a:spLocks noGrp="1"/>
          </p:cNvSpPr>
          <p:nvPr>
            <p:ph idx="1"/>
          </p:nvPr>
        </p:nvSpPr>
        <p:spPr/>
        <p:txBody>
          <a:bodyPr>
            <a:noAutofit/>
          </a:bodyPr>
          <a:lstStyle/>
          <a:p>
            <a:pPr marL="381600" lvl="1">
              <a:buFont typeface="Arial" panose="020B0604020202020204" pitchFamily="34" charset="0"/>
              <a:buChar char="•"/>
            </a:pPr>
            <a:endParaRPr lang="en-GB" sz="2400" b="1" noProof="0" dirty="0"/>
          </a:p>
          <a:p>
            <a:pPr marL="381600" lvl="1">
              <a:buFont typeface="Arial" panose="020B0604020202020204" pitchFamily="34" charset="0"/>
              <a:buChar char="•"/>
            </a:pPr>
            <a:r>
              <a:rPr lang="ru-RU" sz="2400" b="1" dirty="0"/>
              <a:t>Люди и взаимодействие</a:t>
            </a:r>
            <a:r>
              <a:rPr lang="ru-RU" sz="2400" dirty="0"/>
              <a:t> важнее процессов и инструментов</a:t>
            </a:r>
            <a:endParaRPr lang="en-GB" sz="2400" noProof="0" dirty="0"/>
          </a:p>
          <a:p>
            <a:pPr marL="381600" lvl="1">
              <a:buFont typeface="Arial" panose="020B0604020202020204" pitchFamily="34" charset="0"/>
              <a:buChar char="•"/>
            </a:pPr>
            <a:r>
              <a:rPr lang="ru-RU" sz="2400" b="1" dirty="0"/>
              <a:t>Работающий продукт</a:t>
            </a:r>
            <a:r>
              <a:rPr lang="ru-RU" sz="2400" dirty="0"/>
              <a:t> важнее исчерпывающей документации </a:t>
            </a:r>
            <a:endParaRPr lang="en-GB" sz="2400" noProof="0" dirty="0"/>
          </a:p>
          <a:p>
            <a:pPr marL="381600" lvl="1">
              <a:buFont typeface="Arial" panose="020B0604020202020204" pitchFamily="34" charset="0"/>
              <a:buChar char="•"/>
            </a:pPr>
            <a:r>
              <a:rPr lang="ru-RU" sz="2400" b="1" dirty="0"/>
              <a:t>Сотрудничество с заказчиком</a:t>
            </a:r>
            <a:r>
              <a:rPr lang="ru-RU" sz="2400" dirty="0"/>
              <a:t> важнее согласования условий контракта </a:t>
            </a:r>
            <a:endParaRPr lang="en-GB" sz="2400" noProof="0" dirty="0"/>
          </a:p>
          <a:p>
            <a:pPr marL="381600" lvl="1">
              <a:buFont typeface="Arial" panose="020B0604020202020204" pitchFamily="34" charset="0"/>
              <a:buChar char="•"/>
            </a:pPr>
            <a:r>
              <a:rPr lang="ru-RU" sz="2400" b="1" dirty="0"/>
              <a:t>Готовность к изменениям</a:t>
            </a:r>
            <a:r>
              <a:rPr lang="ru-RU" sz="2400" dirty="0"/>
              <a:t> важнее следования первоначальному плану </a:t>
            </a:r>
            <a:endParaRPr lang="et-EE" sz="2400" noProof="0" dirty="0"/>
          </a:p>
          <a:p>
            <a:pPr marL="381600" lvl="1">
              <a:buFont typeface="Arial" panose="020B0604020202020204" pitchFamily="34" charset="0"/>
              <a:buChar char="•"/>
            </a:pPr>
            <a:endParaRPr lang="et-EE" sz="2400" dirty="0"/>
          </a:p>
          <a:p>
            <a:pPr marL="95850" lvl="1" indent="0">
              <a:buNone/>
            </a:pPr>
            <a:r>
              <a:rPr lang="en-GB" sz="2400" dirty="0">
                <a:hlinkClick r:id="rId3"/>
              </a:rPr>
              <a:t>https://agilemanifesto.org/</a:t>
            </a:r>
            <a:r>
              <a:rPr lang="en-GB" sz="2400" dirty="0"/>
              <a:t> </a:t>
            </a:r>
          </a:p>
          <a:p>
            <a:pPr marL="95850" lvl="1" indent="0">
              <a:buNone/>
            </a:pPr>
            <a:endParaRPr lang="en-GB" sz="2400" noProof="0" dirty="0"/>
          </a:p>
        </p:txBody>
      </p:sp>
    </p:spTree>
    <p:extLst>
      <p:ext uri="{BB962C8B-B14F-4D97-AF65-F5344CB8AC3E}">
        <p14:creationId xmlns:p14="http://schemas.microsoft.com/office/powerpoint/2010/main" val="1536361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88D2FC1-3829-4289-900D-7897C72055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185773"/>
            <a:ext cx="6048672" cy="6486454"/>
          </a:xfrm>
        </p:spPr>
      </p:pic>
    </p:spTree>
    <p:extLst>
      <p:ext uri="{BB962C8B-B14F-4D97-AF65-F5344CB8AC3E}">
        <p14:creationId xmlns:p14="http://schemas.microsoft.com/office/powerpoint/2010/main" val="779697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noProof="0" dirty="0"/>
              <a:t>?</a:t>
            </a:r>
          </a:p>
        </p:txBody>
      </p:sp>
      <p:sp>
        <p:nvSpPr>
          <p:cNvPr id="3" name="Content Placeholder 2"/>
          <p:cNvSpPr>
            <a:spLocks noGrp="1"/>
          </p:cNvSpPr>
          <p:nvPr>
            <p:ph idx="1"/>
          </p:nvPr>
        </p:nvSpPr>
        <p:spPr>
          <a:xfrm>
            <a:off x="755576" y="1600200"/>
            <a:ext cx="7560840" cy="4525963"/>
          </a:xfrm>
          <a:solidFill>
            <a:srgbClr val="92D050"/>
          </a:solidFill>
        </p:spPr>
        <p:txBody>
          <a:bodyPr>
            <a:normAutofit/>
          </a:bodyPr>
          <a:lstStyle/>
          <a:p>
            <a:pPr marL="0" indent="0">
              <a:buNone/>
            </a:pPr>
            <a:endParaRPr lang="en-GB" b="1" noProof="0" dirty="0"/>
          </a:p>
          <a:p>
            <a:pPr marL="0" indent="0">
              <a:buNone/>
            </a:pPr>
            <a:endParaRPr lang="en-GB" b="1" noProof="0" dirty="0"/>
          </a:p>
          <a:p>
            <a:pPr marL="0" indent="0">
              <a:buNone/>
            </a:pPr>
            <a:r>
              <a:rPr lang="ru-RU" b="1" dirty="0"/>
              <a:t>«Agile-процесс обеспечит максимальную отдачу, но не скажет точно, когда это произойдет».</a:t>
            </a:r>
            <a:endParaRPr lang="en-GB" b="1" noProof="0" dirty="0"/>
          </a:p>
        </p:txBody>
      </p:sp>
    </p:spTree>
    <p:extLst>
      <p:ext uri="{BB962C8B-B14F-4D97-AF65-F5344CB8AC3E}">
        <p14:creationId xmlns:p14="http://schemas.microsoft.com/office/powerpoint/2010/main" val="3767878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Скрам (</a:t>
            </a:r>
            <a:r>
              <a:rPr lang="en-GB" b="1" noProof="0" dirty="0"/>
              <a:t>S</a:t>
            </a:r>
            <a:r>
              <a:rPr lang="et-EE" b="1" noProof="0" dirty="0"/>
              <a:t>crum</a:t>
            </a:r>
            <a:r>
              <a:rPr lang="ru-RU" b="1" noProof="0" dirty="0"/>
              <a:t>)</a:t>
            </a:r>
            <a:r>
              <a:rPr lang="en-GB" b="1" noProof="0" dirty="0"/>
              <a:t>: </a:t>
            </a:r>
            <a:r>
              <a:rPr lang="ru-RU" b="1" noProof="0" dirty="0"/>
              <a:t>ЗАЧЕМ </a:t>
            </a:r>
            <a:endParaRPr lang="en-GB" b="1" noProof="0" dirty="0"/>
          </a:p>
        </p:txBody>
      </p:sp>
      <p:sp>
        <p:nvSpPr>
          <p:cNvPr id="3" name="Content Placeholder 2"/>
          <p:cNvSpPr>
            <a:spLocks noGrp="1"/>
          </p:cNvSpPr>
          <p:nvPr>
            <p:ph idx="1"/>
          </p:nvPr>
        </p:nvSpPr>
        <p:spPr/>
        <p:txBody>
          <a:bodyPr>
            <a:noAutofit/>
          </a:bodyPr>
          <a:lstStyle/>
          <a:p>
            <a:endParaRPr lang="et-EE" sz="2400" noProof="0" dirty="0"/>
          </a:p>
          <a:p>
            <a:r>
              <a:rPr lang="ru-RU" sz="2400" noProof="0" dirty="0"/>
              <a:t>Скрам популярен</a:t>
            </a:r>
            <a:r>
              <a:rPr lang="en-GB" sz="2400" noProof="0" dirty="0"/>
              <a:t>: </a:t>
            </a:r>
            <a:r>
              <a:rPr lang="ru-RU" sz="2400" dirty="0"/>
              <a:t>обеспечивает эффективную работу людей, продуктивность растёт, руководство и заказчики удовлетворены</a:t>
            </a:r>
            <a:r>
              <a:rPr lang="en-GB" sz="2400" noProof="0" dirty="0"/>
              <a:t>.</a:t>
            </a:r>
          </a:p>
          <a:p>
            <a:r>
              <a:rPr lang="ru-RU" sz="2400" noProof="0" dirty="0"/>
              <a:t>Легкий для понимания</a:t>
            </a:r>
            <a:r>
              <a:rPr lang="en-GB" sz="2400" noProof="0" dirty="0"/>
              <a:t>, </a:t>
            </a:r>
            <a:r>
              <a:rPr lang="ru-RU" sz="2400" dirty="0"/>
              <a:t>много обучения, и он реально работает</a:t>
            </a:r>
            <a:r>
              <a:rPr lang="en-GB" sz="2400" noProof="0" dirty="0"/>
              <a:t>. </a:t>
            </a:r>
          </a:p>
          <a:p>
            <a:pPr lvl="0"/>
            <a:r>
              <a:rPr lang="ru-RU" sz="2400" noProof="0" dirty="0"/>
              <a:t>Может использоваться для сложных проектов по разработке, в которых степень неопределенности </a:t>
            </a:r>
            <a:r>
              <a:rPr lang="ru-RU" sz="2400" dirty="0"/>
              <a:t>очень высокий</a:t>
            </a:r>
            <a:r>
              <a:rPr lang="en-GB" sz="2400" noProof="0" dirty="0"/>
              <a:t>.</a:t>
            </a:r>
          </a:p>
          <a:p>
            <a:r>
              <a:rPr lang="ru-RU" sz="2400" noProof="0" dirty="0"/>
              <a:t>Гибкий фреймворк</a:t>
            </a:r>
            <a:r>
              <a:rPr lang="en-GB" sz="2400" noProof="0" dirty="0"/>
              <a:t>,</a:t>
            </a:r>
            <a:r>
              <a:rPr lang="ru-RU" sz="2400" noProof="0" dirty="0"/>
              <a:t> подходящий для небольших и крупных проектов</a:t>
            </a:r>
            <a:r>
              <a:rPr lang="en-GB" sz="2400" noProof="0" dirty="0"/>
              <a:t>.</a:t>
            </a:r>
            <a:br>
              <a:rPr lang="en-GB" sz="2400" noProof="0" dirty="0"/>
            </a:br>
            <a:endParaRPr lang="en-GB" sz="2400" noProof="0" dirty="0"/>
          </a:p>
        </p:txBody>
      </p:sp>
    </p:spTree>
    <p:extLst>
      <p:ext uri="{BB962C8B-B14F-4D97-AF65-F5344CB8AC3E}">
        <p14:creationId xmlns:p14="http://schemas.microsoft.com/office/powerpoint/2010/main" val="17945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Наши задачи </a:t>
            </a:r>
            <a:endParaRPr lang="en-GB" b="1" noProof="0" dirty="0"/>
          </a:p>
        </p:txBody>
      </p:sp>
      <p:sp>
        <p:nvSpPr>
          <p:cNvPr id="3" name="Content Placeholder 2"/>
          <p:cNvSpPr>
            <a:spLocks noGrp="1"/>
          </p:cNvSpPr>
          <p:nvPr>
            <p:ph idx="1"/>
          </p:nvPr>
        </p:nvSpPr>
        <p:spPr>
          <a:xfrm>
            <a:off x="395536" y="1268760"/>
            <a:ext cx="8229600" cy="4525963"/>
          </a:xfrm>
        </p:spPr>
        <p:txBody>
          <a:bodyPr>
            <a:noAutofit/>
          </a:bodyPr>
          <a:lstStyle/>
          <a:p>
            <a:r>
              <a:rPr lang="ru-RU" sz="2200" noProof="0" dirty="0"/>
              <a:t>Сохранить баланс между концепциями и инструментами </a:t>
            </a:r>
            <a:r>
              <a:rPr lang="en-GB" sz="2200" noProof="0" dirty="0"/>
              <a:t>– </a:t>
            </a:r>
            <a:r>
              <a:rPr lang="ru-RU" sz="2200" noProof="0" dirty="0"/>
              <a:t>чего вы хотите достичь и какие необходимо использовать инструменты</a:t>
            </a:r>
            <a:r>
              <a:rPr lang="en-GB" sz="2200" noProof="0" dirty="0"/>
              <a:t>;</a:t>
            </a:r>
          </a:p>
          <a:p>
            <a:r>
              <a:rPr lang="ru-RU" sz="2200" dirty="0"/>
              <a:t>Разъяснить концепции и продемонстрировать варианты инструментов</a:t>
            </a:r>
            <a:r>
              <a:rPr lang="en-GB" sz="2200" noProof="0" dirty="0"/>
              <a:t>:</a:t>
            </a:r>
          </a:p>
          <a:p>
            <a:pPr lvl="1"/>
            <a:r>
              <a:rPr lang="ru-RU" sz="1800" dirty="0"/>
              <a:t>н</a:t>
            </a:r>
            <a:r>
              <a:rPr lang="ru-RU" sz="1800" noProof="0" dirty="0"/>
              <a:t>екоторые инструменты предназначены для небольших организаций, некоторые – для крупных организаций; </a:t>
            </a:r>
            <a:endParaRPr lang="en-GB" sz="1800" noProof="0" dirty="0"/>
          </a:p>
          <a:p>
            <a:pPr lvl="1"/>
            <a:r>
              <a:rPr lang="ru-RU" sz="1800" dirty="0"/>
              <a:t>о</a:t>
            </a:r>
            <a:r>
              <a:rPr lang="ru-RU" sz="1800" noProof="0" dirty="0"/>
              <a:t>нлайн- и офлайн-компоненты</a:t>
            </a:r>
            <a:r>
              <a:rPr lang="ru-RU" sz="1800" dirty="0"/>
              <a:t>; </a:t>
            </a:r>
            <a:r>
              <a:rPr lang="en-GB" sz="1800" noProof="0" dirty="0"/>
              <a:t> </a:t>
            </a:r>
          </a:p>
          <a:p>
            <a:pPr lvl="1"/>
            <a:r>
              <a:rPr lang="ru-RU" sz="1800" dirty="0"/>
              <a:t>п</a:t>
            </a:r>
            <a:r>
              <a:rPr lang="ru-RU" sz="1800" noProof="0" dirty="0"/>
              <a:t>о возможности, продемонстрировать варианты инструментов для компьютеров </a:t>
            </a:r>
            <a:r>
              <a:rPr lang="en-GB" sz="1800" noProof="0" dirty="0"/>
              <a:t>Mac</a:t>
            </a:r>
            <a:r>
              <a:rPr lang="ru-RU" sz="1800" noProof="0" dirty="0"/>
              <a:t> и ПК;</a:t>
            </a:r>
            <a:endParaRPr lang="en-GB" sz="1800" noProof="0" dirty="0"/>
          </a:p>
          <a:p>
            <a:pPr lvl="1"/>
            <a:r>
              <a:rPr lang="ru-RU" sz="1800" dirty="0"/>
              <a:t>п</a:t>
            </a:r>
            <a:r>
              <a:rPr lang="ru-RU" sz="1800" noProof="0" dirty="0"/>
              <a:t>реимущества и недостатки инструментов;</a:t>
            </a:r>
            <a:endParaRPr lang="en-GB" sz="1800" noProof="0" dirty="0"/>
          </a:p>
          <a:p>
            <a:r>
              <a:rPr lang="ru-RU" sz="2200" noProof="0" dirty="0"/>
              <a:t>Протестировать различные инструменты </a:t>
            </a:r>
            <a:r>
              <a:rPr lang="en-GB" sz="2200" noProof="0" dirty="0"/>
              <a:t>(</a:t>
            </a:r>
            <a:r>
              <a:rPr lang="ru-RU" sz="2200" noProof="0" dirty="0"/>
              <a:t>перед выбором наиболее подходящих</a:t>
            </a:r>
            <a:r>
              <a:rPr lang="en-GB" sz="2200" noProof="0" dirty="0"/>
              <a:t>);</a:t>
            </a:r>
          </a:p>
          <a:p>
            <a:r>
              <a:rPr lang="ru-RU" sz="2200" dirty="0"/>
              <a:t>Показать, как </a:t>
            </a:r>
            <a:r>
              <a:rPr lang="ru-RU" sz="2200" noProof="0" dirty="0"/>
              <a:t>следует взаимодействовать и осуществлять интерактивное общение </a:t>
            </a:r>
            <a:r>
              <a:rPr lang="en-GB" sz="2200" noProof="0" dirty="0"/>
              <a:t>;</a:t>
            </a:r>
          </a:p>
          <a:p>
            <a:r>
              <a:rPr lang="ru-RU" sz="2200" dirty="0"/>
              <a:t>Сделать обучение интересным и полезным</a:t>
            </a:r>
            <a:r>
              <a:rPr lang="en-GB" sz="2200" noProof="0" dirty="0"/>
              <a:t>.</a:t>
            </a:r>
          </a:p>
        </p:txBody>
      </p:sp>
    </p:spTree>
    <p:extLst>
      <p:ext uri="{BB962C8B-B14F-4D97-AF65-F5344CB8AC3E}">
        <p14:creationId xmlns:p14="http://schemas.microsoft.com/office/powerpoint/2010/main" val="2941913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Скрам</a:t>
            </a:r>
            <a:r>
              <a:rPr lang="en-GB" b="1" noProof="0" dirty="0"/>
              <a:t>:</a:t>
            </a:r>
            <a:r>
              <a:rPr lang="ru-RU" b="1" noProof="0" dirty="0"/>
              <a:t> ЧТО </a:t>
            </a:r>
            <a:endParaRPr lang="en-GB" b="1" noProof="0" dirty="0"/>
          </a:p>
        </p:txBody>
      </p:sp>
      <p:sp>
        <p:nvSpPr>
          <p:cNvPr id="3" name="Content Placeholder 2"/>
          <p:cNvSpPr>
            <a:spLocks noGrp="1"/>
          </p:cNvSpPr>
          <p:nvPr>
            <p:ph idx="1"/>
          </p:nvPr>
        </p:nvSpPr>
        <p:spPr/>
        <p:txBody>
          <a:bodyPr>
            <a:noAutofit/>
          </a:bodyPr>
          <a:lstStyle/>
          <a:p>
            <a:r>
              <a:rPr lang="ru-RU" sz="2400" noProof="0" dirty="0"/>
              <a:t>Наиболее используемый </a:t>
            </a:r>
            <a:r>
              <a:rPr lang="ru-RU" sz="2400" b="1" noProof="0" dirty="0"/>
              <a:t>метод гибкой разработки (</a:t>
            </a:r>
            <a:r>
              <a:rPr lang="en-GB" sz="2400" b="1" noProof="0" dirty="0"/>
              <a:t>agile</a:t>
            </a:r>
            <a:r>
              <a:rPr lang="ru-RU" sz="2400" b="1" noProof="0" dirty="0"/>
              <a:t>)</a:t>
            </a:r>
            <a:r>
              <a:rPr lang="en-GB" sz="2400" noProof="0" dirty="0"/>
              <a:t>: </a:t>
            </a:r>
            <a:r>
              <a:rPr lang="ru-RU" sz="2400" noProof="0" dirty="0"/>
              <a:t>гибкий фреймворк</a:t>
            </a:r>
            <a:r>
              <a:rPr lang="ru-RU" sz="2400" dirty="0"/>
              <a:t>, используемый для управления процессами разработки продуктов и другими процессами наукоемкого труда</a:t>
            </a:r>
            <a:r>
              <a:rPr lang="en-GB" sz="2400" noProof="0" dirty="0"/>
              <a:t>. </a:t>
            </a:r>
          </a:p>
          <a:p>
            <a:r>
              <a:rPr lang="ru-RU" sz="2400" noProof="0" dirty="0"/>
              <a:t>Наиболее подходит для случаев, когда работает </a:t>
            </a:r>
            <a:r>
              <a:rPr lang="ru-RU" sz="2400" b="1" noProof="0" dirty="0"/>
              <a:t>кросс-   функциональная команда </a:t>
            </a:r>
            <a:r>
              <a:rPr lang="ru-RU" sz="2400" noProof="0" dirty="0"/>
              <a:t>над разработкой продукта и существуют </a:t>
            </a:r>
            <a:r>
              <a:rPr lang="ru-RU" sz="2400" b="1" noProof="0" dirty="0"/>
              <a:t>нетривиальные объемы работы</a:t>
            </a:r>
            <a:r>
              <a:rPr lang="ru-RU" sz="2400" noProof="0" dirty="0"/>
              <a:t>, которую можно разделить на более чем одну </a:t>
            </a:r>
            <a:r>
              <a:rPr lang="ru-RU" sz="2400" b="1" noProof="0" dirty="0"/>
              <a:t>2-4 недельную итерацию</a:t>
            </a:r>
            <a:r>
              <a:rPr lang="en-GB" sz="2400" noProof="0" dirty="0"/>
              <a:t>.</a:t>
            </a:r>
          </a:p>
          <a:p>
            <a:pPr lvl="0"/>
            <a:r>
              <a:rPr lang="ru-RU" sz="2400" noProof="0" dirty="0"/>
              <a:t>Методология поддержки команд в организации работы и получении результатов</a:t>
            </a:r>
            <a:r>
              <a:rPr lang="en-GB" sz="2400" noProof="0" dirty="0"/>
              <a:t>.</a:t>
            </a:r>
            <a:br>
              <a:rPr lang="en-GB" sz="2400" noProof="0" dirty="0"/>
            </a:br>
            <a:endParaRPr lang="en-GB" sz="2400" noProof="0" dirty="0"/>
          </a:p>
        </p:txBody>
      </p:sp>
    </p:spTree>
    <p:extLst>
      <p:ext uri="{BB962C8B-B14F-4D97-AF65-F5344CB8AC3E}">
        <p14:creationId xmlns:p14="http://schemas.microsoft.com/office/powerpoint/2010/main" val="2030904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algn="l"/>
            <a:r>
              <a:rPr lang="ru-RU" b="1" noProof="0" dirty="0"/>
              <a:t>Личности   </a:t>
            </a:r>
            <a:endParaRPr lang="en-GB" b="1" noProof="0" dirty="0"/>
          </a:p>
        </p:txBody>
      </p:sp>
      <p:sp>
        <p:nvSpPr>
          <p:cNvPr id="3" name="Content Placeholder 2"/>
          <p:cNvSpPr>
            <a:spLocks noGrp="1"/>
          </p:cNvSpPr>
          <p:nvPr>
            <p:ph idx="1"/>
          </p:nvPr>
        </p:nvSpPr>
        <p:spPr>
          <a:xfrm>
            <a:off x="467544" y="1412776"/>
            <a:ext cx="8229600" cy="4525963"/>
          </a:xfrm>
        </p:spPr>
        <p:txBody>
          <a:bodyPr>
            <a:noAutofit/>
          </a:bodyPr>
          <a:lstStyle/>
          <a:p>
            <a:r>
              <a:rPr lang="en-GB" sz="2200" noProof="0" dirty="0"/>
              <a:t>1986</a:t>
            </a:r>
            <a:r>
              <a:rPr lang="ru-RU" sz="2200" noProof="0" dirty="0"/>
              <a:t> год</a:t>
            </a:r>
            <a:r>
              <a:rPr lang="en-GB" sz="2200" noProof="0" dirty="0"/>
              <a:t>: </a:t>
            </a:r>
            <a:r>
              <a:rPr lang="ru-RU" sz="2200" b="1" noProof="0" dirty="0"/>
              <a:t>Такэути и Нонака </a:t>
            </a:r>
            <a:r>
              <a:rPr lang="ru-RU" sz="2200" dirty="0"/>
              <a:t>публикуют свою статью </a:t>
            </a:r>
            <a:r>
              <a:rPr lang="en-GB" sz="2200" noProof="0" dirty="0"/>
              <a:t>”</a:t>
            </a:r>
            <a:r>
              <a:rPr lang="en-GB" sz="2200" noProof="0" dirty="0">
                <a:hlinkClick r:id="rId3"/>
              </a:rPr>
              <a:t>The New New Product Development Game</a:t>
            </a:r>
            <a:r>
              <a:rPr lang="en-GB" sz="2200" noProof="0" dirty="0"/>
              <a:t>” </a:t>
            </a:r>
            <a:r>
              <a:rPr lang="ru-RU" sz="2200" noProof="0" dirty="0"/>
              <a:t>(«Разработка нового продукта. Новые правила игры.») в </a:t>
            </a:r>
            <a:r>
              <a:rPr lang="en-GB" sz="2200" noProof="0" dirty="0"/>
              <a:t>Harvard Business Review. </a:t>
            </a:r>
            <a:r>
              <a:rPr lang="ru-RU" sz="2200" noProof="0" dirty="0"/>
              <a:t>В статье описывается «подход регби», при котором «процесс разработки продукта базируется на постоянном взаимодействии тщательно подобранной команды из специалистов различного профил</a:t>
            </a:r>
            <a:r>
              <a:rPr lang="ru-RU" sz="2200" dirty="0"/>
              <a:t>я, члены которой работают вместе от начала до конца».</a:t>
            </a:r>
            <a:r>
              <a:rPr lang="en-GB" sz="2200" noProof="0" dirty="0"/>
              <a:t> </a:t>
            </a:r>
            <a:r>
              <a:rPr lang="ru-RU" sz="2200" noProof="0" dirty="0"/>
              <a:t>Данная статья часто цитируется как источник вдохновения для создания фреймворка Скрам</a:t>
            </a:r>
            <a:r>
              <a:rPr lang="en-GB" sz="2200" noProof="0" dirty="0"/>
              <a:t>.</a:t>
            </a:r>
          </a:p>
          <a:p>
            <a:r>
              <a:rPr lang="en-GB" sz="2200" noProof="0" dirty="0"/>
              <a:t>1993</a:t>
            </a:r>
            <a:r>
              <a:rPr lang="ru-RU" sz="2200" noProof="0" dirty="0"/>
              <a:t> год</a:t>
            </a:r>
            <a:r>
              <a:rPr lang="en-GB" sz="2200" noProof="0" dirty="0"/>
              <a:t>: </a:t>
            </a:r>
            <a:r>
              <a:rPr lang="ru-RU" sz="2200" noProof="0" dirty="0"/>
              <a:t>Джефф Сазерленд изобретает Скрам как процесс в </a:t>
            </a:r>
            <a:r>
              <a:rPr lang="en-GB" sz="2200" noProof="0" dirty="0"/>
              <a:t>Easel Corporation</a:t>
            </a:r>
            <a:r>
              <a:rPr lang="ru-RU" sz="2200" noProof="0" dirty="0"/>
              <a:t>.</a:t>
            </a:r>
            <a:endParaRPr lang="en-GB" sz="2200" noProof="0" dirty="0"/>
          </a:p>
          <a:p>
            <a:r>
              <a:rPr lang="en-GB" sz="2200" noProof="0" dirty="0"/>
              <a:t>1995</a:t>
            </a:r>
            <a:r>
              <a:rPr lang="ru-RU" sz="2200" noProof="0" dirty="0"/>
              <a:t> год</a:t>
            </a:r>
            <a:r>
              <a:rPr lang="en-GB" sz="2200" noProof="0" dirty="0"/>
              <a:t>: </a:t>
            </a:r>
            <a:r>
              <a:rPr lang="ru-RU" sz="2200" b="1" dirty="0"/>
              <a:t>Кен Швабер и Джефф Сазерленд </a:t>
            </a:r>
            <a:r>
              <a:rPr lang="ru-RU" sz="2200" dirty="0"/>
              <a:t>совместно</a:t>
            </a:r>
            <a:r>
              <a:rPr lang="ru-RU" sz="2200" b="1" dirty="0"/>
              <a:t> </a:t>
            </a:r>
            <a:r>
              <a:rPr lang="ru-RU" sz="2200" dirty="0"/>
              <a:t>представляют Скрам на конференции </a:t>
            </a:r>
            <a:r>
              <a:rPr lang="en-GB" sz="2200" noProof="0" dirty="0"/>
              <a:t>OOPSLA</a:t>
            </a:r>
            <a:r>
              <a:rPr lang="ru-RU" sz="2200" noProof="0" dirty="0"/>
              <a:t>.</a:t>
            </a:r>
            <a:r>
              <a:rPr lang="en-GB" sz="2200" noProof="0" dirty="0"/>
              <a:t> </a:t>
            </a:r>
          </a:p>
          <a:p>
            <a:endParaRPr lang="en-GB" sz="2200" noProof="0" dirty="0"/>
          </a:p>
        </p:txBody>
      </p:sp>
    </p:spTree>
    <p:extLst>
      <p:ext uri="{BB962C8B-B14F-4D97-AF65-F5344CB8AC3E}">
        <p14:creationId xmlns:p14="http://schemas.microsoft.com/office/powerpoint/2010/main" val="596070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53344"/>
            <a:ext cx="3764828" cy="1188720"/>
          </a:xfrm>
        </p:spPr>
        <p:txBody>
          <a:bodyPr>
            <a:normAutofit fontScale="90000"/>
          </a:bodyPr>
          <a:lstStyle/>
          <a:p>
            <a:pPr algn="l"/>
            <a:r>
              <a:rPr lang="ru-RU" b="1" noProof="0" dirty="0"/>
              <a:t>Скрам</a:t>
            </a:r>
            <a:r>
              <a:rPr lang="en-GB" b="1" noProof="0" dirty="0"/>
              <a:t>:</a:t>
            </a:r>
            <a:r>
              <a:rPr lang="ru-RU" b="1" noProof="0" dirty="0"/>
              <a:t> ценности </a:t>
            </a:r>
            <a:endParaRPr lang="en-GB" b="1" noProof="0" dirty="0"/>
          </a:p>
        </p:txBody>
      </p:sp>
      <p:sp>
        <p:nvSpPr>
          <p:cNvPr id="3" name="Content Placeholder 2"/>
          <p:cNvSpPr>
            <a:spLocks noGrp="1"/>
          </p:cNvSpPr>
          <p:nvPr>
            <p:ph idx="1"/>
          </p:nvPr>
        </p:nvSpPr>
        <p:spPr>
          <a:xfrm>
            <a:off x="683568" y="2167213"/>
            <a:ext cx="7386709" cy="4392488"/>
          </a:xfrm>
        </p:spPr>
        <p:txBody>
          <a:bodyPr>
            <a:noAutofit/>
          </a:bodyPr>
          <a:lstStyle/>
          <a:p>
            <a:pPr>
              <a:spcBef>
                <a:spcPts val="0"/>
              </a:spcBef>
            </a:pPr>
            <a:r>
              <a:rPr lang="ru-RU" sz="2400" b="1" noProof="0" dirty="0"/>
              <a:t>Преданность</a:t>
            </a:r>
            <a:r>
              <a:rPr lang="en-GB" sz="2400" b="1" noProof="0" dirty="0"/>
              <a:t>: </a:t>
            </a:r>
            <a:r>
              <a:rPr lang="ru-RU" sz="2400" dirty="0"/>
              <a:t>Ч</a:t>
            </a:r>
            <a:r>
              <a:rPr lang="ru-RU" sz="2400" noProof="0" dirty="0"/>
              <a:t>лены команды преданы целям команды. </a:t>
            </a:r>
            <a:endParaRPr lang="en-GB" sz="2400" noProof="0" dirty="0"/>
          </a:p>
          <a:p>
            <a:pPr>
              <a:spcBef>
                <a:spcPts val="0"/>
              </a:spcBef>
            </a:pPr>
            <a:r>
              <a:rPr lang="ru-RU" sz="2400" b="1" noProof="0" dirty="0"/>
              <a:t>Смелость</a:t>
            </a:r>
            <a:r>
              <a:rPr lang="en-GB" sz="2400" b="1" noProof="0" dirty="0"/>
              <a:t>: </a:t>
            </a:r>
            <a:r>
              <a:rPr lang="ru-RU" sz="2400" dirty="0"/>
              <a:t>Члены команды действуют правильно и работают над решением сложных задач</a:t>
            </a:r>
            <a:r>
              <a:rPr lang="en-GB" sz="2400" noProof="0" dirty="0"/>
              <a:t>.</a:t>
            </a:r>
          </a:p>
          <a:p>
            <a:pPr>
              <a:spcBef>
                <a:spcPts val="0"/>
              </a:spcBef>
            </a:pPr>
            <a:r>
              <a:rPr lang="ru-RU" sz="2400" b="1" noProof="0" dirty="0"/>
              <a:t>Сфокусированность</a:t>
            </a:r>
            <a:r>
              <a:rPr lang="en-GB" sz="2400" b="1" noProof="0" dirty="0"/>
              <a:t>: </a:t>
            </a:r>
            <a:r>
              <a:rPr lang="ru-RU" sz="2400" noProof="0" dirty="0"/>
              <a:t>Каждый участник сфокусирован на работе, определенной для каждого спринта, и на целях команды</a:t>
            </a:r>
            <a:r>
              <a:rPr lang="en-GB" sz="2400" noProof="0" dirty="0"/>
              <a:t>.</a:t>
            </a:r>
          </a:p>
          <a:p>
            <a:pPr>
              <a:spcBef>
                <a:spcPts val="0"/>
              </a:spcBef>
            </a:pPr>
            <a:r>
              <a:rPr lang="ru-RU" sz="2400" b="1" dirty="0"/>
              <a:t>Открытость</a:t>
            </a:r>
            <a:r>
              <a:rPr lang="en-GB" sz="2400" b="1" noProof="0" dirty="0"/>
              <a:t>: </a:t>
            </a:r>
            <a:r>
              <a:rPr lang="ru-RU" sz="2400" dirty="0"/>
              <a:t>Члены команды и заинтересованные лица открыты друг с другом в работе, несмотря на возникающие трудности</a:t>
            </a:r>
            <a:r>
              <a:rPr lang="en-GB" sz="2400" noProof="0" dirty="0"/>
              <a:t>.</a:t>
            </a:r>
          </a:p>
          <a:p>
            <a:pPr>
              <a:spcBef>
                <a:spcPts val="0"/>
              </a:spcBef>
            </a:pPr>
            <a:r>
              <a:rPr lang="ru-RU" sz="2400" b="1" noProof="0" dirty="0"/>
              <a:t>Уважение</a:t>
            </a:r>
            <a:r>
              <a:rPr lang="en-GB" sz="2400" b="1" noProof="0" dirty="0"/>
              <a:t>: </a:t>
            </a:r>
            <a:r>
              <a:rPr lang="ru-RU" sz="2400" noProof="0" dirty="0"/>
              <a:t>Члены команды уважают профессионализм</a:t>
            </a:r>
            <a:r>
              <a:rPr lang="ru-RU" sz="2400" dirty="0"/>
              <a:t> и самостоятельность друг друга</a:t>
            </a:r>
            <a:r>
              <a:rPr lang="en-GB" sz="2400" noProof="0" dirty="0"/>
              <a:t>.</a:t>
            </a:r>
          </a:p>
          <a:p>
            <a:pPr>
              <a:spcBef>
                <a:spcPts val="0"/>
              </a:spcBef>
            </a:pPr>
            <a:endParaRPr lang="en-GB" sz="2400" noProof="0" dirty="0"/>
          </a:p>
        </p:txBody>
      </p:sp>
      <p:pic>
        <p:nvPicPr>
          <p:cNvPr id="4" name="Picture 3"/>
          <p:cNvPicPr>
            <a:picLocks noChangeAspect="1"/>
          </p:cNvPicPr>
          <p:nvPr/>
        </p:nvPicPr>
        <p:blipFill>
          <a:blip r:embed="rId3" cstate="print"/>
          <a:stretch>
            <a:fillRect/>
          </a:stretch>
        </p:blipFill>
        <p:spPr>
          <a:xfrm>
            <a:off x="5292080" y="260648"/>
            <a:ext cx="3565721" cy="1911402"/>
          </a:xfrm>
          <a:prstGeom prst="rect">
            <a:avLst/>
          </a:prstGeom>
        </p:spPr>
      </p:pic>
    </p:spTree>
    <p:extLst>
      <p:ext uri="{BB962C8B-B14F-4D97-AF65-F5344CB8AC3E}">
        <p14:creationId xmlns:p14="http://schemas.microsoft.com/office/powerpoint/2010/main" val="1854955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Скрам</a:t>
            </a:r>
            <a:r>
              <a:rPr lang="en-GB" b="1" noProof="0" dirty="0"/>
              <a:t>: </a:t>
            </a:r>
            <a:r>
              <a:rPr lang="ru-RU" b="1" dirty="0"/>
              <a:t>п</a:t>
            </a:r>
            <a:r>
              <a:rPr lang="ru-RU" b="1" noProof="0" dirty="0"/>
              <a:t>ринципы </a:t>
            </a:r>
            <a:endParaRPr lang="en-GB" b="1" noProof="0" dirty="0"/>
          </a:p>
        </p:txBody>
      </p:sp>
      <p:sp>
        <p:nvSpPr>
          <p:cNvPr id="3" name="Content Placeholder 2"/>
          <p:cNvSpPr>
            <a:spLocks noGrp="1"/>
          </p:cNvSpPr>
          <p:nvPr>
            <p:ph idx="1"/>
          </p:nvPr>
        </p:nvSpPr>
        <p:spPr>
          <a:xfrm>
            <a:off x="467544" y="1196752"/>
            <a:ext cx="7920880" cy="3101983"/>
          </a:xfrm>
        </p:spPr>
        <p:txBody>
          <a:bodyPr>
            <a:noAutofit/>
          </a:bodyPr>
          <a:lstStyle/>
          <a:p>
            <a:pPr>
              <a:spcAft>
                <a:spcPts val="600"/>
              </a:spcAft>
            </a:pPr>
            <a:r>
              <a:rPr lang="ru-RU" sz="2200" b="1" dirty="0"/>
              <a:t>Прозрачность: </a:t>
            </a:r>
            <a:r>
              <a:rPr lang="ru-RU" sz="2200" dirty="0"/>
              <a:t>Команда должна работать в условиях, при которых каждый её участник осведомлен о вопросах, с которыми сталкиваются другие члены команды. Команда выносит на поверхность вопросы в организации (часто вопросы, которые существовали в течение продолжительного периода времени), которые стоят на пути успеха команды.</a:t>
            </a:r>
          </a:p>
          <a:p>
            <a:pPr>
              <a:spcAft>
                <a:spcPts val="600"/>
              </a:spcAft>
            </a:pPr>
            <a:r>
              <a:rPr lang="ru-RU" sz="2200" b="1" dirty="0"/>
              <a:t>Инспекция: </a:t>
            </a:r>
            <a:r>
              <a:rPr lang="ru-RU" sz="2200" dirty="0"/>
              <a:t>Частые точки проверки, встроенные во фреймворк, предоставляющие команде возможность  подвести итоги относительно того, как протекает процесс. К таким точкам проверки относятся ежедневный скрам и совещание по обзору спринта.</a:t>
            </a:r>
          </a:p>
          <a:p>
            <a:pPr>
              <a:spcAft>
                <a:spcPts val="600"/>
              </a:spcAft>
            </a:pPr>
            <a:r>
              <a:rPr lang="ru-RU" sz="2200" b="1" dirty="0"/>
              <a:t>Адаптация: </a:t>
            </a:r>
            <a:r>
              <a:rPr lang="ru-RU" sz="2200" dirty="0"/>
              <a:t>Команда постоянно исследует, как идут дела, и пересматривает те аспекты, которые считает нецелесообразными.</a:t>
            </a:r>
          </a:p>
          <a:p>
            <a:pPr>
              <a:spcAft>
                <a:spcPts val="600"/>
              </a:spcAft>
            </a:pPr>
            <a:endParaRPr lang="ru-RU" sz="2200" dirty="0"/>
          </a:p>
        </p:txBody>
      </p:sp>
    </p:spTree>
    <p:extLst>
      <p:ext uri="{BB962C8B-B14F-4D97-AF65-F5344CB8AC3E}">
        <p14:creationId xmlns:p14="http://schemas.microsoft.com/office/powerpoint/2010/main" val="1997845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b="1" noProof="0" dirty="0"/>
              <a:t>Роли Скрам</a:t>
            </a:r>
            <a:r>
              <a:rPr lang="en-GB" b="1" noProof="0" dirty="0"/>
              <a:t>: </a:t>
            </a:r>
            <a:r>
              <a:rPr lang="ru-RU" b="1" noProof="0" dirty="0"/>
              <a:t>Владелец продукта </a:t>
            </a:r>
            <a:endParaRPr lang="en-GB" noProof="0" dirty="0"/>
          </a:p>
        </p:txBody>
      </p:sp>
      <p:sp>
        <p:nvSpPr>
          <p:cNvPr id="3" name="Content Placeholder 2"/>
          <p:cNvSpPr>
            <a:spLocks noGrp="1"/>
          </p:cNvSpPr>
          <p:nvPr>
            <p:ph idx="1"/>
          </p:nvPr>
        </p:nvSpPr>
        <p:spPr/>
        <p:txBody>
          <a:bodyPr>
            <a:normAutofit/>
          </a:bodyPr>
          <a:lstStyle/>
          <a:p>
            <a:endParaRPr lang="en-GB" sz="2400" noProof="0" dirty="0"/>
          </a:p>
          <a:p>
            <a:r>
              <a:rPr lang="ru-RU" sz="2400" noProof="0" dirty="0">
                <a:hlinkClick r:id="rId3"/>
              </a:rPr>
              <a:t>Владелец продукта</a:t>
            </a:r>
            <a:r>
              <a:rPr lang="en-GB" sz="2400" noProof="0" dirty="0"/>
              <a:t> </a:t>
            </a:r>
            <a:r>
              <a:rPr lang="ru-RU" sz="2400" noProof="0" dirty="0"/>
              <a:t>- человек, отвечающий за управление бэклогом продукта с целью достижения желаемых результатов, определенных командой</a:t>
            </a:r>
            <a:r>
              <a:rPr lang="en-GB" sz="2400" noProof="0" dirty="0"/>
              <a:t>.</a:t>
            </a:r>
          </a:p>
          <a:p>
            <a:r>
              <a:rPr lang="ru-RU" sz="2400" noProof="0" dirty="0"/>
              <a:t>Роль Владельца продукта существует в Скраме в целях решения задач, которые стоят перед командой разработки продукта и имеют множество конфликтных направлений, или не имеют направления вообще, в отношении того, что нужно создавать</a:t>
            </a:r>
            <a:r>
              <a:rPr lang="en-GB" sz="2400" noProof="0" dirty="0"/>
              <a:t>.</a:t>
            </a:r>
            <a:endParaRPr lang="ru-RU" sz="2400" noProof="0" dirty="0"/>
          </a:p>
          <a:p>
            <a:endParaRPr lang="en-GB" sz="2400" noProof="0" dirty="0"/>
          </a:p>
          <a:p>
            <a:endParaRPr lang="en-GB" sz="2400" noProof="0" dirty="0"/>
          </a:p>
        </p:txBody>
      </p:sp>
    </p:spTree>
    <p:extLst>
      <p:ext uri="{BB962C8B-B14F-4D97-AF65-F5344CB8AC3E}">
        <p14:creationId xmlns:p14="http://schemas.microsoft.com/office/powerpoint/2010/main" val="1516944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Роли Скрам</a:t>
            </a:r>
            <a:r>
              <a:rPr lang="en-GB" b="1" noProof="0" dirty="0"/>
              <a:t>: </a:t>
            </a:r>
            <a:r>
              <a:rPr lang="ru-RU" b="1" noProof="0" dirty="0"/>
              <a:t>Скрам-мастер </a:t>
            </a:r>
            <a:endParaRPr lang="en-GB" b="1" noProof="0" dirty="0"/>
          </a:p>
        </p:txBody>
      </p:sp>
      <p:sp>
        <p:nvSpPr>
          <p:cNvPr id="3" name="Content Placeholder 2"/>
          <p:cNvSpPr>
            <a:spLocks noGrp="1"/>
          </p:cNvSpPr>
          <p:nvPr>
            <p:ph idx="1"/>
          </p:nvPr>
        </p:nvSpPr>
        <p:spPr/>
        <p:txBody>
          <a:bodyPr>
            <a:normAutofit/>
          </a:bodyPr>
          <a:lstStyle/>
          <a:p>
            <a:r>
              <a:rPr lang="ru-RU" sz="2400" noProof="0" dirty="0">
                <a:hlinkClick r:id="rId3"/>
              </a:rPr>
              <a:t>Скрам-мастер</a:t>
            </a:r>
            <a:r>
              <a:rPr lang="en-GB" sz="2400" noProof="0" dirty="0"/>
              <a:t> </a:t>
            </a:r>
            <a:r>
              <a:rPr lang="ru-RU" sz="2400" noProof="0" dirty="0"/>
              <a:t>- </a:t>
            </a:r>
            <a:r>
              <a:rPr lang="ru-RU" sz="2400" dirty="0"/>
              <a:t>человек, отвечающий за обеспечение того, что команда действует в соответствии с ценностями и принципами </a:t>
            </a:r>
            <a:r>
              <a:rPr lang="en-GB" sz="2400" b="1" noProof="0" dirty="0"/>
              <a:t>agile </a:t>
            </a:r>
            <a:r>
              <a:rPr lang="ru-RU" sz="2400" dirty="0"/>
              <a:t>и придерживается согласованных ею </a:t>
            </a:r>
            <a:r>
              <a:rPr lang="ru-RU" sz="2400" b="1" dirty="0"/>
              <a:t>процессов </a:t>
            </a:r>
            <a:r>
              <a:rPr lang="ru-RU" sz="2400" dirty="0"/>
              <a:t>и </a:t>
            </a:r>
            <a:r>
              <a:rPr lang="ru-RU" sz="2400" b="1" dirty="0"/>
              <a:t>практик</a:t>
            </a:r>
            <a:r>
              <a:rPr lang="en-GB" sz="2400" noProof="0" dirty="0"/>
              <a:t>.</a:t>
            </a:r>
          </a:p>
          <a:p>
            <a:r>
              <a:rPr lang="ru-RU" sz="2400" noProof="0" dirty="0"/>
              <a:t>Название роли первоначально предназначалось для обозначения человека, который является экспертом по Скраму и, таким образом, может обучать других</a:t>
            </a:r>
            <a:r>
              <a:rPr lang="en-GB" sz="2400" noProof="0" dirty="0"/>
              <a:t>.</a:t>
            </a:r>
          </a:p>
          <a:p>
            <a:r>
              <a:rPr lang="ru-RU" sz="2400" noProof="0" dirty="0"/>
              <a:t>Эта роль, как правило, не предполагает наличие каких-либо фактических полномочий</a:t>
            </a:r>
            <a:r>
              <a:rPr lang="en-GB" sz="2400" noProof="0" dirty="0"/>
              <a:t>. </a:t>
            </a:r>
            <a:r>
              <a:rPr lang="ru-RU" sz="2400" noProof="0" dirty="0"/>
              <a:t>Люди, занимающие данную роль, должны руководить с позиции влияния и часто выполняют функции лидера-слуги</a:t>
            </a:r>
            <a:r>
              <a:rPr lang="en-GB" sz="2400" noProof="0" dirty="0"/>
              <a:t>.</a:t>
            </a:r>
          </a:p>
          <a:p>
            <a:endParaRPr lang="en-GB" sz="2400" noProof="0" dirty="0"/>
          </a:p>
        </p:txBody>
      </p:sp>
    </p:spTree>
    <p:extLst>
      <p:ext uri="{BB962C8B-B14F-4D97-AF65-F5344CB8AC3E}">
        <p14:creationId xmlns:p14="http://schemas.microsoft.com/office/powerpoint/2010/main" val="3487749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Роли Скрам</a:t>
            </a:r>
            <a:r>
              <a:rPr lang="en-GB" b="1" noProof="0" dirty="0"/>
              <a:t>:</a:t>
            </a:r>
            <a:r>
              <a:rPr lang="ru-RU" b="1" noProof="0" dirty="0"/>
              <a:t> Команда</a:t>
            </a:r>
            <a:endParaRPr lang="en-GB" b="1" noProof="0" dirty="0"/>
          </a:p>
        </p:txBody>
      </p:sp>
      <p:sp>
        <p:nvSpPr>
          <p:cNvPr id="3" name="Content Placeholder 2"/>
          <p:cNvSpPr>
            <a:spLocks noGrp="1"/>
          </p:cNvSpPr>
          <p:nvPr>
            <p:ph idx="1"/>
          </p:nvPr>
        </p:nvSpPr>
        <p:spPr/>
        <p:txBody>
          <a:bodyPr>
            <a:normAutofit lnSpcReduction="10000"/>
          </a:bodyPr>
          <a:lstStyle/>
          <a:p>
            <a:endParaRPr lang="en-GB" sz="2400" noProof="0" dirty="0"/>
          </a:p>
          <a:p>
            <a:r>
              <a:rPr lang="ru-RU" sz="2400" noProof="0" dirty="0">
                <a:hlinkClick r:id="rId3"/>
              </a:rPr>
              <a:t>Команда разработки</a:t>
            </a:r>
            <a:r>
              <a:rPr lang="en-GB" sz="2400" noProof="0" dirty="0"/>
              <a:t> </a:t>
            </a:r>
            <a:r>
              <a:rPr lang="ru-RU" sz="2400" noProof="0" dirty="0"/>
              <a:t>состоит из профессионалов, которые обеспечивают поставку к концу спринта инкремента продукта</a:t>
            </a:r>
            <a:r>
              <a:rPr lang="en-GB" sz="2400" noProof="0" dirty="0"/>
              <a:t>.</a:t>
            </a:r>
          </a:p>
          <a:p>
            <a:endParaRPr lang="et-EE" sz="2400" noProof="0" dirty="0"/>
          </a:p>
          <a:p>
            <a:r>
              <a:rPr lang="ru-RU" sz="2400" dirty="0"/>
              <a:t>Основная обязанность команды разработки – обеспечивать поставку инкремента с высокой ценностью к концу каждого спринта</a:t>
            </a:r>
            <a:r>
              <a:rPr lang="en-GB" sz="2400" noProof="0" dirty="0"/>
              <a:t>. </a:t>
            </a:r>
          </a:p>
          <a:p>
            <a:endParaRPr lang="et-EE" sz="2400" noProof="0" dirty="0"/>
          </a:p>
          <a:p>
            <a:r>
              <a:rPr lang="ru-RU" sz="2400" dirty="0"/>
              <a:t>Разделение работы происходит по усмотрению команды на основании существующих условий в определенный момент времени</a:t>
            </a:r>
            <a:r>
              <a:rPr lang="en-GB" sz="2400" noProof="0" dirty="0"/>
              <a:t>.</a:t>
            </a:r>
          </a:p>
          <a:p>
            <a:endParaRPr lang="en-GB" sz="2400" noProof="0" dirty="0"/>
          </a:p>
        </p:txBody>
      </p:sp>
    </p:spTree>
    <p:extLst>
      <p:ext uri="{BB962C8B-B14F-4D97-AF65-F5344CB8AC3E}">
        <p14:creationId xmlns:p14="http://schemas.microsoft.com/office/powerpoint/2010/main" val="1496714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BFF125-6BA0-4ACD-BA3F-6ECB1A3765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802" y="404664"/>
            <a:ext cx="8542396" cy="5616624"/>
          </a:xfrm>
          <a:prstGeom prst="rect">
            <a:avLst/>
          </a:prstGeom>
        </p:spPr>
      </p:pic>
    </p:spTree>
    <p:extLst>
      <p:ext uri="{BB962C8B-B14F-4D97-AF65-F5344CB8AC3E}">
        <p14:creationId xmlns:p14="http://schemas.microsoft.com/office/powerpoint/2010/main" val="4048874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6147613" cy="1188720"/>
          </a:xfrm>
        </p:spPr>
        <p:txBody>
          <a:bodyPr>
            <a:normAutofit/>
          </a:bodyPr>
          <a:lstStyle/>
          <a:p>
            <a:pPr algn="l"/>
            <a:r>
              <a:rPr lang="ru-RU" b="1" noProof="0" dirty="0"/>
              <a:t>Скрам</a:t>
            </a:r>
            <a:r>
              <a:rPr lang="en-GB" b="1" noProof="0" dirty="0"/>
              <a:t>:</a:t>
            </a:r>
            <a:r>
              <a:rPr lang="ru-RU" b="1" noProof="0" dirty="0"/>
              <a:t> процесс </a:t>
            </a:r>
            <a:endParaRPr lang="en-GB" noProof="0" dirty="0"/>
          </a:p>
        </p:txBody>
      </p:sp>
      <p:sp>
        <p:nvSpPr>
          <p:cNvPr id="3" name="Content Placeholder 2"/>
          <p:cNvSpPr>
            <a:spLocks noGrp="1"/>
          </p:cNvSpPr>
          <p:nvPr>
            <p:ph idx="1"/>
          </p:nvPr>
        </p:nvSpPr>
        <p:spPr>
          <a:xfrm>
            <a:off x="539552" y="1974369"/>
            <a:ext cx="8460474" cy="3207449"/>
          </a:xfrm>
        </p:spPr>
        <p:txBody>
          <a:bodyPr>
            <a:noAutofit/>
          </a:bodyPr>
          <a:lstStyle/>
          <a:p>
            <a:pPr lvl="0">
              <a:spcAft>
                <a:spcPts val="600"/>
              </a:spcAft>
            </a:pPr>
            <a:r>
              <a:rPr lang="ru-RU" sz="2400" noProof="0" dirty="0"/>
              <a:t>Требования заказчиков, описание продукта/сервиса, результаты обучения</a:t>
            </a:r>
            <a:endParaRPr lang="en-GB" sz="2400" noProof="0" dirty="0"/>
          </a:p>
          <a:p>
            <a:pPr lvl="0">
              <a:spcAft>
                <a:spcPts val="600"/>
              </a:spcAft>
            </a:pPr>
            <a:r>
              <a:rPr lang="ru-RU" sz="2400" noProof="0" dirty="0"/>
              <a:t>Бэклог продукта</a:t>
            </a:r>
            <a:r>
              <a:rPr lang="en-GB" sz="2400" noProof="0" dirty="0"/>
              <a:t>, </a:t>
            </a:r>
            <a:r>
              <a:rPr lang="ru-RU" sz="2400" noProof="0" dirty="0"/>
              <a:t>пользовательские истории и задачи </a:t>
            </a:r>
            <a:endParaRPr lang="en-GB" sz="2400" noProof="0" dirty="0"/>
          </a:p>
          <a:p>
            <a:pPr lvl="0">
              <a:spcAft>
                <a:spcPts val="1200"/>
              </a:spcAft>
            </a:pPr>
            <a:endParaRPr lang="en-GB" sz="2400" noProof="0" dirty="0"/>
          </a:p>
          <a:p>
            <a:pPr lvl="0">
              <a:spcAft>
                <a:spcPts val="1200"/>
              </a:spcAft>
            </a:pPr>
            <a:r>
              <a:rPr lang="ru-RU" sz="2400" noProof="0" dirty="0"/>
              <a:t>Каждая задача</a:t>
            </a:r>
            <a:r>
              <a:rPr lang="en-GB" sz="2400" noProof="0" dirty="0"/>
              <a:t>:</a:t>
            </a:r>
          </a:p>
          <a:p>
            <a:pPr lvl="1"/>
            <a:r>
              <a:rPr lang="ru-RU" sz="2400" noProof="0" dirty="0"/>
              <a:t>План </a:t>
            </a:r>
            <a:r>
              <a:rPr lang="en-GB" sz="2400" noProof="0" dirty="0"/>
              <a:t>(</a:t>
            </a:r>
            <a:r>
              <a:rPr lang="ru-RU" sz="2400" noProof="0" dirty="0"/>
              <a:t>нужно сделать</a:t>
            </a:r>
            <a:r>
              <a:rPr lang="en-GB" sz="2400" noProof="0" dirty="0"/>
              <a:t>)</a:t>
            </a:r>
          </a:p>
          <a:p>
            <a:pPr lvl="1"/>
            <a:r>
              <a:rPr lang="ru-RU" sz="2400" noProof="0" dirty="0"/>
              <a:t>Реализовать </a:t>
            </a:r>
            <a:r>
              <a:rPr lang="en-GB" sz="2400" noProof="0" dirty="0"/>
              <a:t>(</a:t>
            </a:r>
            <a:r>
              <a:rPr lang="ru-RU" sz="2400" noProof="0" dirty="0"/>
              <a:t>в работе</a:t>
            </a:r>
            <a:r>
              <a:rPr lang="en-GB" sz="2400" noProof="0" dirty="0"/>
              <a:t>)</a:t>
            </a:r>
          </a:p>
          <a:p>
            <a:pPr lvl="1"/>
            <a:r>
              <a:rPr lang="ru-RU" sz="2400" noProof="0" dirty="0"/>
              <a:t>Оценить </a:t>
            </a:r>
            <a:r>
              <a:rPr lang="en-GB" sz="2400" noProof="0" dirty="0"/>
              <a:t>(</a:t>
            </a:r>
            <a:r>
              <a:rPr lang="ru-RU" sz="2400" noProof="0" dirty="0"/>
              <a:t>в соответствии с требованиями, результатами обучения, критериями готовности</a:t>
            </a:r>
            <a:r>
              <a:rPr lang="en-GB" sz="2400" noProof="0" dirty="0"/>
              <a:t>)</a:t>
            </a:r>
            <a:r>
              <a:rPr lang="ru-RU" sz="2400" noProof="0" dirty="0"/>
              <a:t> и задокументировать </a:t>
            </a:r>
            <a:r>
              <a:rPr lang="en-GB" sz="2400" noProof="0" dirty="0"/>
              <a:t> (</a:t>
            </a:r>
            <a:r>
              <a:rPr lang="ru-RU" sz="2400" noProof="0" dirty="0"/>
              <a:t>сделано</a:t>
            </a:r>
            <a:r>
              <a:rPr lang="en-GB" sz="2400" noProof="0" dirty="0"/>
              <a:t>)</a:t>
            </a:r>
            <a:endParaRPr lang="en-GB" sz="3600" b="1" noProof="0" dirty="0">
              <a:solidFill>
                <a:srgbClr val="FF9933"/>
              </a:solidFill>
            </a:endParaRPr>
          </a:p>
        </p:txBody>
      </p:sp>
      <p:pic>
        <p:nvPicPr>
          <p:cNvPr id="9" name="Picture 8">
            <a:extLst>
              <a:ext uri="{FF2B5EF4-FFF2-40B4-BE49-F238E27FC236}">
                <a16:creationId xmlns:a16="http://schemas.microsoft.com/office/drawing/2014/main" id="{9F5C1E90-AC0A-4E30-8368-7D02136AB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440" y="3411860"/>
            <a:ext cx="3864758" cy="2091110"/>
          </a:xfrm>
          <a:prstGeom prst="rect">
            <a:avLst/>
          </a:prstGeom>
        </p:spPr>
      </p:pic>
    </p:spTree>
    <p:extLst>
      <p:ext uri="{BB962C8B-B14F-4D97-AF65-F5344CB8AC3E}">
        <p14:creationId xmlns:p14="http://schemas.microsoft.com/office/powerpoint/2010/main" val="3879792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B69E79-C740-42CD-AE31-7BC1E7992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636" y="177209"/>
            <a:ext cx="6552728" cy="6503582"/>
          </a:xfrm>
          <a:prstGeom prst="rect">
            <a:avLst/>
          </a:prstGeom>
        </p:spPr>
      </p:pic>
    </p:spTree>
    <p:extLst>
      <p:ext uri="{BB962C8B-B14F-4D97-AF65-F5344CB8AC3E}">
        <p14:creationId xmlns:p14="http://schemas.microsoft.com/office/powerpoint/2010/main" val="49383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Ваши задачи </a:t>
            </a:r>
            <a:endParaRPr lang="en-GB" b="1" noProof="0" dirty="0"/>
          </a:p>
        </p:txBody>
      </p:sp>
      <p:sp>
        <p:nvSpPr>
          <p:cNvPr id="3" name="Content Placeholder 2"/>
          <p:cNvSpPr>
            <a:spLocks noGrp="1"/>
          </p:cNvSpPr>
          <p:nvPr>
            <p:ph idx="1"/>
          </p:nvPr>
        </p:nvSpPr>
        <p:spPr/>
        <p:txBody>
          <a:bodyPr>
            <a:normAutofit/>
          </a:bodyPr>
          <a:lstStyle/>
          <a:p>
            <a:endParaRPr lang="et-EE" sz="2400" noProof="0" dirty="0"/>
          </a:p>
          <a:p>
            <a:r>
              <a:rPr lang="ru-RU" sz="2400" noProof="0" dirty="0"/>
              <a:t>Обучаться и обдумывать</a:t>
            </a:r>
            <a:r>
              <a:rPr lang="en-GB" sz="2400" noProof="0" dirty="0"/>
              <a:t>.</a:t>
            </a:r>
          </a:p>
          <a:p>
            <a:r>
              <a:rPr lang="ru-RU" sz="2400" dirty="0"/>
              <a:t>Проанализировать существующие инструменты для вашей организации</a:t>
            </a:r>
            <a:r>
              <a:rPr lang="en-GB" sz="2400" noProof="0" dirty="0"/>
              <a:t>.</a:t>
            </a:r>
          </a:p>
          <a:p>
            <a:r>
              <a:rPr lang="ru-RU" sz="2400" noProof="0" dirty="0"/>
              <a:t>Выполнять упражнения, используя ИТ-инструменты, чтобы вы знали, как можно их адаптировать под ваши потребности </a:t>
            </a:r>
            <a:r>
              <a:rPr lang="ru-RU" sz="2400" dirty="0"/>
              <a:t>и расширить возможности ваших коллег</a:t>
            </a:r>
            <a:r>
              <a:rPr lang="en-GB" sz="2400" noProof="0" dirty="0"/>
              <a:t>.</a:t>
            </a:r>
          </a:p>
          <a:p>
            <a:r>
              <a:rPr lang="ru-RU" sz="2400" noProof="0" dirty="0"/>
              <a:t>Задавать вопросы и думать</a:t>
            </a:r>
            <a:r>
              <a:rPr lang="en-GB" sz="2400" noProof="0" dirty="0"/>
              <a:t>.</a:t>
            </a:r>
          </a:p>
          <a:p>
            <a:r>
              <a:rPr lang="ru-RU" sz="2400" noProof="0" dirty="0"/>
              <a:t>Приятно проводить время</a:t>
            </a:r>
            <a:r>
              <a:rPr lang="en-GB" sz="2400" noProof="0" dirty="0"/>
              <a:t>!</a:t>
            </a:r>
          </a:p>
          <a:p>
            <a:endParaRPr lang="en-GB" sz="2400" noProof="0" dirty="0"/>
          </a:p>
        </p:txBody>
      </p:sp>
    </p:spTree>
    <p:extLst>
      <p:ext uri="{BB962C8B-B14F-4D97-AF65-F5344CB8AC3E}">
        <p14:creationId xmlns:p14="http://schemas.microsoft.com/office/powerpoint/2010/main" val="447090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Скрам</a:t>
            </a:r>
            <a:r>
              <a:rPr lang="en-GB" b="1" noProof="0" dirty="0"/>
              <a:t>:</a:t>
            </a:r>
            <a:r>
              <a:rPr lang="ru-RU" b="1" noProof="0" dirty="0"/>
              <a:t> ресурсы </a:t>
            </a:r>
            <a:endParaRPr lang="en-GB" b="1" noProof="0" dirty="0"/>
          </a:p>
        </p:txBody>
      </p:sp>
      <p:sp>
        <p:nvSpPr>
          <p:cNvPr id="3" name="Content Placeholder 2"/>
          <p:cNvSpPr>
            <a:spLocks noGrp="1"/>
          </p:cNvSpPr>
          <p:nvPr>
            <p:ph idx="1"/>
          </p:nvPr>
        </p:nvSpPr>
        <p:spPr/>
        <p:txBody>
          <a:bodyPr>
            <a:normAutofit/>
          </a:bodyPr>
          <a:lstStyle/>
          <a:p>
            <a:pPr marL="0" indent="0">
              <a:buNone/>
            </a:pPr>
            <a:r>
              <a:rPr lang="ru-RU" sz="2400" noProof="0" dirty="0"/>
              <a:t>Концепции </a:t>
            </a:r>
            <a:r>
              <a:rPr lang="en-GB" sz="2400" noProof="0" dirty="0">
                <a:hlinkClick r:id="rId3"/>
              </a:rPr>
              <a:t>https://www.agilealliance.org/agile101/</a:t>
            </a:r>
            <a:endParaRPr lang="en-GB" sz="2400" noProof="0" dirty="0"/>
          </a:p>
          <a:p>
            <a:r>
              <a:rPr lang="ru-RU" sz="2400" noProof="0" dirty="0"/>
              <a:t>Сроки </a:t>
            </a:r>
            <a:r>
              <a:rPr lang="en-GB" sz="2400" noProof="0" dirty="0">
                <a:hlinkClick r:id="rId4"/>
              </a:rPr>
              <a:t>https://www.agilealliance.org/agile101/practices-timeline/</a:t>
            </a:r>
            <a:endParaRPr lang="en-GB" sz="2400" noProof="0" dirty="0"/>
          </a:p>
          <a:p>
            <a:pPr marL="0" indent="0">
              <a:buNone/>
            </a:pPr>
            <a:r>
              <a:rPr lang="ru-RU" sz="2400" noProof="0" dirty="0"/>
              <a:t>Скрам </a:t>
            </a:r>
            <a:r>
              <a:rPr lang="en-GB" sz="2400" noProof="0" dirty="0"/>
              <a:t> </a:t>
            </a:r>
          </a:p>
          <a:p>
            <a:r>
              <a:rPr lang="en-GB" sz="2400" noProof="0" dirty="0">
                <a:hlinkClick r:id="rId5"/>
              </a:rPr>
              <a:t>https://www.scrumguides.org/scrum-guide.html</a:t>
            </a:r>
            <a:r>
              <a:rPr lang="en-GB" sz="2400" noProof="0" dirty="0"/>
              <a:t> </a:t>
            </a:r>
          </a:p>
          <a:p>
            <a:r>
              <a:rPr lang="en-GB" sz="2400" noProof="0" dirty="0">
                <a:hlinkClick r:id="rId6"/>
              </a:rPr>
              <a:t>https://www.scrumguides.org/</a:t>
            </a:r>
            <a:r>
              <a:rPr lang="en-GB" sz="2400" noProof="0" dirty="0"/>
              <a:t> </a:t>
            </a:r>
          </a:p>
          <a:p>
            <a:r>
              <a:rPr lang="en-GB" sz="2400" noProof="0" dirty="0">
                <a:hlinkClick r:id="rId7"/>
              </a:rPr>
              <a:t>https://www.yodiz.com/blog/agile-vs-waterfall-differences-in-software-development-methodologies/</a:t>
            </a:r>
            <a:endParaRPr lang="en-GB" sz="2400" noProof="0" dirty="0"/>
          </a:p>
          <a:p>
            <a:endParaRPr lang="en-GB" sz="2400" noProof="0" dirty="0"/>
          </a:p>
        </p:txBody>
      </p:sp>
    </p:spTree>
    <p:extLst>
      <p:ext uri="{BB962C8B-B14F-4D97-AF65-F5344CB8AC3E}">
        <p14:creationId xmlns:p14="http://schemas.microsoft.com/office/powerpoint/2010/main" val="1230292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ru-RU" sz="3500" b="1" noProof="0" dirty="0"/>
              <a:t>Как выбирать и использовать наилучшие инструменты </a:t>
            </a:r>
            <a:endParaRPr lang="en-GB" sz="3500" b="1" noProof="0" dirty="0"/>
          </a:p>
        </p:txBody>
      </p:sp>
      <p:sp>
        <p:nvSpPr>
          <p:cNvPr id="3" name="Content Placeholder 2"/>
          <p:cNvSpPr>
            <a:spLocks noGrp="1"/>
          </p:cNvSpPr>
          <p:nvPr>
            <p:ph idx="1"/>
          </p:nvPr>
        </p:nvSpPr>
        <p:spPr/>
        <p:txBody>
          <a:bodyPr/>
          <a:lstStyle/>
          <a:p>
            <a:endParaRPr lang="et-EE" dirty="0"/>
          </a:p>
        </p:txBody>
      </p:sp>
      <p:graphicFrame>
        <p:nvGraphicFramePr>
          <p:cNvPr id="4" name="Diagram 3"/>
          <p:cNvGraphicFramePr/>
          <p:nvPr>
            <p:extLst>
              <p:ext uri="{D42A27DB-BD31-4B8C-83A1-F6EECF244321}">
                <p14:modId xmlns:p14="http://schemas.microsoft.com/office/powerpoint/2010/main" val="54913488"/>
              </p:ext>
            </p:extLst>
          </p:nvPr>
        </p:nvGraphicFramePr>
        <p:xfrm>
          <a:off x="251520" y="1268760"/>
          <a:ext cx="856895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2987824" y="1196752"/>
            <a:ext cx="5904656" cy="122413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a:solidFill>
                  <a:schemeClr val="tx1"/>
                </a:solidFill>
              </a:rPr>
              <a:t>Какие недостатки  вашего текущего решения ?</a:t>
            </a:r>
            <a:endParaRPr lang="et-EE" sz="1200" dirty="0">
              <a:solidFill>
                <a:schemeClr val="tx1"/>
              </a:solidFill>
            </a:endParaRPr>
          </a:p>
          <a:p>
            <a:pPr lvl="0"/>
            <a:r>
              <a:rPr lang="ru-RU" sz="1200" dirty="0">
                <a:solidFill>
                  <a:schemeClr val="tx1"/>
                </a:solidFill>
              </a:rPr>
              <a:t>Что вам нужно в новой решении? </a:t>
            </a:r>
          </a:p>
          <a:p>
            <a:pPr lvl="0"/>
            <a:r>
              <a:rPr lang="ru-RU" sz="1200" dirty="0">
                <a:solidFill>
                  <a:schemeClr val="tx1"/>
                </a:solidFill>
              </a:rPr>
              <a:t>Какой методологии управления проектом оно должно соответствовать</a:t>
            </a:r>
            <a:r>
              <a:rPr lang="en-US" sz="1200" dirty="0">
                <a:solidFill>
                  <a:schemeClr val="tx1"/>
                </a:solidFill>
              </a:rPr>
              <a:t>?</a:t>
            </a:r>
            <a:endParaRPr lang="et-EE" sz="1200" dirty="0">
              <a:solidFill>
                <a:schemeClr val="tx1"/>
              </a:solidFill>
            </a:endParaRPr>
          </a:p>
          <a:p>
            <a:pPr lvl="0"/>
            <a:r>
              <a:rPr lang="ru-RU" sz="1200" dirty="0">
                <a:solidFill>
                  <a:schemeClr val="tx1"/>
                </a:solidFill>
              </a:rPr>
              <a:t>Кто будет пользоваться инструментом ?</a:t>
            </a:r>
            <a:endParaRPr lang="et-EE" sz="1200" dirty="0">
              <a:solidFill>
                <a:schemeClr val="tx1"/>
              </a:solidFill>
            </a:endParaRPr>
          </a:p>
        </p:txBody>
      </p:sp>
    </p:spTree>
    <p:extLst>
      <p:ext uri="{BB962C8B-B14F-4D97-AF65-F5344CB8AC3E}">
        <p14:creationId xmlns:p14="http://schemas.microsoft.com/office/powerpoint/2010/main" val="2102807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6666"/>
              </a:buClr>
              <a:buSzPct val="25000"/>
              <a:buFont typeface="Calibri"/>
              <a:buNone/>
            </a:pPr>
            <a:r>
              <a:rPr lang="ru-RU" b="1" i="0" u="none" strike="noStrike" cap="none" noProof="0" dirty="0">
                <a:latin typeface="Calibri"/>
                <a:ea typeface="Calibri"/>
                <a:cs typeface="Calibri"/>
                <a:sym typeface="Calibri"/>
              </a:rPr>
              <a:t>ИНСТРУМЕНТЫ</a:t>
            </a:r>
            <a:r>
              <a:rPr lang="en-GB" b="1" i="0" u="none" strike="noStrike" cap="none" noProof="0" dirty="0">
                <a:latin typeface="Calibri"/>
                <a:ea typeface="Calibri"/>
                <a:cs typeface="Calibri"/>
                <a:sym typeface="Calibri"/>
              </a:rPr>
              <a:t>: </a:t>
            </a:r>
            <a:r>
              <a:rPr lang="ru-RU" b="1" dirty="0">
                <a:latin typeface="Calibri"/>
                <a:ea typeface="Calibri"/>
                <a:cs typeface="Calibri"/>
                <a:sym typeface="Calibri"/>
              </a:rPr>
              <a:t>взаимодействие через Интернет </a:t>
            </a:r>
            <a:endParaRPr lang="en-GB" b="1" i="0" u="none" strike="noStrike" cap="none" noProof="0" dirty="0">
              <a:latin typeface="Calibri"/>
              <a:ea typeface="Calibri"/>
              <a:cs typeface="Calibri"/>
              <a:sym typeface="Calibri"/>
            </a:endParaRPr>
          </a:p>
        </p:txBody>
      </p:sp>
      <p:sp>
        <p:nvSpPr>
          <p:cNvPr id="95" name="Shape 95"/>
          <p:cNvSpPr txBox="1">
            <a:spLocks noGrp="1"/>
          </p:cNvSpPr>
          <p:nvPr>
            <p:ph type="body" idx="1"/>
          </p:nvPr>
        </p:nvSpPr>
        <p:spPr>
          <a:xfrm>
            <a:off x="467544" y="1600200"/>
            <a:ext cx="8219256" cy="4525963"/>
          </a:xfrm>
          <a:prstGeom prst="rect">
            <a:avLst/>
          </a:prstGeom>
          <a:noFill/>
          <a:ln>
            <a:noFill/>
          </a:ln>
        </p:spPr>
        <p:txBody>
          <a:bodyPr wrap="square" lIns="91425" tIns="45700" rIns="91425" bIns="45700" anchor="t" anchorCtr="0">
            <a:noAutofit/>
          </a:bodyPr>
          <a:lstStyle/>
          <a:p>
            <a:pPr>
              <a:spcBef>
                <a:spcPts val="600"/>
              </a:spcBef>
              <a:spcAft>
                <a:spcPts val="600"/>
              </a:spcAft>
              <a:buClr>
                <a:schemeClr val="dk1"/>
              </a:buClr>
              <a:buSzPct val="100000"/>
              <a:buFont typeface="Arial"/>
              <a:buChar char="•"/>
            </a:pPr>
            <a:r>
              <a:rPr lang="ru-RU" sz="2400" noProof="0" dirty="0">
                <a:solidFill>
                  <a:schemeClr val="dk1"/>
                </a:solidFill>
                <a:ea typeface="Calibri"/>
                <a:cs typeface="Calibri"/>
                <a:sym typeface="Calibri"/>
              </a:rPr>
              <a:t>Планирование встреч </a:t>
            </a:r>
            <a:r>
              <a:rPr lang="en-GB" sz="2400" noProof="0" dirty="0">
                <a:solidFill>
                  <a:schemeClr val="dk1"/>
                </a:solidFill>
                <a:ea typeface="Calibri"/>
                <a:cs typeface="Calibri"/>
                <a:sym typeface="Calibri"/>
              </a:rPr>
              <a:t>- </a:t>
            </a:r>
            <a:r>
              <a:rPr lang="en-GB" sz="2400" u="sng" noProof="0" dirty="0">
                <a:solidFill>
                  <a:schemeClr val="hlink"/>
                </a:solidFill>
                <a:ea typeface="Calibri"/>
                <a:cs typeface="Calibri"/>
                <a:sym typeface="Calibri"/>
                <a:hlinkClick r:id="rId3"/>
              </a:rPr>
              <a:t>http://doodle.com/</a:t>
            </a:r>
            <a:r>
              <a:rPr lang="en-GB" sz="2400" noProof="0" dirty="0">
                <a:solidFill>
                  <a:schemeClr val="dk1"/>
                </a:solidFill>
                <a:ea typeface="Calibri"/>
                <a:cs typeface="Calibri"/>
                <a:sym typeface="Calibri"/>
              </a:rPr>
              <a:t> </a:t>
            </a:r>
          </a:p>
          <a:p>
            <a:pPr marL="342900" marR="0" lvl="0" indent="-342900" algn="l" rtl="0">
              <a:spcBef>
                <a:spcPts val="600"/>
              </a:spcBef>
              <a:spcAft>
                <a:spcPts val="600"/>
              </a:spcAft>
              <a:buClr>
                <a:schemeClr val="dk1"/>
              </a:buClr>
              <a:buSzPct val="100000"/>
              <a:buFont typeface="Arial"/>
              <a:buChar char="•"/>
            </a:pPr>
            <a:r>
              <a:rPr lang="ru-RU" sz="2400" b="0" i="0" u="none" strike="noStrike" cap="none" noProof="0" dirty="0">
                <a:solidFill>
                  <a:schemeClr val="dk1"/>
                </a:solidFill>
                <a:ea typeface="Calibri"/>
                <a:cs typeface="Calibri"/>
                <a:sym typeface="Calibri"/>
              </a:rPr>
              <a:t>Облачные сервисы </a:t>
            </a:r>
            <a:endParaRPr lang="en-GB" sz="2400" b="0" i="0" u="none" strike="noStrike" cap="none" noProof="0" dirty="0">
              <a:solidFill>
                <a:schemeClr val="dk1"/>
              </a:solidFill>
              <a:ea typeface="Calibri"/>
              <a:cs typeface="Calibri"/>
              <a:sym typeface="Calibri"/>
            </a:endParaRPr>
          </a:p>
          <a:p>
            <a:pPr marL="342900" marR="0" lvl="0" indent="-342900" algn="l" rtl="0">
              <a:spcBef>
                <a:spcPts val="600"/>
              </a:spcBef>
              <a:spcAft>
                <a:spcPts val="600"/>
              </a:spcAft>
              <a:buClr>
                <a:schemeClr val="dk1"/>
              </a:buClr>
              <a:buSzPct val="100000"/>
              <a:buFont typeface="Arial"/>
              <a:buChar char="•"/>
            </a:pPr>
            <a:r>
              <a:rPr lang="ru-RU" sz="2400" noProof="0" dirty="0">
                <a:solidFill>
                  <a:schemeClr val="dk1"/>
                </a:solidFill>
                <a:ea typeface="Calibri"/>
                <a:cs typeface="Calibri"/>
                <a:sym typeface="Calibri"/>
              </a:rPr>
              <a:t>Опросы</a:t>
            </a:r>
            <a:r>
              <a:rPr lang="en-GB" sz="2400" noProof="0" dirty="0">
                <a:solidFill>
                  <a:schemeClr val="dk1"/>
                </a:solidFill>
                <a:ea typeface="Calibri"/>
                <a:cs typeface="Calibri"/>
                <a:sym typeface="Calibri"/>
              </a:rPr>
              <a:t>,</a:t>
            </a:r>
            <a:r>
              <a:rPr lang="ru-RU" sz="2400" noProof="0" dirty="0">
                <a:solidFill>
                  <a:schemeClr val="dk1"/>
                </a:solidFill>
                <a:ea typeface="Calibri"/>
                <a:cs typeface="Calibri"/>
                <a:sym typeface="Calibri"/>
              </a:rPr>
              <a:t> развлечение и пр. </a:t>
            </a:r>
            <a:endParaRPr lang="en-GB" sz="2400" b="0" i="0" u="none" strike="noStrike" cap="none" noProof="0" dirty="0">
              <a:solidFill>
                <a:schemeClr val="dk1"/>
              </a:solidFill>
              <a:ea typeface="Calibri"/>
              <a:cs typeface="Calibri"/>
              <a:sym typeface="Calibri"/>
            </a:endParaRPr>
          </a:p>
          <a:p>
            <a:pPr marL="342900" marR="0" lvl="0" indent="-342900" algn="l" rtl="0">
              <a:spcBef>
                <a:spcPts val="600"/>
              </a:spcBef>
              <a:spcAft>
                <a:spcPts val="600"/>
              </a:spcAft>
              <a:buClr>
                <a:schemeClr val="dk1"/>
              </a:buClr>
              <a:buSzPct val="100000"/>
              <a:buFont typeface="Arial"/>
              <a:buChar char="•"/>
            </a:pPr>
            <a:r>
              <a:rPr lang="ru-RU" sz="2400" b="0" i="0" u="none" strike="noStrike" cap="none" noProof="0" dirty="0">
                <a:solidFill>
                  <a:schemeClr val="dk1"/>
                </a:solidFill>
                <a:ea typeface="Calibri"/>
                <a:cs typeface="Calibri"/>
                <a:sym typeface="Calibri"/>
              </a:rPr>
              <a:t>Управление временем </a:t>
            </a:r>
            <a:r>
              <a:rPr lang="en-GB" sz="2400" b="0" i="0" u="none" strike="noStrike" cap="none" noProof="0" dirty="0">
                <a:solidFill>
                  <a:schemeClr val="dk1"/>
                </a:solidFill>
                <a:ea typeface="Calibri"/>
                <a:cs typeface="Calibri"/>
                <a:sym typeface="Calibri"/>
              </a:rPr>
              <a:t>– Outlook</a:t>
            </a:r>
          </a:p>
          <a:p>
            <a:pPr marL="342900" marR="0" lvl="0" indent="-342900" algn="l" rtl="0">
              <a:spcBef>
                <a:spcPts val="600"/>
              </a:spcBef>
              <a:spcAft>
                <a:spcPts val="600"/>
              </a:spcAft>
              <a:buClr>
                <a:schemeClr val="dk1"/>
              </a:buClr>
              <a:buSzPct val="100000"/>
              <a:buFont typeface="Arial"/>
              <a:buChar char="•"/>
            </a:pPr>
            <a:r>
              <a:rPr lang="ru-RU" sz="2400" b="0" i="0" u="none" strike="noStrike" cap="none" noProof="0" dirty="0">
                <a:solidFill>
                  <a:schemeClr val="dk1"/>
                </a:solidFill>
                <a:ea typeface="Calibri"/>
                <a:cs typeface="Calibri"/>
                <a:sym typeface="Calibri"/>
              </a:rPr>
              <a:t>Социальные сети, блоги</a:t>
            </a:r>
            <a:r>
              <a:rPr lang="ru-RU" sz="2400" dirty="0">
                <a:solidFill>
                  <a:schemeClr val="dk1"/>
                </a:solidFill>
                <a:ea typeface="Calibri"/>
                <a:cs typeface="Calibri"/>
                <a:sym typeface="Calibri"/>
              </a:rPr>
              <a:t> -  </a:t>
            </a:r>
            <a:r>
              <a:rPr lang="ru-RU" sz="2400" u="sng" noProof="0" dirty="0">
                <a:solidFill>
                  <a:schemeClr val="hlink"/>
                </a:solidFill>
                <a:ea typeface="Calibri"/>
                <a:cs typeface="Calibri"/>
                <a:sym typeface="Calibri"/>
              </a:rPr>
              <a:t>узнать больше</a:t>
            </a:r>
            <a:endParaRPr lang="en-GB" sz="2400" b="0" i="0" u="sng" strike="noStrike" cap="none" noProof="0" dirty="0">
              <a:solidFill>
                <a:schemeClr val="hlink"/>
              </a:solidFill>
              <a:ea typeface="Calibri"/>
              <a:cs typeface="Calibri"/>
              <a:sym typeface="Calibri"/>
              <a:hlinkClick r:id="rId4"/>
            </a:endParaRPr>
          </a:p>
          <a:p>
            <a:pPr marL="342900" marR="0" lvl="0" indent="-342900" algn="l" rtl="0">
              <a:spcBef>
                <a:spcPts val="600"/>
              </a:spcBef>
              <a:spcAft>
                <a:spcPts val="600"/>
              </a:spcAft>
              <a:buClr>
                <a:schemeClr val="dk1"/>
              </a:buClr>
              <a:buSzPct val="100000"/>
              <a:buFont typeface="Arial"/>
              <a:buChar char="•"/>
            </a:pPr>
            <a:r>
              <a:rPr lang="ru-RU" sz="2400" b="0" i="0" u="none" strike="noStrike" cap="none" noProof="0" dirty="0">
                <a:solidFill>
                  <a:schemeClr val="dk1"/>
                </a:solidFill>
                <a:ea typeface="Calibri"/>
                <a:cs typeface="Calibri"/>
                <a:sym typeface="Calibri"/>
              </a:rPr>
              <a:t>Электронное обучение </a:t>
            </a:r>
            <a:r>
              <a:rPr lang="en-GB" sz="2400" b="0" i="0" u="none" strike="noStrike" cap="none" noProof="0" dirty="0">
                <a:solidFill>
                  <a:schemeClr val="dk1"/>
                </a:solidFill>
                <a:ea typeface="Calibri"/>
                <a:cs typeface="Calibri"/>
                <a:sym typeface="Calibri"/>
              </a:rPr>
              <a:t>– Moodle</a:t>
            </a:r>
          </a:p>
          <a:p>
            <a:pPr marL="742950" marR="0" lvl="1" indent="-285750" algn="l" rtl="0">
              <a:spcBef>
                <a:spcPts val="600"/>
              </a:spcBef>
              <a:spcAft>
                <a:spcPts val="600"/>
              </a:spcAft>
              <a:buClr>
                <a:schemeClr val="dk1"/>
              </a:buClr>
              <a:buSzPct val="100000"/>
              <a:buFont typeface="Arial"/>
              <a:buChar char="–"/>
            </a:pPr>
            <a:r>
              <a:rPr lang="ru-RU" sz="2400" b="0" i="0" u="sng" strike="noStrike" cap="none" noProof="0" dirty="0">
                <a:solidFill>
                  <a:schemeClr val="hlink"/>
                </a:solidFill>
                <a:ea typeface="Calibri"/>
                <a:cs typeface="Calibri"/>
                <a:sym typeface="Calibri"/>
                <a:hlinkClick r:id="rId5"/>
              </a:rPr>
              <a:t>Бесплатные онлайн-курсы</a:t>
            </a:r>
            <a:endParaRPr lang="en-GB" sz="2400" b="0" i="0" u="none" strike="noStrike" cap="none" noProof="0" dirty="0">
              <a:solidFill>
                <a:schemeClr val="dk1"/>
              </a:solidFill>
              <a:ea typeface="Calibri"/>
              <a:cs typeface="Calibri"/>
              <a:sym typeface="Calibri"/>
            </a:endParaRPr>
          </a:p>
        </p:txBody>
      </p:sp>
    </p:spTree>
    <p:extLst>
      <p:ext uri="{BB962C8B-B14F-4D97-AF65-F5344CB8AC3E}">
        <p14:creationId xmlns:p14="http://schemas.microsoft.com/office/powerpoint/2010/main" val="94397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dirty="0">
                <a:ea typeface="Calibri"/>
                <a:cs typeface="Calibri"/>
                <a:sym typeface="Calibri"/>
              </a:rPr>
              <a:t>ИНСТРУМЕНТЫ</a:t>
            </a:r>
            <a:r>
              <a:rPr lang="en-GB" b="1" noProof="0" dirty="0"/>
              <a:t>: Doodle</a:t>
            </a:r>
          </a:p>
        </p:txBody>
      </p:sp>
      <p:sp>
        <p:nvSpPr>
          <p:cNvPr id="3" name="Text Placeholder 2"/>
          <p:cNvSpPr>
            <a:spLocks noGrp="1"/>
          </p:cNvSpPr>
          <p:nvPr>
            <p:ph type="body" idx="1"/>
          </p:nvPr>
        </p:nvSpPr>
        <p:spPr/>
        <p:txBody>
          <a:bodyPr/>
          <a:lstStyle/>
          <a:p>
            <a:pPr marL="0" indent="0">
              <a:buNone/>
            </a:pPr>
            <a:endParaRPr lang="en-US" dirty="0"/>
          </a:p>
        </p:txBody>
      </p:sp>
      <p:pic>
        <p:nvPicPr>
          <p:cNvPr id="6" name="Picture 5">
            <a:extLst>
              <a:ext uri="{FF2B5EF4-FFF2-40B4-BE49-F238E27FC236}">
                <a16:creationId xmlns:a16="http://schemas.microsoft.com/office/drawing/2014/main" id="{7C5C33E8-A2AD-4B05-9B2C-0018D262D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99" y="1600200"/>
            <a:ext cx="8311069" cy="4349080"/>
          </a:xfrm>
          <a:prstGeom prst="rect">
            <a:avLst/>
          </a:prstGeom>
        </p:spPr>
      </p:pic>
    </p:spTree>
    <p:extLst>
      <p:ext uri="{BB962C8B-B14F-4D97-AF65-F5344CB8AC3E}">
        <p14:creationId xmlns:p14="http://schemas.microsoft.com/office/powerpoint/2010/main" val="1724042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lvl="0" algn="l">
              <a:spcBef>
                <a:spcPts val="0"/>
              </a:spcBef>
              <a:buClr>
                <a:srgbClr val="006666"/>
              </a:buClr>
              <a:buSzPct val="25000"/>
            </a:pPr>
            <a:r>
              <a:rPr lang="ru-RU" b="1" dirty="0">
                <a:ea typeface="Calibri"/>
                <a:cs typeface="Calibri"/>
                <a:sym typeface="Calibri"/>
              </a:rPr>
              <a:t>ИНСТРУМЕНТЫ</a:t>
            </a:r>
            <a:r>
              <a:rPr lang="en-GB" b="1" i="0" u="none" strike="noStrike" cap="none" noProof="0" dirty="0">
                <a:latin typeface="Calibri"/>
                <a:ea typeface="Calibri"/>
                <a:cs typeface="Calibri"/>
                <a:sym typeface="Calibri"/>
              </a:rPr>
              <a:t>: </a:t>
            </a:r>
            <a:r>
              <a:rPr lang="ru-RU" b="1" i="0" u="none" strike="noStrike" cap="none" noProof="0" dirty="0">
                <a:latin typeface="Calibri"/>
                <a:ea typeface="Calibri"/>
                <a:cs typeface="Calibri"/>
                <a:sym typeface="Calibri"/>
              </a:rPr>
              <a:t>основные облачные сервисы </a:t>
            </a:r>
            <a:endParaRPr lang="en-GB" b="1" i="0" u="none" strike="noStrike" cap="none" noProof="0" dirty="0">
              <a:latin typeface="Calibri"/>
              <a:ea typeface="Calibri"/>
              <a:cs typeface="Calibri"/>
              <a:sym typeface="Calibri"/>
            </a:endParaRPr>
          </a:p>
        </p:txBody>
      </p:sp>
      <p:sp>
        <p:nvSpPr>
          <p:cNvPr id="101" name="Shape 101"/>
          <p:cNvSpPr txBox="1">
            <a:spLocks noGrp="1"/>
          </p:cNvSpPr>
          <p:nvPr>
            <p:ph type="body" idx="1"/>
          </p:nvPr>
        </p:nvSpPr>
        <p:spPr>
          <a:xfrm>
            <a:off x="857224" y="1600200"/>
            <a:ext cx="7829576"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GB" sz="2400" b="0" i="0" u="none" strike="noStrike" cap="none" noProof="0" dirty="0">
                <a:solidFill>
                  <a:schemeClr val="dk1"/>
                </a:solidFill>
                <a:latin typeface="Calibri"/>
                <a:ea typeface="Calibri"/>
                <a:cs typeface="Calibri"/>
                <a:sym typeface="Calibri"/>
              </a:rPr>
              <a:t>GoogleDrive </a:t>
            </a:r>
          </a:p>
          <a:p>
            <a:pPr marL="742950" marR="0" lvl="1" indent="-285750" algn="l" rtl="0">
              <a:spcBef>
                <a:spcPts val="520"/>
              </a:spcBef>
              <a:spcAft>
                <a:spcPts val="0"/>
              </a:spcAft>
              <a:buClr>
                <a:schemeClr val="dk1"/>
              </a:buClr>
              <a:buSzPct val="100000"/>
              <a:buFont typeface="Arial"/>
              <a:buChar char="–"/>
            </a:pPr>
            <a:r>
              <a:rPr lang="ru-RU" sz="2400" b="0" i="0" u="none" strike="noStrike" cap="none" noProof="0" dirty="0">
                <a:solidFill>
                  <a:schemeClr val="dk1"/>
                </a:solidFill>
                <a:latin typeface="Calibri"/>
                <a:ea typeface="Calibri"/>
                <a:cs typeface="Calibri"/>
                <a:sym typeface="Calibri"/>
              </a:rPr>
              <a:t>Аккаунт </a:t>
            </a:r>
            <a:endParaRPr lang="en-GB" sz="2400" b="0" i="0" u="none" strike="noStrike" cap="none" noProof="0" dirty="0">
              <a:solidFill>
                <a:schemeClr val="dk1"/>
              </a:solidFill>
              <a:latin typeface="Calibri"/>
              <a:ea typeface="Calibri"/>
              <a:cs typeface="Calibri"/>
              <a:sym typeface="Calibri"/>
            </a:endParaRPr>
          </a:p>
          <a:p>
            <a:pPr marL="742950" marR="0" lvl="1" indent="-285750" algn="l" rtl="0">
              <a:spcBef>
                <a:spcPts val="520"/>
              </a:spcBef>
              <a:spcAft>
                <a:spcPts val="0"/>
              </a:spcAft>
              <a:buClr>
                <a:schemeClr val="dk1"/>
              </a:buClr>
              <a:buSzPct val="100000"/>
              <a:buFont typeface="Arial"/>
              <a:buChar char="–"/>
            </a:pPr>
            <a:r>
              <a:rPr lang="ru-RU" sz="2400" b="0" i="0" u="none" strike="noStrike" cap="none" noProof="0" dirty="0">
                <a:solidFill>
                  <a:schemeClr val="dk1"/>
                </a:solidFill>
                <a:latin typeface="Calibri"/>
                <a:ea typeface="Calibri"/>
                <a:cs typeface="Calibri"/>
                <a:sym typeface="Calibri"/>
              </a:rPr>
              <a:t>Документы </a:t>
            </a:r>
            <a:r>
              <a:rPr lang="en-GB" sz="2400" b="0" i="0" u="none" strike="noStrike" cap="none" noProof="0" dirty="0">
                <a:solidFill>
                  <a:schemeClr val="dk1"/>
                </a:solidFill>
                <a:latin typeface="Calibri"/>
                <a:ea typeface="Calibri"/>
                <a:cs typeface="Calibri"/>
                <a:sym typeface="Calibri"/>
              </a:rPr>
              <a:t>|</a:t>
            </a:r>
            <a:r>
              <a:rPr lang="ru-RU" sz="2400" b="0" i="0" u="none" strike="noStrike" cap="none" noProof="0" dirty="0">
                <a:solidFill>
                  <a:schemeClr val="dk1"/>
                </a:solidFill>
                <a:latin typeface="Calibri"/>
                <a:ea typeface="Calibri"/>
                <a:cs typeface="Calibri"/>
                <a:sym typeface="Calibri"/>
              </a:rPr>
              <a:t> файлы </a:t>
            </a:r>
            <a:endParaRPr lang="en-GB" sz="2400" b="0" i="0" u="none" strike="noStrike" cap="none" noProof="0" dirty="0">
              <a:solidFill>
                <a:schemeClr val="dk1"/>
              </a:solidFill>
              <a:latin typeface="Calibri"/>
              <a:ea typeface="Calibri"/>
              <a:cs typeface="Calibri"/>
              <a:sym typeface="Calibri"/>
            </a:endParaRPr>
          </a:p>
          <a:p>
            <a:pPr marL="742950" marR="0" lvl="1" indent="-285750" algn="l" rtl="0">
              <a:spcBef>
                <a:spcPts val="520"/>
              </a:spcBef>
              <a:spcAft>
                <a:spcPts val="0"/>
              </a:spcAft>
              <a:buClr>
                <a:schemeClr val="dk1"/>
              </a:buClr>
              <a:buSzPct val="100000"/>
              <a:buFont typeface="Arial"/>
              <a:buChar char="–"/>
            </a:pPr>
            <a:r>
              <a:rPr lang="ru-RU" sz="2400" b="0" i="0" u="none" strike="noStrike" cap="none" noProof="0" dirty="0">
                <a:solidFill>
                  <a:schemeClr val="dk1"/>
                </a:solidFill>
                <a:latin typeface="Calibri"/>
                <a:ea typeface="Calibri"/>
                <a:cs typeface="Calibri"/>
                <a:sym typeface="Calibri"/>
              </a:rPr>
              <a:t>Папки </a:t>
            </a:r>
            <a:endParaRPr lang="en-GB" sz="2400" b="0" i="0" u="none" strike="noStrike" cap="none" noProof="0" dirty="0">
              <a:solidFill>
                <a:schemeClr val="dk1"/>
              </a:solidFill>
              <a:latin typeface="Calibri"/>
              <a:ea typeface="Calibri"/>
              <a:cs typeface="Calibri"/>
              <a:sym typeface="Calibri"/>
            </a:endParaRPr>
          </a:p>
          <a:p>
            <a:pPr marL="742950" marR="0" lvl="1" indent="-285750" algn="l" rtl="0">
              <a:spcBef>
                <a:spcPts val="520"/>
              </a:spcBef>
              <a:spcAft>
                <a:spcPts val="0"/>
              </a:spcAft>
              <a:buClr>
                <a:schemeClr val="dk1"/>
              </a:buClr>
              <a:buSzPct val="100000"/>
              <a:buFont typeface="Arial"/>
              <a:buChar char="–"/>
            </a:pPr>
            <a:r>
              <a:rPr lang="ru-RU" sz="2400" b="0" i="0" u="none" strike="noStrike" cap="none" noProof="0" dirty="0">
                <a:solidFill>
                  <a:schemeClr val="dk1"/>
                </a:solidFill>
                <a:latin typeface="Calibri"/>
                <a:ea typeface="Calibri"/>
                <a:cs typeface="Calibri"/>
                <a:sym typeface="Calibri"/>
              </a:rPr>
              <a:t>Документы совместного использования </a:t>
            </a:r>
            <a:endParaRPr lang="en-GB" sz="2400" b="0" i="0" u="none" strike="noStrike" cap="none" noProof="0" dirty="0">
              <a:solidFill>
                <a:schemeClr val="dk1"/>
              </a:solidFill>
              <a:latin typeface="Calibri"/>
              <a:ea typeface="Calibri"/>
              <a:cs typeface="Calibri"/>
              <a:sym typeface="Calibri"/>
            </a:endParaRPr>
          </a:p>
          <a:p>
            <a:pPr marL="742950" marR="0" lvl="1" indent="-285750" algn="l" rtl="0">
              <a:spcBef>
                <a:spcPts val="520"/>
              </a:spcBef>
              <a:spcAft>
                <a:spcPts val="0"/>
              </a:spcAft>
              <a:buClr>
                <a:schemeClr val="dk1"/>
              </a:buClr>
              <a:buSzPct val="100000"/>
              <a:buFont typeface="Arial"/>
              <a:buChar char="–"/>
            </a:pPr>
            <a:r>
              <a:rPr lang="ru-RU" sz="2400" b="0" i="0" u="none" strike="noStrike" cap="none" noProof="0" dirty="0">
                <a:solidFill>
                  <a:schemeClr val="dk1"/>
                </a:solidFill>
                <a:latin typeface="Calibri"/>
                <a:ea typeface="Calibri"/>
                <a:cs typeface="Calibri"/>
                <a:sym typeface="Calibri"/>
              </a:rPr>
              <a:t>Формы </a:t>
            </a:r>
            <a:endParaRPr lang="en-GB" sz="2400" b="0" i="0" u="none" strike="noStrike" cap="none" noProof="0" dirty="0">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Char char="•"/>
            </a:pPr>
            <a:r>
              <a:rPr lang="en-GB" sz="2400" b="0" i="0" u="none" strike="noStrike" cap="none" noProof="0" dirty="0">
                <a:solidFill>
                  <a:schemeClr val="dk1"/>
                </a:solidFill>
                <a:latin typeface="Calibri"/>
                <a:ea typeface="Calibri"/>
                <a:cs typeface="Calibri"/>
                <a:sym typeface="Calibri"/>
              </a:rPr>
              <a:t>Dropbox</a:t>
            </a:r>
          </a:p>
          <a:p>
            <a:pPr marL="342900" marR="0" lvl="0" indent="-342900" algn="l" rtl="0">
              <a:spcBef>
                <a:spcPts val="560"/>
              </a:spcBef>
              <a:spcAft>
                <a:spcPts val="0"/>
              </a:spcAft>
              <a:buClr>
                <a:schemeClr val="dk1"/>
              </a:buClr>
              <a:buSzPct val="100000"/>
              <a:buFont typeface="Arial"/>
              <a:buChar char="•"/>
            </a:pPr>
            <a:r>
              <a:rPr lang="en-GB" sz="2400" b="0" i="0" u="none" strike="noStrike" cap="none" noProof="0" dirty="0">
                <a:solidFill>
                  <a:schemeClr val="dk1"/>
                </a:solidFill>
                <a:latin typeface="Calibri"/>
                <a:ea typeface="Calibri"/>
                <a:cs typeface="Calibri"/>
                <a:sym typeface="Calibri"/>
              </a:rPr>
              <a:t>OneDrive - MicroSoft</a:t>
            </a:r>
          </a:p>
          <a:p>
            <a:pPr marL="342900" marR="0" lvl="0" indent="-342900" algn="l" rtl="0">
              <a:spcBef>
                <a:spcPts val="560"/>
              </a:spcBef>
              <a:buClr>
                <a:schemeClr val="dk1"/>
              </a:buClr>
              <a:buSzPct val="100000"/>
              <a:buFont typeface="Arial"/>
              <a:buNone/>
            </a:pPr>
            <a:endParaRPr lang="en-GB" sz="2400" b="0" i="0" u="none" strike="noStrike" cap="none" noProof="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7416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l" rtl="0">
              <a:spcBef>
                <a:spcPts val="0"/>
              </a:spcBef>
              <a:buClr>
                <a:srgbClr val="006666"/>
              </a:buClr>
              <a:buSzPct val="25000"/>
              <a:buFont typeface="Calibri"/>
              <a:buNone/>
            </a:pPr>
            <a:r>
              <a:rPr lang="ru-RU" b="1" i="0" u="none" strike="noStrike" cap="none" noProof="0" dirty="0">
                <a:latin typeface="Calibri"/>
                <a:ea typeface="Calibri"/>
                <a:cs typeface="Calibri"/>
                <a:sym typeface="Calibri"/>
              </a:rPr>
              <a:t>Что использовать</a:t>
            </a:r>
            <a:r>
              <a:rPr lang="en-GB" b="1" i="0" u="none" strike="noStrike" cap="none" noProof="0" dirty="0">
                <a:latin typeface="Calibri"/>
                <a:ea typeface="Calibri"/>
                <a:cs typeface="Calibri"/>
                <a:sym typeface="Calibri"/>
              </a:rPr>
              <a:t>? </a:t>
            </a:r>
            <a:br>
              <a:rPr lang="en-GB" sz="3500" b="0" i="0" u="none" strike="noStrike" cap="none" noProof="0" dirty="0">
                <a:solidFill>
                  <a:srgbClr val="006666"/>
                </a:solidFill>
                <a:latin typeface="Calibri"/>
                <a:ea typeface="Calibri"/>
                <a:cs typeface="Calibri"/>
                <a:sym typeface="Calibri"/>
              </a:rPr>
            </a:br>
            <a:r>
              <a:rPr lang="ru-RU" sz="1200" b="0" i="0" u="none" strike="noStrike" cap="none" noProof="0" dirty="0">
                <a:solidFill>
                  <a:srgbClr val="006666"/>
                </a:solidFill>
                <a:latin typeface="Calibri"/>
                <a:ea typeface="Calibri"/>
                <a:cs typeface="Calibri"/>
                <a:sym typeface="Calibri"/>
              </a:rPr>
              <a:t>Источник</a:t>
            </a:r>
            <a:r>
              <a:rPr lang="en-GB" sz="1200" b="0" i="0" u="none" strike="noStrike" cap="none" noProof="0" dirty="0">
                <a:solidFill>
                  <a:srgbClr val="006666"/>
                </a:solidFill>
                <a:latin typeface="Calibri"/>
                <a:ea typeface="Calibri"/>
                <a:cs typeface="Calibri"/>
                <a:sym typeface="Calibri"/>
              </a:rPr>
              <a:t>:  </a:t>
            </a:r>
            <a:r>
              <a:rPr lang="en-GB" sz="1200" b="0" i="0" u="sng" strike="noStrike" cap="none" noProof="0" dirty="0">
                <a:solidFill>
                  <a:schemeClr val="hlink"/>
                </a:solidFill>
                <a:latin typeface="Calibri"/>
                <a:ea typeface="Calibri"/>
                <a:cs typeface="Calibri"/>
                <a:sym typeface="Calibri"/>
                <a:hlinkClick r:id="rId3"/>
              </a:rPr>
              <a:t>https://www.cnet.com/how-to/onedrive-dropbox-google-drive-and-box-which-cloud-storage-service-is-right-for-you/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4321780"/>
              </p:ext>
            </p:extLst>
          </p:nvPr>
        </p:nvGraphicFramePr>
        <p:xfrm>
          <a:off x="467544" y="1457960"/>
          <a:ext cx="8229600" cy="54000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990074041"/>
                    </a:ext>
                  </a:extLst>
                </a:gridCol>
                <a:gridCol w="2057400">
                  <a:extLst>
                    <a:ext uri="{9D8B030D-6E8A-4147-A177-3AD203B41FA5}">
                      <a16:colId xmlns:a16="http://schemas.microsoft.com/office/drawing/2014/main" val="3171120764"/>
                    </a:ext>
                  </a:extLst>
                </a:gridCol>
                <a:gridCol w="2057400">
                  <a:extLst>
                    <a:ext uri="{9D8B030D-6E8A-4147-A177-3AD203B41FA5}">
                      <a16:colId xmlns:a16="http://schemas.microsoft.com/office/drawing/2014/main" val="2601198582"/>
                    </a:ext>
                  </a:extLst>
                </a:gridCol>
                <a:gridCol w="2057400">
                  <a:extLst>
                    <a:ext uri="{9D8B030D-6E8A-4147-A177-3AD203B41FA5}">
                      <a16:colId xmlns:a16="http://schemas.microsoft.com/office/drawing/2014/main" val="575491616"/>
                    </a:ext>
                  </a:extLst>
                </a:gridCol>
              </a:tblGrid>
              <a:tr h="370840">
                <a:tc>
                  <a:txBody>
                    <a:bodyPr/>
                    <a:lstStyle/>
                    <a:p>
                      <a:endParaRPr lang="en-US" dirty="0"/>
                    </a:p>
                  </a:txBody>
                  <a:tcPr/>
                </a:tc>
                <a:tc>
                  <a:txBody>
                    <a:bodyPr/>
                    <a:lstStyle/>
                    <a:p>
                      <a:r>
                        <a:rPr lang="et-EE" dirty="0" err="1"/>
                        <a:t>OneDrive</a:t>
                      </a:r>
                      <a:endParaRPr lang="en-US" dirty="0"/>
                    </a:p>
                  </a:txBody>
                  <a:tcPr/>
                </a:tc>
                <a:tc>
                  <a:txBody>
                    <a:bodyPr/>
                    <a:lstStyle/>
                    <a:p>
                      <a:r>
                        <a:rPr lang="et-EE" dirty="0" err="1"/>
                        <a:t>Dropbox</a:t>
                      </a:r>
                      <a:endParaRPr lang="en-US" sz="2400" dirty="0"/>
                    </a:p>
                  </a:txBody>
                  <a:tcPr/>
                </a:tc>
                <a:tc>
                  <a:txBody>
                    <a:bodyPr/>
                    <a:lstStyle/>
                    <a:p>
                      <a:r>
                        <a:rPr lang="et-EE" dirty="0"/>
                        <a:t>Google </a:t>
                      </a:r>
                      <a:r>
                        <a:rPr lang="et-EE" dirty="0" err="1"/>
                        <a:t>Drive</a:t>
                      </a:r>
                      <a:endParaRPr lang="en-US" dirty="0"/>
                    </a:p>
                  </a:txBody>
                  <a:tcPr/>
                </a:tc>
                <a:extLst>
                  <a:ext uri="{0D108BD9-81ED-4DB2-BD59-A6C34878D82A}">
                    <a16:rowId xmlns:a16="http://schemas.microsoft.com/office/drawing/2014/main" val="1738908412"/>
                  </a:ext>
                </a:extLst>
              </a:tr>
              <a:tr h="370840">
                <a:tc>
                  <a:txBody>
                    <a:bodyPr/>
                    <a:lstStyle/>
                    <a:p>
                      <a:r>
                        <a:rPr lang="ru-RU" dirty="0"/>
                        <a:t>Бесплатное</a:t>
                      </a:r>
                      <a:r>
                        <a:rPr lang="ru-RU" baseline="0" dirty="0"/>
                        <a:t> хранение данных </a:t>
                      </a:r>
                      <a:endParaRPr lang="en-US" dirty="0"/>
                    </a:p>
                  </a:txBody>
                  <a:tcPr/>
                </a:tc>
                <a:tc>
                  <a:txBody>
                    <a:bodyPr/>
                    <a:lstStyle/>
                    <a:p>
                      <a:pPr algn="ctr"/>
                      <a:r>
                        <a:rPr lang="et-EE" dirty="0"/>
                        <a:t>5 </a:t>
                      </a:r>
                      <a:r>
                        <a:rPr lang="ru-RU" dirty="0"/>
                        <a:t>ГБ</a:t>
                      </a:r>
                      <a:endParaRPr lang="en-US" dirty="0"/>
                    </a:p>
                  </a:txBody>
                  <a:tcPr anchor="ctr"/>
                </a:tc>
                <a:tc>
                  <a:txBody>
                    <a:bodyPr/>
                    <a:lstStyle/>
                    <a:p>
                      <a:pPr algn="ctr"/>
                      <a:r>
                        <a:rPr lang="et-EE" dirty="0"/>
                        <a:t>2 </a:t>
                      </a:r>
                      <a:r>
                        <a:rPr lang="ru-RU" dirty="0"/>
                        <a:t>ГБ</a:t>
                      </a:r>
                      <a:endParaRPr lang="en-US" dirty="0"/>
                    </a:p>
                  </a:txBody>
                  <a:tcPr anchor="ctr"/>
                </a:tc>
                <a:tc>
                  <a:txBody>
                    <a:bodyPr/>
                    <a:lstStyle/>
                    <a:p>
                      <a:pPr algn="ctr"/>
                      <a:r>
                        <a:rPr lang="et-EE" dirty="0"/>
                        <a:t>15 </a:t>
                      </a:r>
                      <a:r>
                        <a:rPr lang="ru-RU" dirty="0"/>
                        <a:t>ГБ</a:t>
                      </a:r>
                      <a:endParaRPr lang="en-US" dirty="0"/>
                    </a:p>
                  </a:txBody>
                  <a:tcPr anchor="ctr"/>
                </a:tc>
                <a:extLst>
                  <a:ext uri="{0D108BD9-81ED-4DB2-BD59-A6C34878D82A}">
                    <a16:rowId xmlns:a16="http://schemas.microsoft.com/office/drawing/2014/main" val="1916309173"/>
                  </a:ext>
                </a:extLst>
              </a:tr>
              <a:tr h="370840">
                <a:tc>
                  <a:txBody>
                    <a:bodyPr/>
                    <a:lstStyle/>
                    <a:p>
                      <a:r>
                        <a:rPr lang="ru-RU" dirty="0"/>
                        <a:t>Могу ли я приобрести</a:t>
                      </a:r>
                      <a:r>
                        <a:rPr lang="ru-RU" baseline="0" dirty="0"/>
                        <a:t> дополнительный объем памяти для бесплатного хранения данных</a:t>
                      </a:r>
                      <a:r>
                        <a:rPr lang="et-EE" dirty="0"/>
                        <a:t>?</a:t>
                      </a:r>
                      <a:endParaRPr lang="en-US" dirty="0"/>
                    </a:p>
                  </a:txBody>
                  <a:tcPr/>
                </a:tc>
                <a:tc>
                  <a:txBody>
                    <a:bodyPr/>
                    <a:lstStyle/>
                    <a:p>
                      <a:pPr algn="ctr"/>
                      <a:r>
                        <a:rPr lang="ru-RU" dirty="0"/>
                        <a:t>Нет </a:t>
                      </a:r>
                      <a:r>
                        <a:rPr lang="et-EE" dirty="0"/>
                        <a:t>*</a:t>
                      </a:r>
                      <a:endParaRPr lang="en-US" dirty="0"/>
                    </a:p>
                  </a:txBody>
                  <a:tcPr anchor="ctr"/>
                </a:tc>
                <a:tc>
                  <a:txBody>
                    <a:bodyPr/>
                    <a:lstStyle/>
                    <a:p>
                      <a:pPr algn="ctr"/>
                      <a:r>
                        <a:rPr lang="ru-RU" dirty="0"/>
                        <a:t>Да </a:t>
                      </a:r>
                      <a:endParaRPr lang="en-US" dirty="0"/>
                    </a:p>
                  </a:txBody>
                  <a:tcPr anchor="ctr"/>
                </a:tc>
                <a:tc>
                  <a:txBody>
                    <a:bodyPr/>
                    <a:lstStyle/>
                    <a:p>
                      <a:pPr algn="ctr"/>
                      <a:r>
                        <a:rPr lang="ru-RU" dirty="0"/>
                        <a:t>Нет </a:t>
                      </a:r>
                      <a:endParaRPr lang="en-US" dirty="0"/>
                    </a:p>
                  </a:txBody>
                  <a:tcPr anchor="ctr"/>
                </a:tc>
                <a:extLst>
                  <a:ext uri="{0D108BD9-81ED-4DB2-BD59-A6C34878D82A}">
                    <a16:rowId xmlns:a16="http://schemas.microsoft.com/office/drawing/2014/main" val="496761572"/>
                  </a:ext>
                </a:extLst>
              </a:tr>
              <a:tr h="370840">
                <a:tc>
                  <a:txBody>
                    <a:bodyPr/>
                    <a:lstStyle/>
                    <a:p>
                      <a:r>
                        <a:rPr lang="ru-RU" dirty="0"/>
                        <a:t>Платные планы подписки </a:t>
                      </a:r>
                      <a:endParaRPr lang="en-US" dirty="0"/>
                    </a:p>
                  </a:txBody>
                  <a:tcPr/>
                </a:tc>
                <a:tc>
                  <a:txBody>
                    <a:bodyPr/>
                    <a:lstStyle/>
                    <a:p>
                      <a:r>
                        <a:rPr lang="et-EE" dirty="0"/>
                        <a:t>2</a:t>
                      </a:r>
                      <a:r>
                        <a:rPr lang="ru-RU" dirty="0"/>
                        <a:t> долл. США</a:t>
                      </a:r>
                      <a:r>
                        <a:rPr lang="et-EE" dirty="0"/>
                        <a:t>/</a:t>
                      </a:r>
                      <a:r>
                        <a:rPr lang="ru-RU" dirty="0"/>
                        <a:t>мес. за </a:t>
                      </a:r>
                      <a:r>
                        <a:rPr lang="et-EE" baseline="0" dirty="0"/>
                        <a:t>50 </a:t>
                      </a:r>
                      <a:r>
                        <a:rPr lang="ru-RU" baseline="0" dirty="0"/>
                        <a:t>ГБ</a:t>
                      </a:r>
                      <a:r>
                        <a:rPr lang="et-EE" baseline="0" dirty="0"/>
                        <a:t>**</a:t>
                      </a:r>
                      <a:endParaRPr lang="en-US" dirty="0"/>
                    </a:p>
                  </a:txBody>
                  <a:tcPr/>
                </a:tc>
                <a:tc>
                  <a:txBody>
                    <a:bodyPr/>
                    <a:lstStyle/>
                    <a:p>
                      <a:r>
                        <a:rPr lang="et-EE" dirty="0"/>
                        <a:t>10</a:t>
                      </a:r>
                      <a:r>
                        <a:rPr lang="ru-RU" dirty="0"/>
                        <a:t> долл. США</a:t>
                      </a:r>
                      <a:r>
                        <a:rPr lang="et-EE" dirty="0"/>
                        <a:t>/</a:t>
                      </a:r>
                      <a:r>
                        <a:rPr lang="ru-RU" dirty="0"/>
                        <a:t>мес.</a:t>
                      </a:r>
                      <a:r>
                        <a:rPr lang="ru-RU" baseline="0" dirty="0"/>
                        <a:t> за </a:t>
                      </a:r>
                      <a:r>
                        <a:rPr lang="et-EE" dirty="0"/>
                        <a:t>1 </a:t>
                      </a:r>
                      <a:r>
                        <a:rPr lang="ru-RU" dirty="0"/>
                        <a:t>ТБ </a:t>
                      </a:r>
                      <a:endParaRPr lang="en-US" dirty="0"/>
                    </a:p>
                  </a:txBody>
                  <a:tcPr/>
                </a:tc>
                <a:tc>
                  <a:txBody>
                    <a:bodyPr/>
                    <a:lstStyle/>
                    <a:p>
                      <a:r>
                        <a:rPr lang="et-EE" dirty="0"/>
                        <a:t>2</a:t>
                      </a:r>
                      <a:r>
                        <a:rPr lang="ru-RU" dirty="0"/>
                        <a:t> долл. США</a:t>
                      </a:r>
                      <a:r>
                        <a:rPr lang="et-EE" dirty="0"/>
                        <a:t>/</a:t>
                      </a:r>
                      <a:r>
                        <a:rPr lang="ru-RU" dirty="0"/>
                        <a:t>мес.</a:t>
                      </a:r>
                      <a:r>
                        <a:rPr lang="ru-RU" baseline="0" dirty="0"/>
                        <a:t> за  </a:t>
                      </a:r>
                      <a:r>
                        <a:rPr lang="et-EE" dirty="0"/>
                        <a:t>100</a:t>
                      </a:r>
                      <a:r>
                        <a:rPr lang="ru-RU" dirty="0"/>
                        <a:t> ГБ </a:t>
                      </a:r>
                      <a:endParaRPr lang="et-EE" dirty="0"/>
                    </a:p>
                    <a:p>
                      <a:r>
                        <a:rPr lang="et-EE" dirty="0"/>
                        <a:t>10</a:t>
                      </a:r>
                      <a:r>
                        <a:rPr lang="ru-RU" dirty="0"/>
                        <a:t> долл. США</a:t>
                      </a:r>
                      <a:r>
                        <a:rPr lang="et-EE" dirty="0"/>
                        <a:t>/</a:t>
                      </a:r>
                      <a:r>
                        <a:rPr lang="ru-RU" dirty="0"/>
                        <a:t>мес. за </a:t>
                      </a:r>
                      <a:r>
                        <a:rPr lang="et-EE" dirty="0"/>
                        <a:t>1 </a:t>
                      </a:r>
                      <a:r>
                        <a:rPr lang="ru-RU" dirty="0"/>
                        <a:t>ТБ</a:t>
                      </a:r>
                      <a:endParaRPr lang="en-US" dirty="0"/>
                    </a:p>
                  </a:txBody>
                  <a:tcPr/>
                </a:tc>
                <a:extLst>
                  <a:ext uri="{0D108BD9-81ED-4DB2-BD59-A6C34878D82A}">
                    <a16:rowId xmlns:a16="http://schemas.microsoft.com/office/drawing/2014/main" val="4160366132"/>
                  </a:ext>
                </a:extLst>
              </a:tr>
              <a:tr h="370840">
                <a:tc>
                  <a:txBody>
                    <a:bodyPr/>
                    <a:lstStyle/>
                    <a:p>
                      <a:r>
                        <a:rPr lang="ru-RU" dirty="0"/>
                        <a:t>Поддерживаемые операционные</a:t>
                      </a:r>
                      <a:r>
                        <a:rPr lang="ru-RU" baseline="0" dirty="0"/>
                        <a:t> системы </a:t>
                      </a:r>
                      <a:endParaRPr lang="en-US" dirty="0"/>
                    </a:p>
                  </a:txBody>
                  <a:tcPr/>
                </a:tc>
                <a:tc>
                  <a:txBody>
                    <a:bodyPr/>
                    <a:lstStyle/>
                    <a:p>
                      <a:r>
                        <a:rPr lang="et-EE" dirty="0"/>
                        <a:t>Windows, </a:t>
                      </a:r>
                      <a:r>
                        <a:rPr lang="et-EE" dirty="0" err="1"/>
                        <a:t>Mac</a:t>
                      </a:r>
                      <a:r>
                        <a:rPr lang="et-EE" dirty="0"/>
                        <a:t>, Android,</a:t>
                      </a:r>
                      <a:r>
                        <a:rPr lang="et-EE" baseline="0" dirty="0"/>
                        <a:t> </a:t>
                      </a:r>
                      <a:r>
                        <a:rPr lang="et-EE" baseline="0" dirty="0" err="1"/>
                        <a:t>iOS</a:t>
                      </a:r>
                      <a:r>
                        <a:rPr lang="et-EE" baseline="0" dirty="0"/>
                        <a:t>, Windows </a:t>
                      </a:r>
                      <a:r>
                        <a:rPr lang="et-EE" baseline="0" dirty="0" err="1"/>
                        <a:t>Phone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Windows, </a:t>
                      </a:r>
                      <a:r>
                        <a:rPr lang="et-EE" dirty="0" err="1"/>
                        <a:t>Mac</a:t>
                      </a:r>
                      <a:r>
                        <a:rPr lang="et-EE" dirty="0"/>
                        <a:t>, Linux, Android,</a:t>
                      </a:r>
                      <a:r>
                        <a:rPr lang="et-EE" baseline="0" dirty="0"/>
                        <a:t> </a:t>
                      </a:r>
                      <a:r>
                        <a:rPr lang="et-EE" baseline="0" dirty="0" err="1"/>
                        <a:t>iOS</a:t>
                      </a:r>
                      <a:r>
                        <a:rPr lang="et-EE" baseline="0" dirty="0"/>
                        <a:t>, Windows </a:t>
                      </a:r>
                      <a:r>
                        <a:rPr lang="et-EE" baseline="0" dirty="0" err="1"/>
                        <a:t>Phone</a:t>
                      </a:r>
                      <a:r>
                        <a:rPr lang="et-EE" baseline="0" dirty="0"/>
                        <a:t>, </a:t>
                      </a:r>
                      <a:r>
                        <a:rPr lang="et-EE" baseline="0" dirty="0" err="1"/>
                        <a:t>BlackBerry</a:t>
                      </a: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Windows, </a:t>
                      </a:r>
                      <a:r>
                        <a:rPr lang="et-EE" dirty="0" err="1"/>
                        <a:t>Mac</a:t>
                      </a:r>
                      <a:r>
                        <a:rPr lang="et-EE" dirty="0"/>
                        <a:t>, Android,</a:t>
                      </a:r>
                      <a:r>
                        <a:rPr lang="et-EE" baseline="0" dirty="0"/>
                        <a:t> </a:t>
                      </a:r>
                      <a:r>
                        <a:rPr lang="et-EE" baseline="0" dirty="0" err="1"/>
                        <a:t>iOS</a:t>
                      </a:r>
                      <a:endParaRPr lang="en-US" dirty="0"/>
                    </a:p>
                  </a:txBody>
                  <a:tcPr/>
                </a:tc>
                <a:extLst>
                  <a:ext uri="{0D108BD9-81ED-4DB2-BD59-A6C34878D82A}">
                    <a16:rowId xmlns:a16="http://schemas.microsoft.com/office/drawing/2014/main" val="3996146208"/>
                  </a:ext>
                </a:extLst>
              </a:tr>
            </a:tbl>
          </a:graphicData>
        </a:graphic>
      </p:graphicFrame>
    </p:spTree>
    <p:extLst>
      <p:ext uri="{BB962C8B-B14F-4D97-AF65-F5344CB8AC3E}">
        <p14:creationId xmlns:p14="http://schemas.microsoft.com/office/powerpoint/2010/main" val="3840695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lvl="0" algn="l">
              <a:spcBef>
                <a:spcPts val="0"/>
              </a:spcBef>
              <a:buClr>
                <a:srgbClr val="006666"/>
              </a:buClr>
              <a:buSzPct val="25000"/>
            </a:pPr>
            <a:r>
              <a:rPr lang="ru-RU" b="1" dirty="0">
                <a:ea typeface="Calibri"/>
                <a:cs typeface="Calibri"/>
                <a:sym typeface="Calibri"/>
              </a:rPr>
              <a:t>ИНСТРУМЕНТЫ</a:t>
            </a:r>
            <a:r>
              <a:rPr lang="en-GB" b="1" i="0" u="none" strike="noStrike" cap="none" noProof="0" dirty="0">
                <a:latin typeface="Calibri"/>
                <a:ea typeface="Calibri"/>
                <a:cs typeface="Calibri"/>
                <a:sym typeface="Calibri"/>
              </a:rPr>
              <a:t>: Google Drive</a:t>
            </a:r>
          </a:p>
        </p:txBody>
      </p:sp>
      <p:sp>
        <p:nvSpPr>
          <p:cNvPr id="156" name="Shape 156"/>
          <p:cNvSpPr txBox="1">
            <a:spLocks noGrp="1"/>
          </p:cNvSpPr>
          <p:nvPr>
            <p:ph type="body" idx="1"/>
          </p:nvPr>
        </p:nvSpPr>
        <p:spPr>
          <a:xfrm>
            <a:off x="857224" y="1600200"/>
            <a:ext cx="7829576"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ru-RU" sz="2400" b="0" i="0" u="none" strike="noStrike" cap="none" noProof="0" dirty="0">
                <a:solidFill>
                  <a:schemeClr val="dk1"/>
                </a:solidFill>
                <a:ea typeface="Calibri"/>
                <a:cs typeface="Calibri"/>
                <a:sym typeface="Calibri"/>
              </a:rPr>
              <a:t>Облачное хранилище </a:t>
            </a:r>
            <a:r>
              <a:rPr lang="en-GB" sz="2400" b="0" i="0" u="none" strike="noStrike" cap="none" noProof="0" dirty="0">
                <a:solidFill>
                  <a:schemeClr val="dk1"/>
                </a:solidFill>
                <a:ea typeface="Calibri"/>
                <a:cs typeface="Calibri"/>
                <a:sym typeface="Calibri"/>
              </a:rPr>
              <a:t>+</a:t>
            </a:r>
            <a:r>
              <a:rPr lang="ru-RU" sz="2400" b="0" i="0" u="none" strike="noStrike" cap="none" noProof="0" dirty="0">
                <a:solidFill>
                  <a:schemeClr val="dk1"/>
                </a:solidFill>
                <a:ea typeface="Calibri"/>
                <a:cs typeface="Calibri"/>
                <a:sym typeface="Calibri"/>
              </a:rPr>
              <a:t> офис </a:t>
            </a:r>
            <a:r>
              <a:rPr lang="en-GB" sz="2400" b="0" i="0" u="none" strike="noStrike" cap="none" noProof="0" dirty="0">
                <a:solidFill>
                  <a:schemeClr val="dk1"/>
                </a:solidFill>
                <a:ea typeface="Calibri"/>
                <a:cs typeface="Calibri"/>
                <a:sym typeface="Calibri"/>
              </a:rPr>
              <a:t>+ </a:t>
            </a:r>
            <a:r>
              <a:rPr lang="ru-RU" sz="2400" b="0" i="0" u="none" strike="noStrike" cap="none" noProof="0" dirty="0">
                <a:solidFill>
                  <a:schemeClr val="dk1"/>
                </a:solidFill>
                <a:ea typeface="Calibri"/>
                <a:cs typeface="Calibri"/>
                <a:sym typeface="Calibri"/>
              </a:rPr>
              <a:t>синхронизация</a:t>
            </a:r>
            <a:endParaRPr lang="en-GB" sz="2400" b="0" i="0" u="none" strike="noStrike" cap="none" noProof="0" dirty="0">
              <a:solidFill>
                <a:schemeClr val="dk1"/>
              </a:solidFill>
              <a:ea typeface="Calibri"/>
              <a:cs typeface="Calibri"/>
              <a:sym typeface="Calibri"/>
            </a:endParaRPr>
          </a:p>
          <a:p>
            <a:pPr marL="742950" marR="0" lvl="1" indent="-285750" algn="l" rtl="0">
              <a:spcBef>
                <a:spcPts val="481"/>
              </a:spcBef>
              <a:spcAft>
                <a:spcPts val="0"/>
              </a:spcAft>
              <a:buClr>
                <a:schemeClr val="dk1"/>
              </a:buClr>
              <a:buSzPct val="100000"/>
              <a:buFont typeface="Arial"/>
              <a:buChar char="+"/>
            </a:pPr>
            <a:r>
              <a:rPr lang="ru-RU" sz="2400" noProof="0" dirty="0"/>
              <a:t>Много разных сервисов </a:t>
            </a:r>
            <a:endParaRPr lang="en-GB" sz="2400" b="0" i="0" u="none" strike="noStrike" cap="none" noProof="0" dirty="0">
              <a:solidFill>
                <a:schemeClr val="dk1"/>
              </a:solidFill>
              <a:ea typeface="Calibri"/>
              <a:cs typeface="Calibri"/>
              <a:sym typeface="Calibri"/>
            </a:endParaRPr>
          </a:p>
          <a:p>
            <a:pPr marL="742950" marR="0" lvl="1" indent="-285750" algn="l" rtl="0">
              <a:spcBef>
                <a:spcPts val="481"/>
              </a:spcBef>
              <a:spcAft>
                <a:spcPts val="0"/>
              </a:spcAft>
              <a:buClr>
                <a:schemeClr val="dk1"/>
              </a:buClr>
              <a:buSzPct val="100000"/>
              <a:buFont typeface="Arial"/>
              <a:buChar char="+"/>
            </a:pPr>
            <a:r>
              <a:rPr lang="ru-RU" sz="2400" b="0" i="0" u="none" strike="noStrike" cap="none" noProof="0" dirty="0">
                <a:solidFill>
                  <a:schemeClr val="dk1"/>
                </a:solidFill>
                <a:ea typeface="Calibri"/>
                <a:cs typeface="Calibri"/>
                <a:sym typeface="Calibri"/>
              </a:rPr>
              <a:t>Если вы используете </a:t>
            </a:r>
            <a:r>
              <a:rPr lang="en-GB" sz="2400" b="0" i="0" u="none" strike="noStrike" cap="none" noProof="0" dirty="0">
                <a:solidFill>
                  <a:schemeClr val="dk1"/>
                </a:solidFill>
                <a:ea typeface="Calibri"/>
                <a:cs typeface="Calibri"/>
                <a:sym typeface="Calibri"/>
              </a:rPr>
              <a:t>Gmail</a:t>
            </a:r>
            <a:r>
              <a:rPr lang="ru-RU" sz="2400" b="0" i="0" u="none" strike="noStrike" cap="none" noProof="0" dirty="0">
                <a:solidFill>
                  <a:schemeClr val="dk1"/>
                </a:solidFill>
                <a:ea typeface="Calibri"/>
                <a:cs typeface="Calibri"/>
                <a:sym typeface="Calibri"/>
              </a:rPr>
              <a:t>, вы можете сохранять свои вложения в </a:t>
            </a:r>
            <a:r>
              <a:rPr lang="en-GB" sz="2400" b="0" i="0" u="none" strike="noStrike" cap="none" noProof="0" dirty="0">
                <a:solidFill>
                  <a:schemeClr val="dk1"/>
                </a:solidFill>
                <a:ea typeface="Calibri"/>
                <a:cs typeface="Calibri"/>
                <a:sym typeface="Calibri"/>
              </a:rPr>
              <a:t>Google Drive </a:t>
            </a:r>
          </a:p>
          <a:p>
            <a:pPr marL="742950" marR="0" lvl="1" indent="-285750" algn="l" rtl="0">
              <a:spcBef>
                <a:spcPts val="481"/>
              </a:spcBef>
              <a:spcAft>
                <a:spcPts val="0"/>
              </a:spcAft>
              <a:buClr>
                <a:schemeClr val="dk1"/>
              </a:buClr>
              <a:buSzPct val="100000"/>
              <a:buFont typeface="Arial"/>
              <a:buChar char="+"/>
            </a:pPr>
            <a:r>
              <a:rPr lang="ru-RU" sz="2400" b="0" i="0" u="none" strike="noStrike" cap="none" noProof="0" dirty="0">
                <a:solidFill>
                  <a:schemeClr val="dk1"/>
                </a:solidFill>
                <a:ea typeface="Calibri"/>
                <a:cs typeface="Calibri"/>
                <a:sym typeface="Calibri"/>
              </a:rPr>
              <a:t>Синхронизация </a:t>
            </a:r>
            <a:endParaRPr lang="en-GB" sz="2400" b="0" i="0" u="none" strike="noStrike" cap="none" noProof="0" dirty="0">
              <a:solidFill>
                <a:schemeClr val="dk1"/>
              </a:solidFill>
              <a:ea typeface="Calibri"/>
              <a:cs typeface="Calibri"/>
              <a:sym typeface="Calibri"/>
            </a:endParaRPr>
          </a:p>
          <a:p>
            <a:pPr lvl="1">
              <a:spcBef>
                <a:spcPts val="481"/>
              </a:spcBef>
              <a:buClr>
                <a:schemeClr val="dk1"/>
              </a:buClr>
              <a:buSzPct val="100000"/>
              <a:buFont typeface="Arial"/>
              <a:buChar char="–"/>
            </a:pPr>
            <a:r>
              <a:rPr lang="ru-RU" sz="2400" dirty="0">
                <a:solidFill>
                  <a:schemeClr val="dk1"/>
                </a:solidFill>
                <a:ea typeface="Calibri"/>
                <a:cs typeface="Calibri"/>
                <a:sym typeface="Calibri"/>
              </a:rPr>
              <a:t>Документы, созданные при помощи </a:t>
            </a:r>
            <a:r>
              <a:rPr lang="en-GB" sz="2400" dirty="0">
                <a:solidFill>
                  <a:schemeClr val="dk1"/>
                </a:solidFill>
                <a:ea typeface="Calibri"/>
                <a:cs typeface="Calibri"/>
                <a:sym typeface="Calibri"/>
              </a:rPr>
              <a:t>Google</a:t>
            </a:r>
            <a:r>
              <a:rPr lang="ru-RU" sz="2400" dirty="0">
                <a:solidFill>
                  <a:schemeClr val="dk1"/>
                </a:solidFill>
                <a:ea typeface="Calibri"/>
                <a:cs typeface="Calibri"/>
                <a:sym typeface="Calibri"/>
              </a:rPr>
              <a:t>, необходимо экспортировать, чтобы редактировать их в </a:t>
            </a:r>
            <a:r>
              <a:rPr lang="en-GB" sz="2400" dirty="0">
                <a:solidFill>
                  <a:schemeClr val="dk1"/>
                </a:solidFill>
                <a:ea typeface="Calibri"/>
                <a:cs typeface="Calibri"/>
                <a:sym typeface="Calibri"/>
              </a:rPr>
              <a:t>Word</a:t>
            </a:r>
            <a:r>
              <a:rPr lang="ru-RU" sz="2400" dirty="0">
                <a:solidFill>
                  <a:schemeClr val="dk1"/>
                </a:solidFill>
                <a:ea typeface="Calibri"/>
                <a:cs typeface="Calibri"/>
                <a:sym typeface="Calibri"/>
              </a:rPr>
              <a:t> или </a:t>
            </a:r>
            <a:r>
              <a:rPr lang="en-GB" sz="2400" dirty="0">
                <a:solidFill>
                  <a:schemeClr val="dk1"/>
                </a:solidFill>
                <a:ea typeface="Calibri"/>
                <a:cs typeface="Calibri"/>
                <a:sym typeface="Calibri"/>
              </a:rPr>
              <a:t>Excel.</a:t>
            </a:r>
          </a:p>
          <a:p>
            <a:pPr marL="742950" marR="0" lvl="1" indent="-285750" algn="l" rtl="0">
              <a:spcBef>
                <a:spcPts val="481"/>
              </a:spcBef>
              <a:spcAft>
                <a:spcPts val="0"/>
              </a:spcAft>
              <a:buClr>
                <a:schemeClr val="dk1"/>
              </a:buClr>
              <a:buSzPct val="100000"/>
              <a:buFont typeface="Arial"/>
              <a:buChar char="–"/>
            </a:pPr>
            <a:r>
              <a:rPr lang="ru-RU" sz="2400" dirty="0">
                <a:solidFill>
                  <a:schemeClr val="dk1"/>
                </a:solidFill>
                <a:ea typeface="Calibri"/>
                <a:cs typeface="Calibri"/>
                <a:sym typeface="Calibri"/>
              </a:rPr>
              <a:t>П</a:t>
            </a:r>
            <a:r>
              <a:rPr lang="ru-RU" sz="2400" b="0" i="0" u="none" strike="noStrike" cap="none" noProof="0" dirty="0">
                <a:solidFill>
                  <a:schemeClr val="dk1"/>
                </a:solidFill>
                <a:ea typeface="Calibri"/>
                <a:cs typeface="Calibri"/>
                <a:sym typeface="Calibri"/>
              </a:rPr>
              <a:t>ространство для хранения данных объединено с </a:t>
            </a:r>
            <a:r>
              <a:rPr lang="en-GB" sz="2400" noProof="0" dirty="0"/>
              <a:t>G</a:t>
            </a:r>
            <a:r>
              <a:rPr lang="en-GB" sz="2400" b="0" i="0" u="none" strike="noStrike" cap="none" noProof="0" dirty="0">
                <a:solidFill>
                  <a:schemeClr val="dk1"/>
                </a:solidFill>
                <a:ea typeface="Calibri"/>
                <a:cs typeface="Calibri"/>
                <a:sym typeface="Calibri"/>
              </a:rPr>
              <a:t>mail, </a:t>
            </a:r>
            <a:r>
              <a:rPr lang="ru-RU" sz="2400" b="0" i="0" u="none" strike="noStrike" cap="none" noProof="0" dirty="0">
                <a:solidFill>
                  <a:schemeClr val="dk1"/>
                </a:solidFill>
                <a:ea typeface="Calibri"/>
                <a:cs typeface="Calibri"/>
                <a:sym typeface="Calibri"/>
              </a:rPr>
              <a:t>если у вас много писем – ваше пространство уменьшается </a:t>
            </a:r>
            <a:endParaRPr lang="en-GB" sz="2400" b="0" i="0" u="none" strike="noStrike" cap="none" noProof="0" dirty="0">
              <a:solidFill>
                <a:schemeClr val="dk1"/>
              </a:solidFill>
              <a:ea typeface="Calibri"/>
              <a:cs typeface="Calibri"/>
              <a:sym typeface="Calibri"/>
            </a:endParaRPr>
          </a:p>
          <a:p>
            <a:pPr marL="0" marR="0" lvl="0" indent="0" algn="l" rtl="0">
              <a:spcBef>
                <a:spcPts val="555"/>
              </a:spcBef>
              <a:buClr>
                <a:srgbClr val="0070C0"/>
              </a:buClr>
              <a:buSzPct val="100000"/>
              <a:buNone/>
            </a:pPr>
            <a:r>
              <a:rPr lang="ru-RU" sz="2800" b="1" dirty="0">
                <a:solidFill>
                  <a:schemeClr val="dk1"/>
                </a:solidFill>
                <a:ea typeface="Calibri"/>
                <a:cs typeface="Calibri"/>
                <a:sym typeface="Calibri"/>
              </a:rPr>
              <a:t>НАИЛУЧШИЙ ВЫБОР</a:t>
            </a:r>
            <a:r>
              <a:rPr lang="en-GB" sz="2800" b="1" dirty="0">
                <a:solidFill>
                  <a:schemeClr val="dk1"/>
                </a:solidFill>
                <a:ea typeface="Calibri"/>
                <a:cs typeface="Calibri"/>
                <a:sym typeface="Calibri"/>
              </a:rPr>
              <a:t>: </a:t>
            </a:r>
            <a:r>
              <a:rPr lang="ru-RU" sz="2800" b="0" i="0" u="none" strike="noStrike" cap="none" noProof="0" dirty="0">
                <a:solidFill>
                  <a:schemeClr val="dk1"/>
                </a:solidFill>
                <a:ea typeface="Calibri"/>
                <a:cs typeface="Calibri"/>
                <a:sym typeface="Calibri"/>
              </a:rPr>
              <a:t>бесплатный офис </a:t>
            </a:r>
            <a:r>
              <a:rPr lang="en-GB" sz="2800" noProof="0" dirty="0"/>
              <a:t>+ </a:t>
            </a:r>
            <a:r>
              <a:rPr lang="ru-RU" sz="2800" noProof="0" dirty="0"/>
              <a:t>облачное хранилище </a:t>
            </a:r>
            <a:endParaRPr lang="en-GB" sz="2800" b="0" i="0" u="none" strike="noStrike" cap="none" noProof="0" dirty="0">
              <a:solidFill>
                <a:schemeClr val="dk1"/>
              </a:solidFill>
              <a:ea typeface="Calibri"/>
              <a:cs typeface="Calibri"/>
              <a:sym typeface="Calibri"/>
            </a:endParaRPr>
          </a:p>
        </p:txBody>
      </p:sp>
    </p:spTree>
    <p:extLst>
      <p:ext uri="{BB962C8B-B14F-4D97-AF65-F5344CB8AC3E}">
        <p14:creationId xmlns:p14="http://schemas.microsoft.com/office/powerpoint/2010/main" val="3815226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lvl="0" algn="l">
              <a:spcBef>
                <a:spcPts val="0"/>
              </a:spcBef>
              <a:buClr>
                <a:srgbClr val="006666"/>
              </a:buClr>
              <a:buSzPct val="25000"/>
            </a:pPr>
            <a:r>
              <a:rPr lang="ru-RU" b="1" dirty="0">
                <a:ea typeface="Calibri"/>
                <a:cs typeface="Calibri"/>
                <a:sym typeface="Calibri"/>
              </a:rPr>
              <a:t>ИНСТРУМЕНТЫ</a:t>
            </a:r>
            <a:r>
              <a:rPr lang="en-GB" b="1" i="0" u="none" strike="noStrike" cap="none" noProof="0" dirty="0">
                <a:latin typeface="Calibri"/>
                <a:ea typeface="Calibri"/>
                <a:cs typeface="Calibri"/>
                <a:sym typeface="Calibri"/>
              </a:rPr>
              <a:t>: Google Drive </a:t>
            </a:r>
            <a:r>
              <a:rPr lang="ru-RU" b="1" dirty="0">
                <a:latin typeface="Calibri"/>
                <a:ea typeface="Calibri"/>
                <a:cs typeface="Calibri"/>
                <a:sym typeface="Calibri"/>
              </a:rPr>
              <a:t>в вашем компьютере </a:t>
            </a:r>
            <a:endParaRPr lang="en-GB" b="1" i="0" u="none" strike="noStrike" cap="none" noProof="0" dirty="0">
              <a:latin typeface="Calibri"/>
              <a:ea typeface="Calibri"/>
              <a:cs typeface="Calibri"/>
              <a:sym typeface="Calibri"/>
            </a:endParaRPr>
          </a:p>
        </p:txBody>
      </p:sp>
      <p:sp>
        <p:nvSpPr>
          <p:cNvPr id="162" name="Shape 162"/>
          <p:cNvSpPr txBox="1">
            <a:spLocks noGrp="1"/>
          </p:cNvSpPr>
          <p:nvPr>
            <p:ph type="body" idx="1"/>
          </p:nvPr>
        </p:nvSpPr>
        <p:spPr>
          <a:xfrm>
            <a:off x="857224" y="1600200"/>
            <a:ext cx="7829576"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Arial"/>
              <a:buChar char="•"/>
            </a:pPr>
            <a:endParaRPr lang="en-GB" sz="2400" b="0" i="0" u="none" strike="noStrike" cap="none" noProof="0" dirty="0">
              <a:solidFill>
                <a:schemeClr val="dk1"/>
              </a:solidFill>
              <a:latin typeface="Calibri"/>
              <a:ea typeface="Calibri"/>
              <a:cs typeface="Calibri"/>
              <a:sym typeface="Calibri"/>
            </a:endParaRPr>
          </a:p>
        </p:txBody>
      </p:sp>
      <p:pic>
        <p:nvPicPr>
          <p:cNvPr id="163" name="Shape 163"/>
          <p:cNvPicPr preferRelativeResize="0"/>
          <p:nvPr/>
        </p:nvPicPr>
        <p:blipFill rotWithShape="1">
          <a:blip r:embed="rId3" cstate="print">
            <a:alphaModFix/>
          </a:blip>
          <a:srcRect/>
          <a:stretch/>
        </p:blipFill>
        <p:spPr>
          <a:xfrm>
            <a:off x="642937" y="2132856"/>
            <a:ext cx="7858125" cy="3848100"/>
          </a:xfrm>
          <a:prstGeom prst="rect">
            <a:avLst/>
          </a:prstGeom>
          <a:noFill/>
          <a:ln>
            <a:noFill/>
          </a:ln>
        </p:spPr>
      </p:pic>
    </p:spTree>
    <p:extLst>
      <p:ext uri="{BB962C8B-B14F-4D97-AF65-F5344CB8AC3E}">
        <p14:creationId xmlns:p14="http://schemas.microsoft.com/office/powerpoint/2010/main" val="842075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lvl="0" algn="l">
              <a:spcBef>
                <a:spcPts val="0"/>
              </a:spcBef>
              <a:buClr>
                <a:srgbClr val="006666"/>
              </a:buClr>
              <a:buSzPct val="25000"/>
            </a:pPr>
            <a:r>
              <a:rPr lang="ru-RU" b="1" dirty="0">
                <a:ea typeface="Calibri"/>
                <a:cs typeface="Calibri"/>
                <a:sym typeface="Calibri"/>
              </a:rPr>
              <a:t>ИНСТРУМЕНТЫ</a:t>
            </a:r>
            <a:r>
              <a:rPr lang="en-GB" b="1" i="0" u="none" strike="noStrike" cap="none" noProof="0" dirty="0">
                <a:latin typeface="+mn-lt"/>
                <a:ea typeface="Calibri"/>
                <a:cs typeface="Calibri"/>
                <a:sym typeface="Calibri"/>
              </a:rPr>
              <a:t>: </a:t>
            </a:r>
            <a:r>
              <a:rPr lang="en-GB" b="1" dirty="0">
                <a:latin typeface="+mn-lt"/>
                <a:sym typeface="Calibri"/>
              </a:rPr>
              <a:t>Google </a:t>
            </a:r>
            <a:r>
              <a:rPr lang="en-GB" b="1" dirty="0">
                <a:latin typeface="+mn-lt"/>
              </a:rPr>
              <a:t>in Business</a:t>
            </a:r>
            <a:r>
              <a:rPr lang="en-GB" b="1" noProof="0" dirty="0">
                <a:latin typeface="+mn-lt"/>
              </a:rPr>
              <a:t> -  GSuite</a:t>
            </a:r>
            <a:endParaRPr lang="en-GB" b="1" i="0" u="none" strike="noStrike" cap="none" noProof="0" dirty="0">
              <a:latin typeface="+mn-lt"/>
              <a:ea typeface="Calibri"/>
              <a:cs typeface="Calibri"/>
              <a:sym typeface="Calibri"/>
            </a:endParaRPr>
          </a:p>
        </p:txBody>
      </p:sp>
      <p:sp>
        <p:nvSpPr>
          <p:cNvPr id="169" name="Shape 169"/>
          <p:cNvSpPr txBox="1">
            <a:spLocks noGrp="1"/>
          </p:cNvSpPr>
          <p:nvPr>
            <p:ph type="body" idx="1"/>
          </p:nvPr>
        </p:nvSpPr>
        <p:spPr>
          <a:xfrm>
            <a:off x="857224" y="1600200"/>
            <a:ext cx="7829576" cy="4525963"/>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endParaRPr lang="en-GB" sz="2400" b="0" i="0" u="none" strike="noStrike" cap="none" noProof="0" dirty="0">
              <a:solidFill>
                <a:schemeClr val="dk1"/>
              </a:solidFill>
              <a:ea typeface="Calibri"/>
              <a:cs typeface="Calibri"/>
              <a:sym typeface="Calibri"/>
            </a:endParaRPr>
          </a:p>
          <a:p>
            <a:pPr marL="342900" marR="0" lvl="0" indent="-342900" algn="l" rtl="0">
              <a:lnSpc>
                <a:spcPct val="80000"/>
              </a:lnSpc>
              <a:spcBef>
                <a:spcPts val="0"/>
              </a:spcBef>
              <a:spcAft>
                <a:spcPts val="0"/>
              </a:spcAft>
              <a:buClr>
                <a:schemeClr val="dk1"/>
              </a:buClr>
              <a:buSzPct val="100000"/>
              <a:buFont typeface="Arial"/>
              <a:buChar char="•"/>
            </a:pPr>
            <a:r>
              <a:rPr lang="ru-RU" sz="2400" b="0" i="0" u="none" strike="noStrike" cap="none" noProof="0" dirty="0">
                <a:solidFill>
                  <a:schemeClr val="dk1"/>
                </a:solidFill>
                <a:ea typeface="Calibri"/>
                <a:cs typeface="Calibri"/>
                <a:sym typeface="Calibri"/>
              </a:rPr>
              <a:t>Информация о продукте </a:t>
            </a:r>
            <a:endParaRPr lang="en-GB" sz="2400" b="0" i="0" u="none" strike="noStrike" cap="none" noProof="0" dirty="0">
              <a:solidFill>
                <a:schemeClr val="dk1"/>
              </a:solidFill>
              <a:ea typeface="Calibri"/>
              <a:cs typeface="Calibri"/>
              <a:sym typeface="Calibri"/>
            </a:endParaRPr>
          </a:p>
          <a:p>
            <a:pPr marL="0" lvl="0" indent="0">
              <a:lnSpc>
                <a:spcPct val="80000"/>
              </a:lnSpc>
              <a:spcBef>
                <a:spcPts val="310"/>
              </a:spcBef>
              <a:buSzPct val="25000"/>
              <a:buNone/>
            </a:pPr>
            <a:r>
              <a:rPr lang="en-GB" sz="2400" u="sng" noProof="0" dirty="0">
                <a:solidFill>
                  <a:schemeClr val="hlink"/>
                </a:solidFill>
                <a:hlinkClick r:id="rId3"/>
              </a:rPr>
              <a:t>https://gsuite.google.com/features/</a:t>
            </a:r>
          </a:p>
          <a:p>
            <a:pPr marL="0" lvl="0" indent="0">
              <a:lnSpc>
                <a:spcPct val="80000"/>
              </a:lnSpc>
              <a:spcBef>
                <a:spcPts val="310"/>
              </a:spcBef>
              <a:buSzPct val="25000"/>
              <a:buNone/>
            </a:pPr>
            <a:r>
              <a:rPr lang="en-GB" sz="2400" u="sng" noProof="0" dirty="0">
                <a:solidFill>
                  <a:schemeClr val="hlink"/>
                </a:solidFill>
                <a:hlinkClick r:id="rId4"/>
              </a:rPr>
              <a:t>https://gsuite.google.com/products/vault/</a:t>
            </a:r>
            <a:endParaRPr lang="en-GB" sz="2400" u="sng" noProof="0" dirty="0">
              <a:solidFill>
                <a:schemeClr val="hlink"/>
              </a:solidFill>
            </a:endParaRPr>
          </a:p>
          <a:p>
            <a:pPr marL="0" lvl="0" indent="0">
              <a:lnSpc>
                <a:spcPct val="80000"/>
              </a:lnSpc>
              <a:spcBef>
                <a:spcPts val="310"/>
              </a:spcBef>
              <a:buSzPct val="25000"/>
              <a:buNone/>
            </a:pPr>
            <a:endParaRPr lang="en-GB" sz="2400" b="0" i="0" u="none" strike="noStrike" cap="none" noProof="0" dirty="0">
              <a:solidFill>
                <a:schemeClr val="dk1"/>
              </a:solidFill>
              <a:ea typeface="Calibri"/>
              <a:cs typeface="Calibri"/>
              <a:sym typeface="Calibri"/>
            </a:endParaRPr>
          </a:p>
          <a:p>
            <a:pPr indent="-342900">
              <a:lnSpc>
                <a:spcPct val="80000"/>
              </a:lnSpc>
              <a:spcBef>
                <a:spcPts val="372"/>
              </a:spcBef>
            </a:pPr>
            <a:r>
              <a:rPr lang="ru-RU" sz="2400" dirty="0"/>
              <a:t>Подборка ссылок </a:t>
            </a:r>
            <a:r>
              <a:rPr lang="en-GB" sz="2400" noProof="0" dirty="0">
                <a:hlinkClick r:id="rId5"/>
              </a:rPr>
              <a:t>https://raindrop.io/</a:t>
            </a:r>
            <a:endParaRPr lang="en-GB" sz="2400" noProof="0" dirty="0"/>
          </a:p>
          <a:p>
            <a:pPr marL="0" marR="0" lvl="0" indent="0" algn="l" rtl="0">
              <a:lnSpc>
                <a:spcPct val="80000"/>
              </a:lnSpc>
              <a:spcBef>
                <a:spcPts val="434"/>
              </a:spcBef>
              <a:spcAft>
                <a:spcPts val="0"/>
              </a:spcAft>
              <a:buClr>
                <a:schemeClr val="dk1"/>
              </a:buClr>
              <a:buSzPct val="25000"/>
              <a:buFont typeface="Arial"/>
              <a:buNone/>
            </a:pPr>
            <a:endParaRPr lang="en-GB" sz="2400" b="0" i="0" u="none" strike="noStrike" cap="none" noProof="0" dirty="0">
              <a:solidFill>
                <a:schemeClr val="dk1"/>
              </a:solidFill>
              <a:sym typeface="Calibri"/>
            </a:endParaRPr>
          </a:p>
          <a:p>
            <a:pPr marL="342900" marR="0" lvl="0" indent="-342900" algn="l" rtl="0">
              <a:lnSpc>
                <a:spcPct val="80000"/>
              </a:lnSpc>
              <a:spcBef>
                <a:spcPts val="434"/>
              </a:spcBef>
              <a:spcAft>
                <a:spcPts val="0"/>
              </a:spcAft>
              <a:buClr>
                <a:schemeClr val="dk1"/>
              </a:buClr>
              <a:buSzPct val="100000"/>
              <a:buFont typeface="Arial"/>
              <a:buChar char="•"/>
            </a:pPr>
            <a:r>
              <a:rPr lang="ru-RU" sz="2400" b="0" i="0" u="none" strike="noStrike" cap="none" noProof="0" dirty="0">
                <a:solidFill>
                  <a:schemeClr val="dk1"/>
                </a:solidFill>
                <a:sym typeface="Calibri"/>
              </a:rPr>
              <a:t>Создание коротких ссылок </a:t>
            </a:r>
            <a:r>
              <a:rPr lang="en-GB" sz="2400" b="0" i="0" u="sng" strike="noStrike" cap="none" noProof="0" dirty="0">
                <a:solidFill>
                  <a:schemeClr val="hlink"/>
                </a:solidFill>
                <a:sym typeface="Calibri"/>
                <a:hlinkClick r:id="rId6"/>
              </a:rPr>
              <a:t>https://goo.gl/</a:t>
            </a:r>
          </a:p>
          <a:p>
            <a:pPr marL="0" marR="0" lvl="0" indent="0" algn="l" rtl="0">
              <a:lnSpc>
                <a:spcPct val="80000"/>
              </a:lnSpc>
              <a:spcBef>
                <a:spcPts val="434"/>
              </a:spcBef>
              <a:spcAft>
                <a:spcPts val="0"/>
              </a:spcAft>
              <a:buClr>
                <a:schemeClr val="dk1"/>
              </a:buClr>
              <a:buSzPct val="25000"/>
              <a:buFont typeface="Arial"/>
              <a:buNone/>
            </a:pPr>
            <a:r>
              <a:rPr lang="en-GB" sz="2400" b="0" i="0" u="none" strike="noStrike" cap="none" noProof="0" dirty="0">
                <a:solidFill>
                  <a:schemeClr val="dk1"/>
                </a:solidFill>
                <a:sym typeface="Calibri"/>
              </a:rPr>
              <a:t>	</a:t>
            </a:r>
            <a:r>
              <a:rPr lang="ru-RU" sz="2400" b="0" i="0" u="none" strike="noStrike" cap="none" noProof="0" dirty="0">
                <a:solidFill>
                  <a:schemeClr val="dk1"/>
                </a:solidFill>
                <a:sym typeface="Calibri"/>
              </a:rPr>
              <a:t>пример использования </a:t>
            </a:r>
            <a:r>
              <a:rPr lang="en-GB" sz="2400" b="0" i="0" u="none" strike="noStrike" cap="none" noProof="0" dirty="0">
                <a:solidFill>
                  <a:schemeClr val="dk1"/>
                </a:solidFill>
                <a:sym typeface="Calibri"/>
              </a:rPr>
              <a:t>Google</a:t>
            </a:r>
            <a:r>
              <a:rPr lang="ru-RU" sz="2400" b="0" i="0" u="none" strike="noStrike" cap="none" noProof="0" dirty="0">
                <a:solidFill>
                  <a:schemeClr val="dk1"/>
                </a:solidFill>
                <a:sym typeface="Calibri"/>
              </a:rPr>
              <a:t> Формы</a:t>
            </a:r>
            <a:endParaRPr lang="en-GB" sz="2400" b="0" i="0" u="none" strike="noStrike" cap="none" noProof="0" dirty="0">
              <a:solidFill>
                <a:schemeClr val="dk1"/>
              </a:solidFill>
              <a:sym typeface="Calibri"/>
            </a:endParaRPr>
          </a:p>
          <a:p>
            <a:pPr marL="0" marR="0" lvl="0" indent="0" algn="l" rtl="0">
              <a:lnSpc>
                <a:spcPct val="80000"/>
              </a:lnSpc>
              <a:spcBef>
                <a:spcPts val="434"/>
              </a:spcBef>
              <a:spcAft>
                <a:spcPts val="0"/>
              </a:spcAft>
              <a:buClr>
                <a:schemeClr val="dk1"/>
              </a:buClr>
              <a:buSzPct val="25000"/>
              <a:buFont typeface="Arial"/>
              <a:buNone/>
            </a:pPr>
            <a:endParaRPr lang="en-GB" sz="2400" b="0" i="0" u="none" strike="noStrike" cap="none" noProof="0" dirty="0">
              <a:solidFill>
                <a:schemeClr val="dk1"/>
              </a:solidFill>
              <a:sym typeface="Calibri"/>
            </a:endParaRPr>
          </a:p>
          <a:p>
            <a:pPr indent="-342900">
              <a:lnSpc>
                <a:spcPct val="80000"/>
              </a:lnSpc>
              <a:spcBef>
                <a:spcPts val="434"/>
              </a:spcBef>
            </a:pPr>
            <a:r>
              <a:rPr lang="ru-RU" sz="2400" b="0" i="0" u="none" strike="noStrike" cap="none" noProof="0" dirty="0">
                <a:solidFill>
                  <a:schemeClr val="dk1"/>
                </a:solidFill>
                <a:sym typeface="Calibri"/>
              </a:rPr>
              <a:t>Наилучший выбор для создания коротких ссылок </a:t>
            </a:r>
            <a:r>
              <a:rPr lang="en-GB" sz="2400" dirty="0">
                <a:solidFill>
                  <a:schemeClr val="dk1"/>
                </a:solidFill>
                <a:ea typeface="Calibri"/>
                <a:cs typeface="Calibri"/>
                <a:sym typeface="Calibri"/>
                <a:hlinkClick r:id="rId7"/>
              </a:rPr>
              <a:t>https://bitly.com/</a:t>
            </a:r>
            <a:r>
              <a:rPr lang="et-EE" sz="2400" dirty="0">
                <a:solidFill>
                  <a:schemeClr val="dk1"/>
                </a:solidFill>
                <a:ea typeface="Calibri"/>
                <a:cs typeface="Calibri"/>
                <a:sym typeface="Calibri"/>
              </a:rPr>
              <a:t> </a:t>
            </a:r>
            <a:endParaRPr lang="en-GB" sz="2400" b="0" i="0" u="none" strike="noStrike" cap="none" noProof="0" dirty="0">
              <a:solidFill>
                <a:schemeClr val="dk1"/>
              </a:solidFill>
              <a:ea typeface="Calibri"/>
              <a:cs typeface="Calibri"/>
              <a:sym typeface="Calibri"/>
            </a:endParaRPr>
          </a:p>
        </p:txBody>
      </p:sp>
    </p:spTree>
    <p:extLst>
      <p:ext uri="{BB962C8B-B14F-4D97-AF65-F5344CB8AC3E}">
        <p14:creationId xmlns:p14="http://schemas.microsoft.com/office/powerpoint/2010/main" val="2990650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lvl="0" algn="l">
              <a:spcBef>
                <a:spcPts val="0"/>
              </a:spcBef>
              <a:buClr>
                <a:srgbClr val="006666"/>
              </a:buClr>
              <a:buSzPct val="25000"/>
            </a:pPr>
            <a:r>
              <a:rPr lang="ru-RU" b="1" dirty="0">
                <a:ea typeface="Calibri"/>
                <a:cs typeface="Calibri"/>
                <a:sym typeface="Calibri"/>
              </a:rPr>
              <a:t>ИНСТРУМЕНТЫ</a:t>
            </a:r>
            <a:r>
              <a:rPr lang="en-GB" b="1" i="0" u="none" strike="noStrike" cap="none" noProof="0" dirty="0">
                <a:latin typeface="Calibri"/>
                <a:ea typeface="Calibri"/>
                <a:cs typeface="Calibri"/>
                <a:sym typeface="Calibri"/>
              </a:rPr>
              <a:t>: OneDrive</a:t>
            </a:r>
          </a:p>
        </p:txBody>
      </p:sp>
      <p:sp>
        <p:nvSpPr>
          <p:cNvPr id="137" name="Shape 137"/>
          <p:cNvSpPr txBox="1">
            <a:spLocks noGrp="1"/>
          </p:cNvSpPr>
          <p:nvPr>
            <p:ph type="body" idx="1"/>
          </p:nvPr>
        </p:nvSpPr>
        <p:spPr>
          <a:xfrm>
            <a:off x="827584" y="1340768"/>
            <a:ext cx="7829576" cy="452596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100000"/>
              <a:buNone/>
            </a:pPr>
            <a:r>
              <a:rPr lang="ru-RU" sz="2400" noProof="0" dirty="0"/>
              <a:t>Вначале – только для хранения файлов</a:t>
            </a:r>
            <a:r>
              <a:rPr lang="et-EE" sz="2400" noProof="0" dirty="0"/>
              <a:t>.</a:t>
            </a:r>
            <a:endParaRPr lang="en-GB" sz="2400" b="0" i="0" u="none" strike="noStrike" cap="none" noProof="0" dirty="0">
              <a:solidFill>
                <a:schemeClr val="dk1"/>
              </a:solidFill>
              <a:latin typeface="Calibri"/>
              <a:ea typeface="Calibri"/>
              <a:cs typeface="Calibri"/>
              <a:sym typeface="Calibri"/>
            </a:endParaRPr>
          </a:p>
          <a:p>
            <a:pPr>
              <a:buFont typeface="Calibri" panose="020F0502020204030204" pitchFamily="34" charset="0"/>
              <a:buChar char="+"/>
            </a:pPr>
            <a:r>
              <a:rPr lang="ru-RU" sz="2400" dirty="0"/>
              <a:t>С</a:t>
            </a:r>
            <a:r>
              <a:rPr lang="ru-RU" sz="2400" noProof="0" dirty="0"/>
              <a:t>овместим с устройствами </a:t>
            </a:r>
            <a:r>
              <a:rPr lang="en-GB" sz="2400" noProof="0" dirty="0"/>
              <a:t>Windows </a:t>
            </a:r>
          </a:p>
          <a:p>
            <a:pPr>
              <a:buFont typeface="Calibri" panose="020F0502020204030204" pitchFamily="34" charset="0"/>
              <a:buChar char="+"/>
            </a:pPr>
            <a:r>
              <a:rPr lang="ru-RU" sz="2400" noProof="0" dirty="0"/>
              <a:t>Легко создавать и редактировать документы </a:t>
            </a:r>
            <a:r>
              <a:rPr lang="en-GB" sz="2400" noProof="0" dirty="0"/>
              <a:t>MS Word </a:t>
            </a:r>
            <a:r>
              <a:rPr lang="ru-RU" sz="2400" noProof="0" dirty="0"/>
              <a:t> или </a:t>
            </a:r>
            <a:r>
              <a:rPr lang="en-GB" sz="2400" noProof="0" dirty="0"/>
              <a:t>Excel.</a:t>
            </a:r>
          </a:p>
          <a:p>
            <a:pPr>
              <a:buFont typeface="Calibri" panose="020F0502020204030204" pitchFamily="34" charset="0"/>
              <a:buChar char="+"/>
            </a:pPr>
            <a:r>
              <a:rPr lang="ru-RU" sz="2400" noProof="0" dirty="0"/>
              <a:t>Подписка на </a:t>
            </a:r>
            <a:r>
              <a:rPr lang="en-GB" sz="2400" noProof="0" dirty="0"/>
              <a:t>OneDrive </a:t>
            </a:r>
            <a:r>
              <a:rPr lang="ru-RU" sz="2400" noProof="0" dirty="0"/>
              <a:t>позволяет завести учетную запись </a:t>
            </a:r>
            <a:r>
              <a:rPr lang="en-GB" sz="2400" noProof="0" dirty="0"/>
              <a:t>Microsoft, </a:t>
            </a:r>
            <a:r>
              <a:rPr lang="ru-RU" sz="2400" noProof="0" dirty="0"/>
              <a:t>которая предоставляет доступ к другим сервисам</a:t>
            </a:r>
            <a:r>
              <a:rPr lang="en-GB" sz="2400" noProof="0" dirty="0"/>
              <a:t>.</a:t>
            </a:r>
          </a:p>
          <a:p>
            <a:pPr>
              <a:buFont typeface="Calibri" panose="020F0502020204030204" pitchFamily="34" charset="0"/>
              <a:buChar char="-"/>
            </a:pPr>
            <a:r>
              <a:rPr lang="ru-RU" sz="2400" noProof="0" dirty="0"/>
              <a:t>Автоматическая организация файлов не всегда размещает их в нужные папки</a:t>
            </a:r>
            <a:r>
              <a:rPr lang="en-GB" sz="2400" noProof="0" dirty="0"/>
              <a:t>.</a:t>
            </a:r>
            <a:endParaRPr lang="et-EE" sz="2400" noProof="0" dirty="0"/>
          </a:p>
          <a:p>
            <a:pPr marL="0" indent="0">
              <a:buNone/>
            </a:pPr>
            <a:endParaRPr lang="et-EE" sz="2400" b="1" i="0" u="none" strike="noStrike" cap="none" dirty="0">
              <a:solidFill>
                <a:srgbClr val="0070C0"/>
              </a:solidFill>
              <a:latin typeface="Calibri"/>
              <a:ea typeface="Calibri"/>
              <a:cs typeface="Calibri"/>
              <a:sym typeface="Calibri"/>
            </a:endParaRPr>
          </a:p>
          <a:p>
            <a:pPr marL="0" indent="0">
              <a:buNone/>
            </a:pPr>
            <a:r>
              <a:rPr lang="ru-RU" sz="2800" b="1" i="0" u="none" strike="noStrike" cap="none" noProof="0" dirty="0">
                <a:solidFill>
                  <a:srgbClr val="0070C0"/>
                </a:solidFill>
                <a:latin typeface="Calibri"/>
                <a:ea typeface="Calibri"/>
                <a:cs typeface="Calibri"/>
                <a:sym typeface="Calibri"/>
              </a:rPr>
              <a:t>НАИЛУЧШИЙ ВЫБОР</a:t>
            </a:r>
            <a:r>
              <a:rPr lang="en-GB" sz="2800" b="1" i="0" u="none" strike="noStrike" cap="none" noProof="0" dirty="0">
                <a:solidFill>
                  <a:schemeClr val="dk1"/>
                </a:solidFill>
                <a:latin typeface="Calibri"/>
                <a:ea typeface="Calibri"/>
                <a:cs typeface="Calibri"/>
                <a:sym typeface="Calibri"/>
              </a:rPr>
              <a:t>:</a:t>
            </a:r>
            <a:r>
              <a:rPr lang="en-GB" sz="2800" b="0" i="0" u="none" strike="noStrike" cap="none" noProof="0" dirty="0">
                <a:solidFill>
                  <a:schemeClr val="dk1"/>
                </a:solidFill>
                <a:latin typeface="Calibri"/>
                <a:ea typeface="Calibri"/>
                <a:cs typeface="Calibri"/>
                <a:sym typeface="Calibri"/>
              </a:rPr>
              <a:t> </a:t>
            </a:r>
            <a:r>
              <a:rPr lang="ru-RU" sz="2800" dirty="0">
                <a:solidFill>
                  <a:schemeClr val="dk1"/>
                </a:solidFill>
                <a:latin typeface="Calibri"/>
                <a:ea typeface="Calibri"/>
                <a:cs typeface="Calibri"/>
                <a:sym typeface="Calibri"/>
              </a:rPr>
              <a:t>О</a:t>
            </a:r>
            <a:r>
              <a:rPr lang="ru-RU" sz="2800" b="0" i="0" u="none" strike="noStrike" cap="none" noProof="0" dirty="0">
                <a:solidFill>
                  <a:schemeClr val="dk1"/>
                </a:solidFill>
                <a:latin typeface="Calibri"/>
                <a:ea typeface="Calibri"/>
                <a:cs typeface="Calibri"/>
                <a:sym typeface="Calibri"/>
              </a:rPr>
              <a:t>тлично, если вы используете </a:t>
            </a:r>
            <a:r>
              <a:rPr lang="en-GB" sz="2800" b="0" i="0" u="none" strike="noStrike" cap="none" noProof="0" dirty="0">
                <a:solidFill>
                  <a:schemeClr val="dk1"/>
                </a:solidFill>
                <a:latin typeface="Calibri"/>
                <a:ea typeface="Calibri"/>
                <a:cs typeface="Calibri"/>
                <a:sym typeface="Calibri"/>
              </a:rPr>
              <a:t>Windows </a:t>
            </a:r>
            <a:r>
              <a:rPr lang="ru-RU" sz="2800" b="0" i="0" u="none" strike="noStrike" cap="none" noProof="0" dirty="0">
                <a:solidFill>
                  <a:schemeClr val="dk1"/>
                </a:solidFill>
                <a:latin typeface="Calibri"/>
                <a:ea typeface="Calibri"/>
                <a:cs typeface="Calibri"/>
                <a:sym typeface="Calibri"/>
              </a:rPr>
              <a:t>на вашем компьютере или других устройствах</a:t>
            </a:r>
            <a:r>
              <a:rPr lang="en-GB" sz="2800" b="0" i="0" u="none" strike="noStrike" cap="none" noProof="0" dirty="0">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214811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88840710"/>
              </p:ext>
            </p:extLst>
          </p:nvPr>
        </p:nvGraphicFramePr>
        <p:xfrm>
          <a:off x="0" y="-459432"/>
          <a:ext cx="9144000" cy="717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5436096" y="6356350"/>
            <a:ext cx="2304256" cy="365125"/>
          </a:xfrm>
        </p:spPr>
        <p:txBody>
          <a:bodyPr/>
          <a:lstStyle/>
          <a:p>
            <a:endParaRPr lang="et-EE" dirty="0"/>
          </a:p>
        </p:txBody>
      </p:sp>
    </p:spTree>
    <p:extLst>
      <p:ext uri="{BB962C8B-B14F-4D97-AF65-F5344CB8AC3E}">
        <p14:creationId xmlns:p14="http://schemas.microsoft.com/office/powerpoint/2010/main" val="3869277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lvl="0" algn="l">
              <a:spcBef>
                <a:spcPts val="0"/>
              </a:spcBef>
              <a:buClr>
                <a:srgbClr val="006666"/>
              </a:buClr>
              <a:buSzPct val="25000"/>
            </a:pPr>
            <a:r>
              <a:rPr lang="ru-RU" sz="4000" b="1" dirty="0">
                <a:ea typeface="Calibri"/>
                <a:cs typeface="Calibri"/>
                <a:sym typeface="Calibri"/>
              </a:rPr>
              <a:t>ИНСТРУМЕНТЫ</a:t>
            </a:r>
            <a:r>
              <a:rPr lang="en-GB" sz="4000" b="1" noProof="0" dirty="0">
                <a:latin typeface="Calibri"/>
                <a:ea typeface="Calibri"/>
                <a:cs typeface="Calibri"/>
                <a:sym typeface="Calibri"/>
              </a:rPr>
              <a:t>: OneDrive</a:t>
            </a:r>
            <a:endParaRPr lang="en-GB" sz="4000" b="1" i="0" u="none" strike="noStrike" cap="none" noProof="0" dirty="0">
              <a:latin typeface="Calibri"/>
              <a:ea typeface="Calibri"/>
              <a:cs typeface="Calibri"/>
              <a:sym typeface="Calibri"/>
            </a:endParaRPr>
          </a:p>
        </p:txBody>
      </p:sp>
      <p:sp>
        <p:nvSpPr>
          <p:cNvPr id="125" name="Shape 125"/>
          <p:cNvSpPr txBox="1">
            <a:spLocks noGrp="1"/>
          </p:cNvSpPr>
          <p:nvPr>
            <p:ph type="body" idx="1"/>
          </p:nvPr>
        </p:nvSpPr>
        <p:spPr>
          <a:xfrm>
            <a:off x="857224" y="1600200"/>
            <a:ext cx="7829576" cy="4525963"/>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GB" sz="2800" b="1" i="0" u="none" strike="noStrike" cap="none" noProof="0" dirty="0">
                <a:solidFill>
                  <a:schemeClr val="dk1"/>
                </a:solidFill>
                <a:latin typeface="Calibri"/>
                <a:ea typeface="Calibri"/>
                <a:cs typeface="Calibri"/>
                <a:sym typeface="Calibri"/>
              </a:rPr>
              <a:t>OneDrive</a:t>
            </a:r>
            <a:r>
              <a:rPr lang="en-GB" sz="2800" b="0" i="0" u="none" strike="noStrike" cap="none" noProof="0" dirty="0">
                <a:solidFill>
                  <a:schemeClr val="dk1"/>
                </a:solidFill>
                <a:latin typeface="Calibri"/>
                <a:ea typeface="Calibri"/>
                <a:cs typeface="Calibri"/>
                <a:sym typeface="Calibri"/>
              </a:rPr>
              <a:t> - </a:t>
            </a:r>
            <a:r>
              <a:rPr lang="ru-RU" sz="2800" b="0" i="0" u="sng" strike="noStrike" cap="none" noProof="0" dirty="0">
                <a:solidFill>
                  <a:schemeClr val="hlink"/>
                </a:solidFill>
                <a:latin typeface="Calibri"/>
                <a:ea typeface="Calibri"/>
                <a:cs typeface="Calibri"/>
                <a:sym typeface="Calibri"/>
                <a:hlinkClick r:id="rId3"/>
              </a:rPr>
              <a:t>руководство</a:t>
            </a:r>
            <a:endParaRPr lang="en-GB" sz="2800" b="0" i="0" u="sng" strike="noStrike" cap="none" noProof="0" dirty="0">
              <a:solidFill>
                <a:schemeClr val="hlink"/>
              </a:solidFill>
              <a:latin typeface="Calibri"/>
              <a:ea typeface="Calibri"/>
              <a:cs typeface="Calibri"/>
              <a:sym typeface="Calibri"/>
              <a:hlinkClick r:id="rId4"/>
            </a:endParaRPr>
          </a:p>
          <a:p>
            <a:pPr marL="742950" marR="0" lvl="1" indent="-285750" algn="l" rtl="0">
              <a:lnSpc>
                <a:spcPct val="90000"/>
              </a:lnSpc>
              <a:spcBef>
                <a:spcPts val="520"/>
              </a:spcBef>
              <a:spcAft>
                <a:spcPts val="0"/>
              </a:spcAft>
              <a:buClr>
                <a:schemeClr val="dk1"/>
              </a:buClr>
              <a:buSzPct val="100000"/>
              <a:buFont typeface="Arial"/>
              <a:buChar char="–"/>
            </a:pPr>
            <a:r>
              <a:rPr lang="ru-RU" b="0" i="0" u="none" strike="noStrike" cap="none" noProof="0" dirty="0">
                <a:solidFill>
                  <a:schemeClr val="dk1"/>
                </a:solidFill>
                <a:latin typeface="Calibri"/>
                <a:ea typeface="Calibri"/>
                <a:cs typeface="Calibri"/>
                <a:sym typeface="Calibri"/>
              </a:rPr>
              <a:t>Для личного использования – </a:t>
            </a:r>
            <a:r>
              <a:rPr lang="en-GB" b="0" i="0" u="none" strike="noStrike" cap="none" noProof="0" dirty="0">
                <a:solidFill>
                  <a:schemeClr val="dk1"/>
                </a:solidFill>
                <a:latin typeface="Calibri"/>
                <a:ea typeface="Calibri"/>
                <a:cs typeface="Calibri"/>
                <a:sym typeface="Calibri"/>
              </a:rPr>
              <a:t>5</a:t>
            </a:r>
            <a:r>
              <a:rPr lang="ru-RU" b="0" i="0" u="none" strike="noStrike" cap="none" noProof="0" dirty="0">
                <a:solidFill>
                  <a:schemeClr val="dk1"/>
                </a:solidFill>
                <a:latin typeface="Calibri"/>
                <a:ea typeface="Calibri"/>
                <a:cs typeface="Calibri"/>
                <a:sym typeface="Calibri"/>
              </a:rPr>
              <a:t> ГБ</a:t>
            </a:r>
            <a:r>
              <a:rPr lang="en-GB" b="0" i="0" u="none" strike="noStrike" cap="none" noProof="0" dirty="0">
                <a:solidFill>
                  <a:schemeClr val="dk1"/>
                </a:solidFill>
                <a:latin typeface="Calibri"/>
                <a:ea typeface="Calibri"/>
                <a:cs typeface="Calibri"/>
                <a:sym typeface="Calibri"/>
              </a:rPr>
              <a:t>, </a:t>
            </a:r>
            <a:r>
              <a:rPr lang="ru-RU" b="0" i="0" u="none" strike="noStrike" cap="none" noProof="0" dirty="0">
                <a:solidFill>
                  <a:schemeClr val="dk1"/>
                </a:solidFill>
                <a:latin typeface="Calibri"/>
                <a:ea typeface="Calibri"/>
                <a:cs typeface="Calibri"/>
                <a:sym typeface="Calibri"/>
              </a:rPr>
              <a:t>для бизнеса – </a:t>
            </a:r>
            <a:r>
              <a:rPr lang="en-GB" b="0" i="0" u="none" strike="noStrike" cap="none" noProof="0" dirty="0">
                <a:solidFill>
                  <a:schemeClr val="dk1"/>
                </a:solidFill>
                <a:latin typeface="Calibri"/>
                <a:ea typeface="Calibri"/>
                <a:cs typeface="Calibri"/>
                <a:sym typeface="Calibri"/>
              </a:rPr>
              <a:t>1</a:t>
            </a:r>
            <a:r>
              <a:rPr lang="ru-RU" b="0" i="0" u="none" strike="noStrike" cap="none" noProof="0" dirty="0">
                <a:solidFill>
                  <a:schemeClr val="dk1"/>
                </a:solidFill>
                <a:latin typeface="Calibri"/>
                <a:ea typeface="Calibri"/>
                <a:cs typeface="Calibri"/>
                <a:sym typeface="Calibri"/>
              </a:rPr>
              <a:t> ТБ</a:t>
            </a:r>
            <a:endParaRPr lang="en-GB" b="0" i="0" u="none" strike="noStrike" cap="none" noProof="0" dirty="0">
              <a:solidFill>
                <a:schemeClr val="dk1"/>
              </a:solidFill>
              <a:latin typeface="Calibri"/>
              <a:ea typeface="Calibri"/>
              <a:cs typeface="Calibri"/>
              <a:sym typeface="Calibri"/>
            </a:endParaRPr>
          </a:p>
          <a:p>
            <a:pPr marL="742950" marR="0" lvl="1" indent="-285750" algn="l" rtl="0">
              <a:lnSpc>
                <a:spcPct val="90000"/>
              </a:lnSpc>
              <a:spcBef>
                <a:spcPts val="520"/>
              </a:spcBef>
              <a:spcAft>
                <a:spcPts val="0"/>
              </a:spcAft>
              <a:buClr>
                <a:schemeClr val="dk1"/>
              </a:buClr>
              <a:buSzPct val="100000"/>
              <a:buFont typeface="Arial"/>
              <a:buChar char="–"/>
            </a:pPr>
            <a:r>
              <a:rPr lang="en-GB" b="0" i="0" u="sng" strike="noStrike" cap="none" noProof="0" dirty="0">
                <a:solidFill>
                  <a:schemeClr val="hlink"/>
                </a:solidFill>
                <a:latin typeface="Calibri"/>
                <a:ea typeface="Calibri"/>
                <a:cs typeface="Calibri"/>
                <a:sym typeface="Calibri"/>
                <a:hlinkClick r:id="rId5"/>
              </a:rPr>
              <a:t>OneNote</a:t>
            </a:r>
            <a:r>
              <a:rPr lang="en-GB" b="0" i="0" u="none" strike="noStrike" cap="none" noProof="0" dirty="0">
                <a:solidFill>
                  <a:schemeClr val="dk1"/>
                </a:solidFill>
                <a:latin typeface="Calibri"/>
                <a:ea typeface="Calibri"/>
                <a:cs typeface="Calibri"/>
                <a:sym typeface="Calibri"/>
              </a:rPr>
              <a:t> – </a:t>
            </a:r>
            <a:r>
              <a:rPr lang="ru-RU" b="0" i="0" u="none" strike="noStrike" cap="none" noProof="0" dirty="0">
                <a:solidFill>
                  <a:schemeClr val="dk1"/>
                </a:solidFill>
                <a:latin typeface="Calibri"/>
                <a:ea typeface="Calibri"/>
                <a:cs typeface="Calibri"/>
                <a:sym typeface="Calibri"/>
              </a:rPr>
              <a:t>цифровой блокнот и записки </a:t>
            </a:r>
            <a:endParaRPr lang="en-GB" b="0" i="0" u="none" strike="noStrike" cap="none" noProof="0" dirty="0">
              <a:solidFill>
                <a:schemeClr val="dk1"/>
              </a:solidFill>
              <a:latin typeface="Calibri"/>
              <a:ea typeface="Calibri"/>
              <a:cs typeface="Calibri"/>
              <a:sym typeface="Calibri"/>
            </a:endParaRPr>
          </a:p>
          <a:p>
            <a:pPr marL="742950" marR="0" lvl="1" indent="-285750" algn="l" rtl="0">
              <a:lnSpc>
                <a:spcPct val="90000"/>
              </a:lnSpc>
              <a:spcBef>
                <a:spcPts val="520"/>
              </a:spcBef>
              <a:spcAft>
                <a:spcPts val="0"/>
              </a:spcAft>
              <a:buClr>
                <a:schemeClr val="dk1"/>
              </a:buClr>
              <a:buSzPct val="100000"/>
              <a:buFont typeface="Arial"/>
              <a:buChar char="–"/>
            </a:pPr>
            <a:r>
              <a:rPr lang="ru-RU" b="1" i="0" u="none" strike="noStrike" cap="none" noProof="0" dirty="0">
                <a:solidFill>
                  <a:schemeClr val="dk1"/>
                </a:solidFill>
                <a:latin typeface="Calibri"/>
                <a:ea typeface="Calibri"/>
                <a:cs typeface="Calibri"/>
                <a:sym typeface="Calibri"/>
              </a:rPr>
              <a:t>Команды </a:t>
            </a:r>
            <a:r>
              <a:rPr lang="en-GB" b="0" i="0" u="none" strike="noStrike" cap="none" noProof="0" dirty="0">
                <a:solidFill>
                  <a:schemeClr val="dk1"/>
                </a:solidFill>
                <a:latin typeface="Calibri"/>
                <a:ea typeface="Calibri"/>
                <a:cs typeface="Calibri"/>
                <a:sym typeface="Calibri"/>
              </a:rPr>
              <a:t>– </a:t>
            </a:r>
            <a:r>
              <a:rPr lang="ru-RU" b="0" i="0" u="sng" strike="noStrike" cap="none" noProof="0" dirty="0">
                <a:solidFill>
                  <a:schemeClr val="hlink"/>
                </a:solidFill>
                <a:latin typeface="Calibri"/>
                <a:ea typeface="Calibri"/>
                <a:cs typeface="Calibri"/>
                <a:sym typeface="Calibri"/>
              </a:rPr>
              <a:t>руководство</a:t>
            </a:r>
            <a:r>
              <a:rPr lang="en-GB" b="0" i="0" u="none" strike="noStrike" cap="none" noProof="0" dirty="0">
                <a:solidFill>
                  <a:schemeClr val="dk1"/>
                </a:solidFill>
                <a:latin typeface="Calibri"/>
                <a:ea typeface="Calibri"/>
                <a:cs typeface="Calibri"/>
                <a:sym typeface="Calibri"/>
              </a:rPr>
              <a:t>, </a:t>
            </a:r>
            <a:r>
              <a:rPr lang="en-GB" b="0" i="0" u="sng" strike="noStrike" cap="none" noProof="0" dirty="0">
                <a:solidFill>
                  <a:schemeClr val="hlink"/>
                </a:solidFill>
                <a:latin typeface="Calibri"/>
                <a:ea typeface="Calibri"/>
                <a:cs typeface="Calibri"/>
                <a:sym typeface="Calibri"/>
                <a:hlinkClick r:id="rId6"/>
              </a:rPr>
              <a:t>Step-by-step</a:t>
            </a:r>
          </a:p>
          <a:p>
            <a:pPr marL="742950" marR="0" lvl="1" indent="-285750" algn="l" rtl="0">
              <a:lnSpc>
                <a:spcPct val="90000"/>
              </a:lnSpc>
              <a:spcBef>
                <a:spcPts val="520"/>
              </a:spcBef>
              <a:spcAft>
                <a:spcPts val="0"/>
              </a:spcAft>
              <a:buClr>
                <a:schemeClr val="dk1"/>
              </a:buClr>
              <a:buSzPct val="100000"/>
              <a:buFont typeface="Arial"/>
              <a:buChar char="–"/>
            </a:pPr>
            <a:r>
              <a:rPr lang="ru-RU" u="sng" dirty="0">
                <a:solidFill>
                  <a:schemeClr val="hlink"/>
                </a:solidFill>
                <a:latin typeface="Calibri"/>
                <a:ea typeface="Calibri"/>
                <a:cs typeface="Calibri"/>
                <a:sym typeface="Calibri"/>
                <a:hlinkClick r:id="rId7"/>
              </a:rPr>
              <a:t>Тренинги </a:t>
            </a:r>
            <a:r>
              <a:rPr lang="et-EE" u="sng" dirty="0">
                <a:solidFill>
                  <a:schemeClr val="hlink"/>
                </a:solidFill>
                <a:latin typeface="Calibri"/>
                <a:ea typeface="Calibri"/>
                <a:cs typeface="Calibri"/>
                <a:sym typeface="Calibri"/>
                <a:hlinkClick r:id="rId7"/>
              </a:rPr>
              <a:t> </a:t>
            </a:r>
          </a:p>
          <a:p>
            <a:pPr marL="742950" marR="0" lvl="1" indent="-285750" algn="l" rtl="0">
              <a:lnSpc>
                <a:spcPct val="90000"/>
              </a:lnSpc>
              <a:spcBef>
                <a:spcPts val="520"/>
              </a:spcBef>
              <a:spcAft>
                <a:spcPts val="0"/>
              </a:spcAft>
              <a:buClr>
                <a:schemeClr val="dk1"/>
              </a:buClr>
              <a:buSzPct val="100000"/>
              <a:buFont typeface="Arial"/>
              <a:buChar char="–"/>
            </a:pPr>
            <a:r>
              <a:rPr lang="ru-RU" dirty="0">
                <a:sym typeface="Calibri"/>
                <a:hlinkClick r:id="rId8"/>
              </a:rPr>
              <a:t>Документация </a:t>
            </a:r>
            <a:endParaRPr lang="et-EE" dirty="0">
              <a:sym typeface="Calibri"/>
              <a:hlinkClick r:id="rId7"/>
            </a:endParaRPr>
          </a:p>
          <a:p>
            <a:pPr marL="742950" marR="0" lvl="1" indent="-285750" algn="l" rtl="0">
              <a:lnSpc>
                <a:spcPct val="90000"/>
              </a:lnSpc>
              <a:spcBef>
                <a:spcPts val="520"/>
              </a:spcBef>
              <a:spcAft>
                <a:spcPts val="0"/>
              </a:spcAft>
              <a:buClr>
                <a:schemeClr val="dk1"/>
              </a:buClr>
              <a:buSzPct val="100000"/>
              <a:buFont typeface="Arial"/>
              <a:buChar char="–"/>
            </a:pPr>
            <a:endParaRPr lang="et-EE" u="sng" dirty="0">
              <a:solidFill>
                <a:schemeClr val="hlink"/>
              </a:solidFill>
              <a:latin typeface="Calibri"/>
              <a:ea typeface="Calibri"/>
              <a:cs typeface="Calibri"/>
              <a:sym typeface="Calibri"/>
              <a:hlinkClick r:id="rId7"/>
            </a:endParaRPr>
          </a:p>
        </p:txBody>
      </p:sp>
    </p:spTree>
    <p:extLst>
      <p:ext uri="{BB962C8B-B14F-4D97-AF65-F5344CB8AC3E}">
        <p14:creationId xmlns:p14="http://schemas.microsoft.com/office/powerpoint/2010/main" val="3369171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dirty="0">
                <a:ea typeface="Calibri"/>
                <a:cs typeface="Calibri"/>
                <a:sym typeface="Calibri"/>
              </a:rPr>
              <a:t>ИНСТРУМЕНТЫ</a:t>
            </a:r>
            <a:r>
              <a:rPr lang="en-GB" b="1" noProof="0" dirty="0"/>
              <a:t>: </a:t>
            </a:r>
            <a:r>
              <a:rPr lang="ru-RU" b="1" noProof="0" dirty="0"/>
              <a:t>другие </a:t>
            </a:r>
            <a:endParaRPr lang="en-GB" b="1" noProof="0" dirty="0"/>
          </a:p>
        </p:txBody>
      </p:sp>
      <p:sp>
        <p:nvSpPr>
          <p:cNvPr id="3" name="Content Placeholder 2"/>
          <p:cNvSpPr>
            <a:spLocks noGrp="1"/>
          </p:cNvSpPr>
          <p:nvPr>
            <p:ph idx="1"/>
          </p:nvPr>
        </p:nvSpPr>
        <p:spPr/>
        <p:txBody>
          <a:bodyPr>
            <a:normAutofit/>
          </a:bodyPr>
          <a:lstStyle/>
          <a:p>
            <a:pPr lvl="0">
              <a:lnSpc>
                <a:spcPct val="90000"/>
              </a:lnSpc>
              <a:spcBef>
                <a:spcPts val="560"/>
              </a:spcBef>
              <a:buClr>
                <a:schemeClr val="dk1"/>
              </a:buClr>
              <a:buSzPct val="100000"/>
              <a:buFont typeface="Arial"/>
              <a:buChar char="•"/>
            </a:pPr>
            <a:r>
              <a:rPr lang="en-GB" sz="2800" b="1" noProof="0" dirty="0">
                <a:solidFill>
                  <a:schemeClr val="dk1"/>
                </a:solidFill>
                <a:ea typeface="Calibri"/>
                <a:cs typeface="Calibri"/>
                <a:sym typeface="Calibri"/>
              </a:rPr>
              <a:t>Sway</a:t>
            </a:r>
            <a:r>
              <a:rPr lang="en-GB" sz="2800" noProof="0" dirty="0">
                <a:solidFill>
                  <a:schemeClr val="dk1"/>
                </a:solidFill>
                <a:ea typeface="Calibri"/>
                <a:cs typeface="Calibri"/>
                <a:sym typeface="Calibri"/>
              </a:rPr>
              <a:t> – </a:t>
            </a:r>
            <a:r>
              <a:rPr lang="ru-RU" sz="2800" noProof="0" dirty="0">
                <a:solidFill>
                  <a:schemeClr val="dk1"/>
                </a:solidFill>
                <a:ea typeface="Calibri"/>
                <a:cs typeface="Calibri"/>
                <a:sym typeface="Calibri"/>
              </a:rPr>
              <a:t>приложение для рассказа историй </a:t>
            </a:r>
            <a:r>
              <a:rPr lang="en-GB" sz="2800" noProof="0" dirty="0">
                <a:solidFill>
                  <a:schemeClr val="dk1"/>
                </a:solidFill>
                <a:ea typeface="Calibri"/>
                <a:cs typeface="Calibri"/>
                <a:sym typeface="Calibri"/>
              </a:rPr>
              <a:t>(</a:t>
            </a:r>
            <a:r>
              <a:rPr lang="ru-RU" sz="2800" noProof="0" dirty="0">
                <a:solidFill>
                  <a:schemeClr val="dk1"/>
                </a:solidFill>
                <a:ea typeface="Calibri"/>
                <a:cs typeface="Calibri"/>
                <a:sym typeface="Calibri"/>
              </a:rPr>
              <a:t>интерактивное, удобное для совместного использования</a:t>
            </a:r>
            <a:r>
              <a:rPr lang="en-GB" sz="2800" noProof="0" dirty="0">
                <a:solidFill>
                  <a:schemeClr val="dk1"/>
                </a:solidFill>
                <a:ea typeface="Calibri"/>
                <a:cs typeface="Calibri"/>
                <a:sym typeface="Calibri"/>
              </a:rPr>
              <a:t>)</a:t>
            </a:r>
            <a:endParaRPr lang="et-EE" sz="2800" noProof="0" dirty="0">
              <a:solidFill>
                <a:schemeClr val="dk1"/>
              </a:solidFill>
              <a:ea typeface="Calibri"/>
              <a:cs typeface="Calibri"/>
              <a:sym typeface="Calibri"/>
            </a:endParaRPr>
          </a:p>
          <a:p>
            <a:pPr marL="0" lvl="0" indent="0">
              <a:lnSpc>
                <a:spcPct val="90000"/>
              </a:lnSpc>
              <a:spcBef>
                <a:spcPts val="560"/>
              </a:spcBef>
              <a:buClr>
                <a:schemeClr val="dk1"/>
              </a:buClr>
              <a:buSzPct val="100000"/>
              <a:buNone/>
            </a:pPr>
            <a:endParaRPr lang="et-EE" sz="2800" noProof="0" dirty="0">
              <a:solidFill>
                <a:schemeClr val="dk1"/>
              </a:solidFill>
              <a:ea typeface="Calibri"/>
              <a:cs typeface="Calibri"/>
              <a:sym typeface="Calibri"/>
            </a:endParaRPr>
          </a:p>
          <a:p>
            <a:pPr lvl="0">
              <a:lnSpc>
                <a:spcPct val="90000"/>
              </a:lnSpc>
              <a:spcBef>
                <a:spcPts val="560"/>
              </a:spcBef>
              <a:buClr>
                <a:schemeClr val="dk1"/>
              </a:buClr>
              <a:buSzPct val="100000"/>
              <a:buFont typeface="Arial"/>
              <a:buChar char="•"/>
            </a:pPr>
            <a:r>
              <a:rPr lang="ru-RU" sz="2800" dirty="0">
                <a:solidFill>
                  <a:schemeClr val="dk1"/>
                </a:solidFill>
                <a:ea typeface="Calibri"/>
                <a:cs typeface="Calibri"/>
                <a:sym typeface="Calibri"/>
              </a:rPr>
              <a:t>Для отчетов, презентаций, информационных бюллетеней, историй </a:t>
            </a:r>
            <a:endParaRPr lang="et-EE" sz="2800" dirty="0">
              <a:solidFill>
                <a:schemeClr val="dk1"/>
              </a:solidFill>
              <a:ea typeface="Calibri"/>
              <a:cs typeface="Calibri"/>
              <a:sym typeface="Calibri"/>
            </a:endParaRPr>
          </a:p>
          <a:p>
            <a:pPr lvl="1">
              <a:lnSpc>
                <a:spcPct val="90000"/>
              </a:lnSpc>
              <a:spcBef>
                <a:spcPts val="520"/>
              </a:spcBef>
              <a:buClr>
                <a:schemeClr val="dk1"/>
              </a:buClr>
              <a:buSzPct val="100000"/>
              <a:buFont typeface="Arial"/>
              <a:buChar char="–"/>
            </a:pPr>
            <a:r>
              <a:rPr lang="ru-RU" dirty="0">
                <a:solidFill>
                  <a:schemeClr val="dk1"/>
                </a:solidFill>
                <a:ea typeface="Calibri"/>
                <a:cs typeface="Calibri"/>
                <a:sym typeface="Calibri"/>
                <a:hlinkClick r:id="rId2"/>
              </a:rPr>
              <a:t>Начать работать</a:t>
            </a:r>
            <a:r>
              <a:rPr lang="ru-RU" dirty="0">
                <a:solidFill>
                  <a:schemeClr val="dk1"/>
                </a:solidFill>
                <a:ea typeface="Calibri"/>
                <a:cs typeface="Calibri"/>
                <a:sym typeface="Calibri"/>
              </a:rPr>
              <a:t> со </a:t>
            </a:r>
            <a:r>
              <a:rPr lang="et-EE" dirty="0">
                <a:solidFill>
                  <a:schemeClr val="dk1"/>
                </a:solidFill>
                <a:ea typeface="Calibri"/>
                <a:cs typeface="Calibri"/>
                <a:sym typeface="Calibri"/>
              </a:rPr>
              <a:t>Sway</a:t>
            </a:r>
            <a:endParaRPr lang="en-GB" dirty="0">
              <a:solidFill>
                <a:schemeClr val="dk1"/>
              </a:solidFill>
              <a:ea typeface="Calibri"/>
              <a:cs typeface="Calibri"/>
              <a:sym typeface="Calibri"/>
            </a:endParaRPr>
          </a:p>
          <a:p>
            <a:pPr lvl="1">
              <a:lnSpc>
                <a:spcPct val="90000"/>
              </a:lnSpc>
              <a:spcBef>
                <a:spcPts val="520"/>
              </a:spcBef>
              <a:buClr>
                <a:schemeClr val="dk1"/>
              </a:buClr>
              <a:buSzPct val="100000"/>
              <a:buFont typeface="Arial"/>
              <a:buChar char="–"/>
            </a:pPr>
            <a:r>
              <a:rPr lang="ru-RU" noProof="0" dirty="0">
                <a:solidFill>
                  <a:schemeClr val="dk1"/>
                </a:solidFill>
                <a:ea typeface="Calibri"/>
                <a:cs typeface="Calibri"/>
                <a:sym typeface="Calibri"/>
              </a:rPr>
              <a:t>Хороший пример </a:t>
            </a:r>
            <a:r>
              <a:rPr lang="en-GB" noProof="0" dirty="0">
                <a:solidFill>
                  <a:schemeClr val="dk1"/>
                </a:solidFill>
                <a:ea typeface="Calibri"/>
                <a:cs typeface="Calibri"/>
                <a:sym typeface="Calibri"/>
              </a:rPr>
              <a:t>- </a:t>
            </a:r>
            <a:r>
              <a:rPr lang="en-GB" u="sng" noProof="0" dirty="0">
                <a:solidFill>
                  <a:schemeClr val="hlink"/>
                </a:solidFill>
                <a:ea typeface="Calibri"/>
                <a:cs typeface="Calibri"/>
                <a:sym typeface="Calibri"/>
                <a:hlinkClick r:id="rId3"/>
              </a:rPr>
              <a:t>Office 2016 </a:t>
            </a:r>
            <a:r>
              <a:rPr lang="ru-RU" u="sng" noProof="0" dirty="0">
                <a:solidFill>
                  <a:schemeClr val="hlink"/>
                </a:solidFill>
                <a:ea typeface="Calibri"/>
                <a:cs typeface="Calibri"/>
                <a:sym typeface="Calibri"/>
                <a:hlinkClick r:id="rId3"/>
              </a:rPr>
              <a:t>– краткое руководство</a:t>
            </a:r>
            <a:endParaRPr lang="en-GB" u="sng" noProof="0" dirty="0">
              <a:solidFill>
                <a:schemeClr val="hlink"/>
              </a:solidFill>
              <a:ea typeface="Calibri"/>
              <a:cs typeface="Calibri"/>
              <a:sym typeface="Calibri"/>
              <a:hlinkClick r:id="rId3"/>
            </a:endParaRPr>
          </a:p>
          <a:p>
            <a:pPr lvl="1">
              <a:lnSpc>
                <a:spcPct val="90000"/>
              </a:lnSpc>
              <a:spcBef>
                <a:spcPts val="520"/>
              </a:spcBef>
              <a:buClr>
                <a:schemeClr val="dk1"/>
              </a:buClr>
              <a:buSzPct val="100000"/>
              <a:buFont typeface="Arial"/>
              <a:buChar char="–"/>
            </a:pPr>
            <a:r>
              <a:rPr lang="en-GB" noProof="0" dirty="0">
                <a:solidFill>
                  <a:schemeClr val="dk1"/>
                </a:solidFill>
                <a:ea typeface="Calibri"/>
                <a:cs typeface="Calibri"/>
                <a:sym typeface="Calibri"/>
              </a:rPr>
              <a:t>Excel 2016 </a:t>
            </a:r>
            <a:r>
              <a:rPr lang="ru-RU" u="sng" noProof="0" dirty="0">
                <a:solidFill>
                  <a:schemeClr val="hlink"/>
                </a:solidFill>
                <a:ea typeface="Calibri"/>
                <a:cs typeface="Calibri"/>
                <a:sym typeface="Calibri"/>
                <a:hlinkClick r:id="rId4"/>
              </a:rPr>
              <a:t>инструкция </a:t>
            </a:r>
            <a:endParaRPr lang="en-GB" u="sng" noProof="0" dirty="0">
              <a:solidFill>
                <a:schemeClr val="hlink"/>
              </a:solidFill>
              <a:ea typeface="Calibri"/>
              <a:cs typeface="Calibri"/>
              <a:sym typeface="Calibri"/>
              <a:hlinkClick r:id="rId4"/>
            </a:endParaRPr>
          </a:p>
          <a:p>
            <a:endParaRPr lang="en-GB" sz="2800" noProof="0" dirty="0"/>
          </a:p>
        </p:txBody>
      </p:sp>
    </p:spTree>
    <p:extLst>
      <p:ext uri="{BB962C8B-B14F-4D97-AF65-F5344CB8AC3E}">
        <p14:creationId xmlns:p14="http://schemas.microsoft.com/office/powerpoint/2010/main" val="2492912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lvl="0" algn="l">
              <a:spcBef>
                <a:spcPts val="0"/>
              </a:spcBef>
              <a:buClr>
                <a:srgbClr val="006666"/>
              </a:buClr>
              <a:buSzPct val="25000"/>
            </a:pPr>
            <a:r>
              <a:rPr lang="ru-RU" b="1" dirty="0">
                <a:ea typeface="Calibri"/>
                <a:cs typeface="Calibri"/>
                <a:sym typeface="Calibri"/>
              </a:rPr>
              <a:t>ИНСТРУМЕНТЫ</a:t>
            </a:r>
            <a:r>
              <a:rPr lang="en-GB" b="1" noProof="0" dirty="0"/>
              <a:t>: </a:t>
            </a:r>
            <a:r>
              <a:rPr lang="ru-RU" b="1" noProof="0" dirty="0"/>
              <a:t>другие </a:t>
            </a:r>
            <a:endParaRPr lang="en-GB" b="0" i="0" u="none" strike="noStrike" cap="none" noProof="0" dirty="0">
              <a:solidFill>
                <a:srgbClr val="006666"/>
              </a:solidFill>
              <a:latin typeface="Calibri"/>
              <a:ea typeface="Calibri"/>
              <a:cs typeface="Calibri"/>
              <a:sym typeface="Calibri"/>
            </a:endParaRPr>
          </a:p>
        </p:txBody>
      </p:sp>
      <p:sp>
        <p:nvSpPr>
          <p:cNvPr id="131" name="Shape 131"/>
          <p:cNvSpPr txBox="1">
            <a:spLocks noGrp="1"/>
          </p:cNvSpPr>
          <p:nvPr>
            <p:ph type="body" idx="1"/>
          </p:nvPr>
        </p:nvSpPr>
        <p:spPr>
          <a:xfrm>
            <a:off x="857224" y="1600200"/>
            <a:ext cx="7829576" cy="4525963"/>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GB" sz="2800" b="1" i="0" u="none" strike="noStrike" cap="none" noProof="0" dirty="0">
                <a:solidFill>
                  <a:schemeClr val="dk1"/>
                </a:solidFill>
                <a:ea typeface="Calibri"/>
                <a:cs typeface="Calibri"/>
                <a:sym typeface="Calibri"/>
              </a:rPr>
              <a:t>Planner</a:t>
            </a:r>
            <a:r>
              <a:rPr lang="en-GB" sz="2800" b="0" i="0" u="none" strike="noStrike" cap="none" noProof="0" dirty="0">
                <a:solidFill>
                  <a:schemeClr val="dk1"/>
                </a:solidFill>
                <a:ea typeface="Calibri"/>
                <a:cs typeface="Calibri"/>
                <a:sym typeface="Calibri"/>
              </a:rPr>
              <a:t> </a:t>
            </a:r>
            <a:r>
              <a:rPr lang="ru-RU" sz="2800" b="0" i="0" u="sng" strike="noStrike" cap="none" noProof="0" dirty="0">
                <a:solidFill>
                  <a:schemeClr val="hlink"/>
                </a:solidFill>
                <a:ea typeface="Calibri"/>
                <a:cs typeface="Calibri"/>
                <a:sym typeface="Calibri"/>
                <a:hlinkClick r:id="rId3"/>
              </a:rPr>
              <a:t>помощь</a:t>
            </a:r>
            <a:r>
              <a:rPr lang="en-GB" sz="2800" b="0" i="0" u="none" strike="noStrike" cap="none" noProof="0" dirty="0">
                <a:solidFill>
                  <a:schemeClr val="dk1"/>
                </a:solidFill>
                <a:ea typeface="Calibri"/>
                <a:cs typeface="Calibri"/>
                <a:sym typeface="Calibri"/>
              </a:rPr>
              <a:t>:</a:t>
            </a:r>
          </a:p>
          <a:p>
            <a:pPr marL="742950" marR="0" lvl="1" indent="-285750" algn="l" rtl="0">
              <a:lnSpc>
                <a:spcPct val="80000"/>
              </a:lnSpc>
              <a:spcBef>
                <a:spcPts val="481"/>
              </a:spcBef>
              <a:spcAft>
                <a:spcPts val="0"/>
              </a:spcAft>
              <a:buClr>
                <a:schemeClr val="dk1"/>
              </a:buClr>
              <a:buSzPct val="100000"/>
              <a:buFont typeface="Arial"/>
              <a:buChar char="–"/>
            </a:pPr>
            <a:r>
              <a:rPr lang="ru-RU" b="0" i="0" u="none" strike="noStrike" cap="none" noProof="0" dirty="0">
                <a:solidFill>
                  <a:schemeClr val="dk1"/>
                </a:solidFill>
                <a:ea typeface="Calibri"/>
                <a:cs typeface="Calibri"/>
                <a:sym typeface="Calibri"/>
              </a:rPr>
              <a:t>Создание планов</a:t>
            </a:r>
            <a:r>
              <a:rPr lang="en-GB" b="0" i="0" u="none" strike="noStrike" cap="none" noProof="0" dirty="0">
                <a:solidFill>
                  <a:schemeClr val="dk1"/>
                </a:solidFill>
                <a:ea typeface="Calibri"/>
                <a:cs typeface="Calibri"/>
                <a:sym typeface="Calibri"/>
              </a:rPr>
              <a:t>;</a:t>
            </a:r>
          </a:p>
          <a:p>
            <a:pPr marL="742950" marR="0" lvl="1" indent="-285750" algn="l" rtl="0">
              <a:lnSpc>
                <a:spcPct val="80000"/>
              </a:lnSpc>
              <a:spcBef>
                <a:spcPts val="481"/>
              </a:spcBef>
              <a:spcAft>
                <a:spcPts val="0"/>
              </a:spcAft>
              <a:buClr>
                <a:schemeClr val="dk1"/>
              </a:buClr>
              <a:buSzPct val="100000"/>
              <a:buFont typeface="Arial"/>
              <a:buChar char="–"/>
            </a:pPr>
            <a:r>
              <a:rPr lang="ru-RU" b="0" i="0" u="none" strike="noStrike" cap="none" noProof="0" dirty="0">
                <a:solidFill>
                  <a:schemeClr val="dk1"/>
                </a:solidFill>
                <a:ea typeface="Calibri"/>
                <a:cs typeface="Calibri"/>
                <a:sym typeface="Calibri"/>
              </a:rPr>
              <a:t>Создание и управление задачами</a:t>
            </a:r>
            <a:r>
              <a:rPr lang="en-GB" b="0" i="0" u="none" strike="noStrike" cap="none" noProof="0" dirty="0">
                <a:solidFill>
                  <a:schemeClr val="dk1"/>
                </a:solidFill>
                <a:ea typeface="Calibri"/>
                <a:cs typeface="Calibri"/>
                <a:sym typeface="Calibri"/>
              </a:rPr>
              <a:t>;</a:t>
            </a:r>
          </a:p>
          <a:p>
            <a:pPr marL="742950" marR="0" lvl="1" indent="-285750" algn="l" rtl="0">
              <a:lnSpc>
                <a:spcPct val="80000"/>
              </a:lnSpc>
              <a:spcBef>
                <a:spcPts val="481"/>
              </a:spcBef>
              <a:spcAft>
                <a:spcPts val="0"/>
              </a:spcAft>
              <a:buClr>
                <a:schemeClr val="dk1"/>
              </a:buClr>
              <a:buSzPct val="100000"/>
              <a:buFont typeface="Arial"/>
              <a:buChar char="–"/>
            </a:pPr>
            <a:r>
              <a:rPr lang="ru-RU" b="0" i="0" u="none" strike="noStrike" cap="none" noProof="0" dirty="0">
                <a:solidFill>
                  <a:schemeClr val="dk1"/>
                </a:solidFill>
                <a:ea typeface="Calibri"/>
                <a:cs typeface="Calibri"/>
                <a:sym typeface="Calibri"/>
              </a:rPr>
              <a:t>Совместное использование файлов</a:t>
            </a:r>
            <a:r>
              <a:rPr lang="en-GB" b="0" i="0" u="none" strike="noStrike" cap="none" noProof="0" dirty="0">
                <a:solidFill>
                  <a:schemeClr val="dk1"/>
                </a:solidFill>
                <a:ea typeface="Calibri"/>
                <a:cs typeface="Calibri"/>
                <a:sym typeface="Calibri"/>
              </a:rPr>
              <a:t>;</a:t>
            </a:r>
          </a:p>
          <a:p>
            <a:pPr marL="742950" marR="0" lvl="1" indent="-285750" algn="l" rtl="0">
              <a:lnSpc>
                <a:spcPct val="80000"/>
              </a:lnSpc>
              <a:spcBef>
                <a:spcPts val="481"/>
              </a:spcBef>
              <a:spcAft>
                <a:spcPts val="0"/>
              </a:spcAft>
              <a:buClr>
                <a:schemeClr val="dk1"/>
              </a:buClr>
              <a:buSzPct val="100000"/>
              <a:buFont typeface="Arial"/>
              <a:buChar char="–"/>
            </a:pPr>
            <a:r>
              <a:rPr lang="ru-RU" noProof="0" dirty="0"/>
              <a:t>Обсуждение рабочих процессов или текущих задач</a:t>
            </a:r>
            <a:r>
              <a:rPr lang="ru-RU" dirty="0">
                <a:solidFill>
                  <a:schemeClr val="dk1"/>
                </a:solidFill>
                <a:sym typeface="Calibri"/>
              </a:rPr>
              <a:t>;</a:t>
            </a:r>
            <a:endParaRPr lang="en-GB" b="0" i="0" u="none" strike="noStrike" cap="none" noProof="0" dirty="0">
              <a:solidFill>
                <a:schemeClr val="dk1"/>
              </a:solidFill>
              <a:ea typeface="Calibri"/>
              <a:cs typeface="Calibri"/>
              <a:sym typeface="Calibri"/>
            </a:endParaRPr>
          </a:p>
          <a:p>
            <a:pPr marL="742950" marR="0" lvl="1" indent="-285750" algn="l" rtl="0">
              <a:lnSpc>
                <a:spcPct val="80000"/>
              </a:lnSpc>
              <a:spcBef>
                <a:spcPts val="481"/>
              </a:spcBef>
              <a:spcAft>
                <a:spcPts val="0"/>
              </a:spcAft>
              <a:buClr>
                <a:schemeClr val="dk1"/>
              </a:buClr>
              <a:buSzPct val="100000"/>
              <a:buFont typeface="Arial"/>
              <a:buChar char="–"/>
            </a:pPr>
            <a:r>
              <a:rPr lang="ru-RU" b="0" i="0" u="none" strike="noStrike" cap="none" noProof="0" dirty="0">
                <a:solidFill>
                  <a:schemeClr val="dk1"/>
                </a:solidFill>
                <a:ea typeface="Calibri"/>
                <a:cs typeface="Calibri"/>
                <a:sym typeface="Calibri"/>
              </a:rPr>
              <a:t>Мониторинг рабочих процессов вашей команды </a:t>
            </a:r>
            <a:endParaRPr lang="en-GB" b="0" i="0" u="none" strike="noStrike" cap="none" noProof="0" dirty="0">
              <a:solidFill>
                <a:schemeClr val="dk1"/>
              </a:solidFill>
              <a:ea typeface="Calibri"/>
              <a:cs typeface="Calibri"/>
              <a:sym typeface="Calibri"/>
            </a:endParaRPr>
          </a:p>
          <a:p>
            <a:pPr marL="742950" marR="0" lvl="1" indent="-285750" algn="l" rtl="0">
              <a:lnSpc>
                <a:spcPct val="80000"/>
              </a:lnSpc>
              <a:spcBef>
                <a:spcPts val="481"/>
              </a:spcBef>
              <a:spcAft>
                <a:spcPts val="0"/>
              </a:spcAft>
              <a:buClr>
                <a:schemeClr val="dk1"/>
              </a:buClr>
              <a:buSzPct val="100000"/>
              <a:buFont typeface="Arial"/>
              <a:buNone/>
            </a:pPr>
            <a:endParaRPr lang="en-GB" b="0" i="0" u="none" strike="noStrike" cap="none" noProof="0" dirty="0">
              <a:solidFill>
                <a:schemeClr val="dk1"/>
              </a:solidFill>
              <a:ea typeface="Calibri"/>
              <a:cs typeface="Calibri"/>
              <a:sym typeface="Calibri"/>
            </a:endParaRPr>
          </a:p>
          <a:p>
            <a:pPr marL="342900" marR="0" lvl="0" indent="-342900" algn="l" rtl="0">
              <a:lnSpc>
                <a:spcPct val="80000"/>
              </a:lnSpc>
              <a:spcBef>
                <a:spcPts val="518"/>
              </a:spcBef>
              <a:spcAft>
                <a:spcPts val="0"/>
              </a:spcAft>
              <a:buClr>
                <a:schemeClr val="dk1"/>
              </a:buClr>
              <a:buSzPct val="100000"/>
              <a:buFont typeface="Arial"/>
              <a:buChar char="•"/>
            </a:pPr>
            <a:r>
              <a:rPr lang="en-GB" sz="2800" b="1" i="0" u="none" strike="noStrike" cap="none" noProof="0" dirty="0">
                <a:solidFill>
                  <a:schemeClr val="dk1"/>
                </a:solidFill>
                <a:ea typeface="Calibri"/>
                <a:cs typeface="Calibri"/>
                <a:sym typeface="Calibri"/>
              </a:rPr>
              <a:t>Delve</a:t>
            </a:r>
            <a:r>
              <a:rPr lang="en-GB" sz="2800" b="0" i="0" u="none" strike="noStrike" cap="none" noProof="0" dirty="0">
                <a:solidFill>
                  <a:schemeClr val="dk1"/>
                </a:solidFill>
                <a:ea typeface="Calibri"/>
                <a:cs typeface="Calibri"/>
                <a:sym typeface="Calibri"/>
              </a:rPr>
              <a:t> – </a:t>
            </a:r>
            <a:r>
              <a:rPr lang="ru-RU" sz="2800" dirty="0">
                <a:solidFill>
                  <a:schemeClr val="dk1"/>
                </a:solidFill>
                <a:ea typeface="Calibri"/>
                <a:cs typeface="Calibri"/>
                <a:sym typeface="Calibri"/>
              </a:rPr>
              <a:t>установление связи с другими участниками и взаимодействие </a:t>
            </a:r>
            <a:r>
              <a:rPr lang="ru-RU" sz="2800" b="0" i="0" u="sng" strike="noStrike" cap="none" noProof="0" dirty="0">
                <a:solidFill>
                  <a:schemeClr val="hlink"/>
                </a:solidFill>
                <a:ea typeface="Calibri"/>
                <a:cs typeface="Calibri"/>
                <a:sym typeface="Calibri"/>
                <a:hlinkClick r:id="rId4"/>
              </a:rPr>
              <a:t>краткое руководство </a:t>
            </a:r>
            <a:endParaRPr lang="en-GB" sz="2800" b="0" i="0" u="sng" strike="noStrike" cap="none" noProof="0" dirty="0">
              <a:solidFill>
                <a:schemeClr val="hlink"/>
              </a:solidFill>
              <a:ea typeface="Calibri"/>
              <a:cs typeface="Calibri"/>
              <a:sym typeface="Calibri"/>
              <a:hlinkClick r:id="rId5"/>
            </a:endParaRPr>
          </a:p>
          <a:p>
            <a:pPr marL="342900" marR="0" lvl="0" indent="-342900" algn="l" rtl="0">
              <a:lnSpc>
                <a:spcPct val="80000"/>
              </a:lnSpc>
              <a:spcBef>
                <a:spcPts val="518"/>
              </a:spcBef>
              <a:buClr>
                <a:schemeClr val="dk1"/>
              </a:buClr>
              <a:buSzPct val="100000"/>
              <a:buFont typeface="Arial"/>
              <a:buChar char="•"/>
            </a:pPr>
            <a:r>
              <a:rPr lang="en-GB" sz="2800" b="1" i="0" u="none" strike="noStrike" cap="none" noProof="0" dirty="0">
                <a:solidFill>
                  <a:schemeClr val="dk1"/>
                </a:solidFill>
                <a:ea typeface="Calibri"/>
                <a:cs typeface="Calibri"/>
                <a:sym typeface="Calibri"/>
              </a:rPr>
              <a:t>Yammer</a:t>
            </a:r>
            <a:r>
              <a:rPr lang="en-GB" sz="2800" b="0" i="0" u="none" strike="noStrike" cap="none" noProof="0" dirty="0">
                <a:solidFill>
                  <a:schemeClr val="dk1"/>
                </a:solidFill>
                <a:ea typeface="Calibri"/>
                <a:cs typeface="Calibri"/>
                <a:sym typeface="Calibri"/>
              </a:rPr>
              <a:t> – </a:t>
            </a:r>
            <a:r>
              <a:rPr lang="ru-RU" sz="2800" b="0" i="0" u="sng" strike="noStrike" cap="none" noProof="0" dirty="0">
                <a:solidFill>
                  <a:schemeClr val="hlink"/>
                </a:solidFill>
                <a:ea typeface="Calibri"/>
                <a:cs typeface="Calibri"/>
                <a:sym typeface="Calibri"/>
                <a:hlinkClick r:id="rId6"/>
              </a:rPr>
              <a:t>информация</a:t>
            </a:r>
            <a:r>
              <a:rPr lang="et-EE" sz="2800" b="0" i="0" u="none" strike="noStrike" cap="none" noProof="0" dirty="0">
                <a:solidFill>
                  <a:schemeClr val="dk1"/>
                </a:solidFill>
                <a:ea typeface="Calibri"/>
                <a:cs typeface="Calibri"/>
                <a:sym typeface="Calibri"/>
              </a:rPr>
              <a:t>, </a:t>
            </a:r>
            <a:r>
              <a:rPr lang="ru-RU" sz="2800" b="0" i="0" u="none" strike="noStrike" cap="none" noProof="0" dirty="0">
                <a:solidFill>
                  <a:schemeClr val="dk1"/>
                </a:solidFill>
                <a:ea typeface="Calibri"/>
                <a:cs typeface="Calibri"/>
                <a:sym typeface="Calibri"/>
                <a:hlinkClick r:id="rId7"/>
              </a:rPr>
              <a:t>поддержка</a:t>
            </a:r>
            <a:r>
              <a:rPr lang="et-EE" sz="2800" b="0" i="0" u="none" strike="noStrike" cap="none" noProof="0" dirty="0">
                <a:solidFill>
                  <a:schemeClr val="dk1"/>
                </a:solidFill>
                <a:ea typeface="Calibri"/>
                <a:cs typeface="Calibri"/>
                <a:sym typeface="Calibri"/>
              </a:rPr>
              <a:t> </a:t>
            </a:r>
            <a:endParaRPr lang="en-GB" sz="2800" b="0" i="0" u="none" strike="noStrike" cap="none" noProof="0" dirty="0">
              <a:solidFill>
                <a:schemeClr val="dk1"/>
              </a:solidFill>
              <a:ea typeface="Calibri"/>
              <a:cs typeface="Calibri"/>
              <a:sym typeface="Calibri"/>
            </a:endParaRPr>
          </a:p>
        </p:txBody>
      </p:sp>
    </p:spTree>
    <p:extLst>
      <p:ext uri="{BB962C8B-B14F-4D97-AF65-F5344CB8AC3E}">
        <p14:creationId xmlns:p14="http://schemas.microsoft.com/office/powerpoint/2010/main" val="3367771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lvl="0" algn="l">
              <a:spcBef>
                <a:spcPts val="0"/>
              </a:spcBef>
              <a:buClr>
                <a:srgbClr val="006666"/>
              </a:buClr>
              <a:buSzPct val="25000"/>
            </a:pPr>
            <a:r>
              <a:rPr lang="ru-RU" b="1" dirty="0">
                <a:ea typeface="Calibri"/>
                <a:cs typeface="Calibri"/>
                <a:sym typeface="Calibri"/>
              </a:rPr>
              <a:t>ИНСТРУМЕНТЫ</a:t>
            </a:r>
            <a:r>
              <a:rPr lang="en-GB" b="1" i="0" u="none" strike="noStrike" cap="none" noProof="0" dirty="0">
                <a:latin typeface="Calibri"/>
                <a:ea typeface="Calibri"/>
                <a:cs typeface="Calibri"/>
                <a:sym typeface="Calibri"/>
              </a:rPr>
              <a:t>: Dropbox</a:t>
            </a:r>
          </a:p>
        </p:txBody>
      </p:sp>
      <p:sp>
        <p:nvSpPr>
          <p:cNvPr id="143" name="Shape 143"/>
          <p:cNvSpPr txBox="1">
            <a:spLocks noGrp="1"/>
          </p:cNvSpPr>
          <p:nvPr>
            <p:ph type="body" idx="1"/>
          </p:nvPr>
        </p:nvSpPr>
        <p:spPr>
          <a:xfrm>
            <a:off x="857224" y="1600200"/>
            <a:ext cx="7829576"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ru-RU" sz="2200" b="0" i="0" u="none" strike="noStrike" cap="none" noProof="0" dirty="0">
                <a:solidFill>
                  <a:schemeClr val="dk1"/>
                </a:solidFill>
                <a:latin typeface="Calibri"/>
                <a:ea typeface="Calibri"/>
                <a:cs typeface="Calibri"/>
                <a:sym typeface="Calibri"/>
              </a:rPr>
              <a:t>Облачное хранилище</a:t>
            </a:r>
            <a:r>
              <a:rPr lang="en-GB" sz="2200" b="0" i="0" u="none" strike="noStrike" cap="none" noProof="0" dirty="0">
                <a:solidFill>
                  <a:schemeClr val="dk1"/>
                </a:solidFill>
                <a:latin typeface="Calibri"/>
                <a:ea typeface="Calibri"/>
                <a:cs typeface="Calibri"/>
                <a:sym typeface="Calibri"/>
              </a:rPr>
              <a:t>, </a:t>
            </a:r>
            <a:r>
              <a:rPr lang="ru-RU" sz="2200" b="0" i="0" u="none" strike="noStrike" cap="none" noProof="0" dirty="0">
                <a:solidFill>
                  <a:schemeClr val="dk1"/>
                </a:solidFill>
                <a:latin typeface="Calibri"/>
                <a:ea typeface="Calibri"/>
                <a:cs typeface="Calibri"/>
                <a:sym typeface="Calibri"/>
              </a:rPr>
              <a:t>удобное использование, синхронизация, возможность увеличить доступное пространство</a:t>
            </a:r>
            <a:endParaRPr lang="en-GB" sz="2200" b="0" i="0" u="none" strike="noStrike" cap="none" noProof="0" dirty="0">
              <a:solidFill>
                <a:schemeClr val="dk1"/>
              </a:solidFill>
              <a:latin typeface="Calibri"/>
              <a:ea typeface="Calibri"/>
              <a:cs typeface="Calibri"/>
              <a:sym typeface="Calibri"/>
            </a:endParaRPr>
          </a:p>
          <a:p>
            <a:pPr marL="742950" marR="0" lvl="1" indent="-285750" algn="l" rtl="0">
              <a:spcBef>
                <a:spcPts val="520"/>
              </a:spcBef>
              <a:spcAft>
                <a:spcPts val="0"/>
              </a:spcAft>
              <a:buClr>
                <a:schemeClr val="dk1"/>
              </a:buClr>
              <a:buSzPct val="100000"/>
              <a:buFont typeface="Arial"/>
              <a:buChar char="+"/>
            </a:pPr>
            <a:r>
              <a:rPr lang="ru-RU" sz="2200" b="0" i="0" u="none" strike="noStrike" cap="none" noProof="0" dirty="0">
                <a:solidFill>
                  <a:schemeClr val="dk1"/>
                </a:solidFill>
                <a:latin typeface="Calibri"/>
                <a:ea typeface="Calibri"/>
                <a:cs typeface="Calibri"/>
                <a:sym typeface="Calibri"/>
              </a:rPr>
              <a:t>Совместим со всеми операционными системами</a:t>
            </a:r>
            <a:endParaRPr lang="en-GB" sz="2200" b="0" i="0" u="none" strike="noStrike" cap="none" noProof="0" dirty="0">
              <a:solidFill>
                <a:schemeClr val="dk1"/>
              </a:solidFill>
              <a:latin typeface="Calibri"/>
              <a:ea typeface="Calibri"/>
              <a:cs typeface="Calibri"/>
              <a:sym typeface="Calibri"/>
            </a:endParaRPr>
          </a:p>
          <a:p>
            <a:pPr marL="742950" marR="0" lvl="1" indent="-285750" algn="l" rtl="0">
              <a:spcBef>
                <a:spcPts val="520"/>
              </a:spcBef>
              <a:spcAft>
                <a:spcPts val="0"/>
              </a:spcAft>
              <a:buClr>
                <a:schemeClr val="dk1"/>
              </a:buClr>
              <a:buSzPct val="100000"/>
              <a:buFont typeface="Arial"/>
              <a:buChar char="+"/>
            </a:pPr>
            <a:r>
              <a:rPr lang="ru-RU" sz="2200" b="0" i="0" u="none" strike="noStrike" cap="none" noProof="0" dirty="0">
                <a:solidFill>
                  <a:schemeClr val="dk1"/>
                </a:solidFill>
                <a:latin typeface="Calibri"/>
                <a:ea typeface="Calibri"/>
                <a:cs typeface="Calibri"/>
                <a:sym typeface="Calibri"/>
              </a:rPr>
              <a:t>Дизайн простой и элегантный </a:t>
            </a:r>
            <a:r>
              <a:rPr lang="en-GB" sz="2200" b="0" i="0" u="none" strike="noStrike" cap="none" noProof="0" dirty="0">
                <a:solidFill>
                  <a:schemeClr val="dk1"/>
                </a:solidFill>
                <a:latin typeface="Calibri"/>
                <a:ea typeface="Calibri"/>
                <a:cs typeface="Calibri"/>
                <a:sym typeface="Calibri"/>
              </a:rPr>
              <a:t> </a:t>
            </a:r>
          </a:p>
          <a:p>
            <a:pPr lvl="1" indent="-285750">
              <a:buFont typeface="Arial"/>
              <a:buChar char="+"/>
            </a:pPr>
            <a:r>
              <a:rPr lang="ru-RU" sz="2200" noProof="0" dirty="0"/>
              <a:t>Автоматически и быстро синхронизирует ваши файлы на всех ваших устройствах </a:t>
            </a:r>
            <a:endParaRPr lang="en-GB" sz="2200" b="0" i="0" u="none" strike="noStrike" cap="none" noProof="0" dirty="0">
              <a:solidFill>
                <a:schemeClr val="dk1"/>
              </a:solidFill>
              <a:latin typeface="Calibri"/>
              <a:ea typeface="Calibri"/>
              <a:cs typeface="Calibri"/>
              <a:sym typeface="Calibri"/>
            </a:endParaRPr>
          </a:p>
          <a:p>
            <a:pPr lvl="1" indent="-285750"/>
            <a:r>
              <a:rPr lang="ru-RU" sz="2200" noProof="0" dirty="0"/>
              <a:t>Веб-сайт </a:t>
            </a:r>
            <a:r>
              <a:rPr lang="en-GB" sz="2200" noProof="0" dirty="0"/>
              <a:t>Dropbox</a:t>
            </a:r>
            <a:r>
              <a:rPr lang="ru-RU" sz="2200" noProof="0" dirty="0"/>
              <a:t> не позволяет вам контролировать, как отображены ваши файлы</a:t>
            </a:r>
            <a:endParaRPr lang="en-GB" sz="2200" b="0" i="0" u="none" strike="noStrike" cap="none" noProof="0" dirty="0">
              <a:solidFill>
                <a:schemeClr val="dk1"/>
              </a:solidFill>
              <a:latin typeface="Calibri"/>
              <a:ea typeface="Calibri"/>
              <a:cs typeface="Calibri"/>
              <a:sym typeface="Calibri"/>
            </a:endParaRPr>
          </a:p>
          <a:p>
            <a:pPr marL="0" marR="0" lvl="0" indent="0" algn="l" rtl="0">
              <a:spcBef>
                <a:spcPts val="560"/>
              </a:spcBef>
              <a:buClr>
                <a:srgbClr val="0070C0"/>
              </a:buClr>
              <a:buSzPct val="100000"/>
              <a:buNone/>
            </a:pPr>
            <a:r>
              <a:rPr lang="ru-RU" sz="2800" b="1" i="0" u="none" strike="noStrike" cap="none" noProof="0" dirty="0">
                <a:solidFill>
                  <a:srgbClr val="0070C0"/>
                </a:solidFill>
                <a:latin typeface="Calibri"/>
                <a:ea typeface="Calibri"/>
                <a:cs typeface="Calibri"/>
                <a:sym typeface="Calibri"/>
              </a:rPr>
              <a:t>НАИЛУЧШИЙ ВЫБОР</a:t>
            </a:r>
            <a:r>
              <a:rPr lang="en-GB" sz="2800" b="0" i="0" u="none" strike="noStrike" cap="none" noProof="0" dirty="0">
                <a:solidFill>
                  <a:schemeClr val="dk1"/>
                </a:solidFill>
                <a:latin typeface="Calibri"/>
                <a:ea typeface="Calibri"/>
                <a:cs typeface="Calibri"/>
                <a:sym typeface="Calibri"/>
              </a:rPr>
              <a:t>: </a:t>
            </a:r>
            <a:r>
              <a:rPr lang="ru-RU" sz="2600" dirty="0">
                <a:solidFill>
                  <a:schemeClr val="dk1"/>
                </a:solidFill>
                <a:latin typeface="Calibri"/>
                <a:ea typeface="Calibri"/>
                <a:cs typeface="Calibri"/>
                <a:sym typeface="Calibri"/>
              </a:rPr>
              <a:t>удобный инструмент для использования файлов совместно с разными пользователями </a:t>
            </a:r>
            <a:r>
              <a:rPr lang="en-GB" sz="2600" noProof="0" dirty="0"/>
              <a:t>(</a:t>
            </a:r>
            <a:r>
              <a:rPr lang="ru-RU" sz="2600" noProof="0" dirty="0"/>
              <a:t>разные операционные системы, устройства</a:t>
            </a:r>
            <a:r>
              <a:rPr lang="en-GB" sz="2600" noProof="0" dirty="0"/>
              <a:t>)</a:t>
            </a:r>
            <a:endParaRPr lang="en-GB" sz="2600" b="0" i="0" u="none" strike="noStrike" cap="none" noProof="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1519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lvl="0" algn="l">
              <a:spcBef>
                <a:spcPts val="0"/>
              </a:spcBef>
              <a:buClr>
                <a:srgbClr val="006666"/>
              </a:buClr>
              <a:buSzPct val="25000"/>
            </a:pPr>
            <a:r>
              <a:rPr lang="ru-RU" b="1" dirty="0">
                <a:ea typeface="Calibri"/>
                <a:cs typeface="Calibri"/>
                <a:sym typeface="Calibri"/>
              </a:rPr>
              <a:t>ИНСТРУМЕНТЫ</a:t>
            </a:r>
            <a:r>
              <a:rPr lang="en-GB" b="1" i="0" u="none" strike="noStrike" cap="none" noProof="0" dirty="0">
                <a:latin typeface="Calibri"/>
                <a:ea typeface="Calibri"/>
                <a:cs typeface="Calibri"/>
                <a:sym typeface="Calibri"/>
              </a:rPr>
              <a:t>: Dropbox</a:t>
            </a:r>
          </a:p>
        </p:txBody>
      </p:sp>
      <p:sp>
        <p:nvSpPr>
          <p:cNvPr id="149" name="Shape 149"/>
          <p:cNvSpPr txBox="1">
            <a:spLocks noGrp="1"/>
          </p:cNvSpPr>
          <p:nvPr>
            <p:ph type="body" idx="1"/>
          </p:nvPr>
        </p:nvSpPr>
        <p:spPr>
          <a:xfrm>
            <a:off x="857224" y="1600200"/>
            <a:ext cx="7829576"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GB" sz="2400" b="0" i="0" u="sng" strike="noStrike" cap="none" noProof="0" dirty="0">
                <a:solidFill>
                  <a:schemeClr val="hlink"/>
                </a:solidFill>
                <a:latin typeface="Calibri"/>
                <a:ea typeface="Calibri"/>
                <a:cs typeface="Calibri"/>
                <a:sym typeface="Calibri"/>
                <a:hlinkClick r:id="rId3"/>
              </a:rPr>
              <a:t>https://www.dropbox.com/</a:t>
            </a:r>
          </a:p>
          <a:p>
            <a:pPr marL="342900" marR="0" lvl="0" indent="-342900" algn="l" rtl="0">
              <a:spcBef>
                <a:spcPts val="560"/>
              </a:spcBef>
              <a:spcAft>
                <a:spcPts val="0"/>
              </a:spcAft>
              <a:buClr>
                <a:schemeClr val="dk1"/>
              </a:buClr>
              <a:buSzPct val="100000"/>
              <a:buFont typeface="Arial"/>
              <a:buChar char="•"/>
            </a:pPr>
            <a:r>
              <a:rPr lang="en-GB" sz="2400" b="0" i="0" u="sng" strike="noStrike" cap="none" noProof="0" dirty="0">
                <a:solidFill>
                  <a:schemeClr val="hlink"/>
                </a:solidFill>
                <a:latin typeface="Calibri"/>
                <a:ea typeface="Calibri"/>
                <a:cs typeface="Calibri"/>
                <a:sym typeface="Calibri"/>
                <a:hlinkClick r:id="rId4"/>
              </a:rPr>
              <a:t>https://digitark.ee/dropbox-hoia-faile-mugavalt-internetis/</a:t>
            </a:r>
          </a:p>
          <a:p>
            <a:pPr marL="342900" marR="0" lvl="0" indent="-342900" algn="l" rtl="0">
              <a:spcBef>
                <a:spcPts val="560"/>
              </a:spcBef>
              <a:spcAft>
                <a:spcPts val="0"/>
              </a:spcAft>
              <a:buClr>
                <a:schemeClr val="dk1"/>
              </a:buClr>
              <a:buSzPct val="100000"/>
              <a:buFont typeface="Arial"/>
              <a:buChar char="•"/>
            </a:pPr>
            <a:r>
              <a:rPr lang="en-GB" sz="2400" b="0" i="0" u="none" strike="noStrike" cap="none" noProof="0" dirty="0">
                <a:solidFill>
                  <a:schemeClr val="dk1"/>
                </a:solidFill>
                <a:latin typeface="Calibri"/>
                <a:ea typeface="Calibri"/>
                <a:cs typeface="Calibri"/>
                <a:sym typeface="Calibri"/>
              </a:rPr>
              <a:t>Dropbox </a:t>
            </a:r>
            <a:r>
              <a:rPr lang="ru-RU" sz="2400" b="0" i="0" u="sng" strike="noStrike" cap="none" noProof="0" dirty="0">
                <a:solidFill>
                  <a:schemeClr val="hlink"/>
                </a:solidFill>
                <a:latin typeface="Calibri"/>
                <a:ea typeface="Calibri"/>
                <a:cs typeface="Calibri"/>
                <a:sym typeface="Calibri"/>
                <a:hlinkClick r:id="rId5"/>
              </a:rPr>
              <a:t>краткое руководство</a:t>
            </a:r>
            <a:endParaRPr lang="en-GB" sz="2400" b="0" i="0" u="sng" strike="noStrike" cap="none" noProof="0" dirty="0">
              <a:solidFill>
                <a:schemeClr val="hlink"/>
              </a:solidFill>
              <a:latin typeface="Calibri"/>
              <a:ea typeface="Calibri"/>
              <a:cs typeface="Calibri"/>
              <a:sym typeface="Calibri"/>
              <a:hlinkClick r:id="rId5"/>
            </a:endParaRPr>
          </a:p>
          <a:p>
            <a:pPr marL="342900" marR="0" lvl="0" indent="-342900" algn="l" rtl="0">
              <a:spcBef>
                <a:spcPts val="560"/>
              </a:spcBef>
              <a:spcAft>
                <a:spcPts val="0"/>
              </a:spcAft>
              <a:buClr>
                <a:schemeClr val="dk1"/>
              </a:buClr>
              <a:buSzPct val="100000"/>
              <a:buFont typeface="Arial"/>
              <a:buNone/>
            </a:pPr>
            <a:endParaRPr lang="en-GB" sz="2400" b="0" i="0" u="none" strike="noStrike" cap="none" noProof="0" dirty="0">
              <a:solidFill>
                <a:schemeClr val="dk1"/>
              </a:solidFill>
              <a:latin typeface="Calibri"/>
              <a:ea typeface="Calibri"/>
              <a:cs typeface="Calibri"/>
              <a:sym typeface="Calibri"/>
            </a:endParaRPr>
          </a:p>
          <a:p>
            <a:pPr marL="342900" marR="0" lvl="0" indent="-342900" algn="l" rtl="0">
              <a:spcBef>
                <a:spcPts val="560"/>
              </a:spcBef>
              <a:buClr>
                <a:schemeClr val="dk1"/>
              </a:buClr>
              <a:buSzPct val="100000"/>
              <a:buFont typeface="Arial"/>
              <a:buNone/>
            </a:pPr>
            <a:endParaRPr lang="en-GB" sz="2400" b="0" i="0" u="none" strike="noStrike" cap="none" noProof="0" dirty="0">
              <a:solidFill>
                <a:schemeClr val="dk1"/>
              </a:solidFill>
              <a:latin typeface="Calibri"/>
              <a:ea typeface="Calibri"/>
              <a:cs typeface="Calibri"/>
              <a:sym typeface="Calibri"/>
            </a:endParaRPr>
          </a:p>
        </p:txBody>
      </p:sp>
      <p:pic>
        <p:nvPicPr>
          <p:cNvPr id="150" name="Shape 150"/>
          <p:cNvPicPr preferRelativeResize="0"/>
          <p:nvPr/>
        </p:nvPicPr>
        <p:blipFill rotWithShape="1">
          <a:blip r:embed="rId6" cstate="print">
            <a:alphaModFix/>
          </a:blip>
          <a:srcRect l="8493" r="24885" b="24342"/>
          <a:stretch/>
        </p:blipFill>
        <p:spPr>
          <a:xfrm>
            <a:off x="1187624" y="3212976"/>
            <a:ext cx="5857103" cy="3012258"/>
          </a:xfrm>
          <a:prstGeom prst="rect">
            <a:avLst/>
          </a:prstGeom>
          <a:noFill/>
          <a:ln>
            <a:noFill/>
          </a:ln>
        </p:spPr>
      </p:pic>
    </p:spTree>
    <p:extLst>
      <p:ext uri="{BB962C8B-B14F-4D97-AF65-F5344CB8AC3E}">
        <p14:creationId xmlns:p14="http://schemas.microsoft.com/office/powerpoint/2010/main" val="2329304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lvl="0" algn="l">
              <a:spcBef>
                <a:spcPts val="0"/>
              </a:spcBef>
              <a:buClr>
                <a:srgbClr val="006666"/>
              </a:buClr>
              <a:buSzPct val="25000"/>
            </a:pPr>
            <a:r>
              <a:rPr lang="ru-RU" b="1" dirty="0">
                <a:ea typeface="Calibri"/>
                <a:cs typeface="Calibri"/>
                <a:sym typeface="Calibri"/>
              </a:rPr>
              <a:t>ИНСТРУМЕНТЫ для опросов </a:t>
            </a:r>
            <a:endParaRPr lang="en-GB" b="1" i="0" u="none" strike="noStrike" cap="none" noProof="0" dirty="0">
              <a:latin typeface="Calibri"/>
              <a:ea typeface="Calibri"/>
              <a:cs typeface="Calibri"/>
              <a:sym typeface="Calibri"/>
            </a:endParaRPr>
          </a:p>
        </p:txBody>
      </p:sp>
      <p:sp>
        <p:nvSpPr>
          <p:cNvPr id="260" name="Shape 260"/>
          <p:cNvSpPr txBox="1">
            <a:spLocks noGrp="1"/>
          </p:cNvSpPr>
          <p:nvPr>
            <p:ph type="body" idx="1"/>
          </p:nvPr>
        </p:nvSpPr>
        <p:spPr>
          <a:xfrm>
            <a:off x="857224" y="1600200"/>
            <a:ext cx="7829576"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ru-RU" sz="2400" b="0" i="0" u="none" strike="noStrike" cap="none" noProof="0" dirty="0">
                <a:solidFill>
                  <a:schemeClr val="dk1"/>
                </a:solidFill>
                <a:ea typeface="Calibri"/>
                <a:cs typeface="Calibri"/>
                <a:sym typeface="Calibri"/>
              </a:rPr>
              <a:t>Инструменты и методы </a:t>
            </a:r>
            <a:r>
              <a:rPr lang="en-GB" sz="2400" b="0" i="0" u="none" strike="noStrike" cap="none" noProof="0" dirty="0">
                <a:solidFill>
                  <a:schemeClr val="dk1"/>
                </a:solidFill>
                <a:ea typeface="Calibri"/>
                <a:cs typeface="Calibri"/>
                <a:sym typeface="Calibri"/>
              </a:rPr>
              <a:t>– </a:t>
            </a:r>
            <a:r>
              <a:rPr lang="ru-RU" sz="2400" noProof="0" dirty="0">
                <a:solidFill>
                  <a:schemeClr val="dk1"/>
                </a:solidFill>
                <a:ea typeface="Calibri"/>
                <a:cs typeface="Calibri"/>
                <a:sym typeface="Calibri"/>
              </a:rPr>
              <a:t>Н</a:t>
            </a:r>
            <a:r>
              <a:rPr lang="ru-RU" sz="2400" dirty="0">
                <a:solidFill>
                  <a:schemeClr val="dk1"/>
                </a:solidFill>
                <a:ea typeface="Calibri"/>
                <a:cs typeface="Calibri"/>
                <a:sym typeface="Calibri"/>
              </a:rPr>
              <a:t>аилучшие </a:t>
            </a:r>
            <a:r>
              <a:rPr lang="en-GB" sz="2400" noProof="0" dirty="0">
                <a:solidFill>
                  <a:schemeClr val="dk1"/>
                </a:solidFill>
                <a:ea typeface="Calibri"/>
                <a:cs typeface="Calibri"/>
                <a:sym typeface="Calibri"/>
              </a:rPr>
              <a:t>10</a:t>
            </a:r>
            <a:r>
              <a:rPr lang="ru-RU" sz="2400" noProof="0" dirty="0">
                <a:solidFill>
                  <a:schemeClr val="dk1"/>
                </a:solidFill>
                <a:ea typeface="Calibri"/>
                <a:cs typeface="Calibri"/>
                <a:sym typeface="Calibri"/>
              </a:rPr>
              <a:t> инструментов, февраль </a:t>
            </a:r>
            <a:r>
              <a:rPr lang="en-GB" sz="2400" noProof="0" dirty="0">
                <a:solidFill>
                  <a:schemeClr val="dk1"/>
                </a:solidFill>
                <a:ea typeface="Calibri"/>
                <a:cs typeface="Calibri"/>
                <a:sym typeface="Calibri"/>
              </a:rPr>
              <a:t>2019</a:t>
            </a:r>
            <a:r>
              <a:rPr lang="ru-RU" sz="2400" noProof="0" dirty="0">
                <a:solidFill>
                  <a:schemeClr val="dk1"/>
                </a:solidFill>
                <a:ea typeface="Calibri"/>
                <a:cs typeface="Calibri"/>
                <a:sym typeface="Calibri"/>
              </a:rPr>
              <a:t> г.</a:t>
            </a:r>
            <a:endParaRPr lang="en-GB" sz="2400" b="0" i="0" u="none" strike="noStrike" cap="none" noProof="0" dirty="0">
              <a:solidFill>
                <a:schemeClr val="dk1"/>
              </a:solidFill>
              <a:ea typeface="Calibri"/>
              <a:cs typeface="Calibri"/>
              <a:sym typeface="Calibri"/>
            </a:endParaRPr>
          </a:p>
          <a:p>
            <a:pPr marL="355600" lvl="0" indent="0">
              <a:spcBef>
                <a:spcPts val="0"/>
              </a:spcBef>
              <a:buClr>
                <a:schemeClr val="dk1"/>
              </a:buClr>
              <a:buSzPct val="100000"/>
              <a:buNone/>
            </a:pPr>
            <a:r>
              <a:rPr lang="en-GB" sz="2400" noProof="0" dirty="0">
                <a:solidFill>
                  <a:schemeClr val="dk1"/>
                </a:solidFill>
                <a:ea typeface="Calibri"/>
                <a:cs typeface="Calibri"/>
                <a:sym typeface="Calibri"/>
                <a:hlinkClick r:id="rId3"/>
              </a:rPr>
              <a:t>https://www.wordstream.com/blog/ws/2014/11/10/best-online-survey-tools</a:t>
            </a:r>
            <a:r>
              <a:rPr lang="en-GB" sz="2400" noProof="0" dirty="0">
                <a:solidFill>
                  <a:schemeClr val="dk1"/>
                </a:solidFill>
                <a:ea typeface="Calibri"/>
                <a:cs typeface="Calibri"/>
                <a:sym typeface="Calibri"/>
              </a:rPr>
              <a:t> </a:t>
            </a:r>
          </a:p>
          <a:p>
            <a:pPr marL="1212850" lvl="1" indent="-457200">
              <a:spcBef>
                <a:spcPts val="0"/>
              </a:spcBef>
              <a:buClr>
                <a:schemeClr val="dk1"/>
              </a:buClr>
              <a:buSzPct val="100000"/>
            </a:pPr>
            <a:r>
              <a:rPr lang="en-GB" sz="2400" b="0" i="0" u="none" strike="noStrike" cap="none" noProof="0" dirty="0">
                <a:solidFill>
                  <a:schemeClr val="dk1"/>
                </a:solidFill>
                <a:ea typeface="Calibri"/>
                <a:cs typeface="Calibri"/>
                <a:sym typeface="Calibri"/>
              </a:rPr>
              <a:t>Google Form</a:t>
            </a:r>
          </a:p>
          <a:p>
            <a:pPr marL="1212850" lvl="1" indent="-457200">
              <a:spcBef>
                <a:spcPts val="0"/>
              </a:spcBef>
              <a:buClr>
                <a:schemeClr val="dk1"/>
              </a:buClr>
              <a:buSzPct val="100000"/>
            </a:pPr>
            <a:r>
              <a:rPr lang="en-GB" sz="2400" noProof="0" dirty="0">
                <a:solidFill>
                  <a:schemeClr val="dk1"/>
                </a:solidFill>
                <a:ea typeface="Calibri"/>
                <a:cs typeface="Calibri"/>
                <a:sym typeface="Calibri"/>
              </a:rPr>
              <a:t>MS Form</a:t>
            </a:r>
          </a:p>
          <a:p>
            <a:pPr marL="1212850" lvl="1" indent="-457200">
              <a:spcBef>
                <a:spcPts val="0"/>
              </a:spcBef>
              <a:buClr>
                <a:schemeClr val="dk1"/>
              </a:buClr>
              <a:buSzPct val="100000"/>
            </a:pPr>
            <a:r>
              <a:rPr lang="en-GB" sz="2400" b="0" i="0" u="none" strike="noStrike" cap="none" noProof="0" dirty="0">
                <a:solidFill>
                  <a:schemeClr val="dk1"/>
                </a:solidFill>
                <a:ea typeface="Calibri"/>
                <a:cs typeface="Calibri"/>
                <a:sym typeface="Calibri"/>
              </a:rPr>
              <a:t>SurveyMonkey</a:t>
            </a:r>
          </a:p>
          <a:p>
            <a:pPr marL="1212850" lvl="1" indent="-457200">
              <a:spcBef>
                <a:spcPts val="0"/>
              </a:spcBef>
              <a:buClr>
                <a:schemeClr val="dk1"/>
              </a:buClr>
              <a:buSzPct val="100000"/>
            </a:pPr>
            <a:r>
              <a:rPr lang="en-GB" sz="2400" noProof="0" dirty="0">
                <a:solidFill>
                  <a:schemeClr val="dk1"/>
                </a:solidFill>
                <a:ea typeface="Calibri"/>
                <a:cs typeface="Calibri"/>
                <a:sym typeface="Calibri"/>
              </a:rPr>
              <a:t>Survey Planet </a:t>
            </a:r>
            <a:r>
              <a:rPr lang="en-GB" sz="2400" u="sng" noProof="0" dirty="0">
                <a:solidFill>
                  <a:schemeClr val="hlink"/>
                </a:solidFill>
                <a:ea typeface="Calibri"/>
                <a:cs typeface="Calibri"/>
                <a:sym typeface="Calibri"/>
                <a:hlinkClick r:id="rId4"/>
              </a:rPr>
              <a:t>https://surveyplanet.com/</a:t>
            </a:r>
            <a:endParaRPr lang="en-GB" sz="2400" u="sng" noProof="0" dirty="0">
              <a:solidFill>
                <a:schemeClr val="hlink"/>
              </a:solidFill>
              <a:ea typeface="Calibri"/>
              <a:cs typeface="Calibri"/>
              <a:sym typeface="Calibri"/>
            </a:endParaRPr>
          </a:p>
          <a:p>
            <a:pPr>
              <a:spcBef>
                <a:spcPts val="0"/>
              </a:spcBef>
              <a:buClr>
                <a:schemeClr val="dk1"/>
              </a:buClr>
              <a:buSzPct val="100000"/>
              <a:buFont typeface="Arial"/>
              <a:buChar char="•"/>
            </a:pPr>
            <a:r>
              <a:rPr lang="ru-RU" sz="2400" noProof="0" dirty="0">
                <a:solidFill>
                  <a:schemeClr val="dk1"/>
                </a:solidFill>
                <a:ea typeface="Calibri"/>
                <a:cs typeface="Calibri"/>
                <a:sym typeface="Calibri"/>
              </a:rPr>
              <a:t>Шаблоны для опросов </a:t>
            </a:r>
            <a:endParaRPr lang="en-GB" sz="2400" noProof="0" dirty="0">
              <a:solidFill>
                <a:schemeClr val="dk1"/>
              </a:solidFill>
              <a:ea typeface="Calibri"/>
              <a:cs typeface="Calibri"/>
              <a:sym typeface="Calibri"/>
            </a:endParaRPr>
          </a:p>
          <a:p>
            <a:pPr marL="355600" marR="0" lvl="0" indent="0" algn="l" rtl="0">
              <a:spcBef>
                <a:spcPts val="560"/>
              </a:spcBef>
              <a:spcAft>
                <a:spcPts val="0"/>
              </a:spcAft>
              <a:buClr>
                <a:schemeClr val="dk1"/>
              </a:buClr>
              <a:buSzPct val="25000"/>
              <a:buFont typeface="Arial"/>
              <a:buNone/>
            </a:pPr>
            <a:r>
              <a:rPr lang="en-GB" sz="2400" b="0" i="0" u="sng" strike="noStrike" cap="none" noProof="0" dirty="0">
                <a:solidFill>
                  <a:schemeClr val="hlink"/>
                </a:solidFill>
                <a:ea typeface="Calibri"/>
                <a:cs typeface="Calibri"/>
                <a:sym typeface="Calibri"/>
                <a:hlinkClick r:id="rId5"/>
              </a:rPr>
              <a:t>https://www.surveymonkey.com/mp/website-feedback-survey-template/</a:t>
            </a:r>
          </a:p>
        </p:txBody>
      </p:sp>
    </p:spTree>
    <p:extLst>
      <p:ext uri="{BB962C8B-B14F-4D97-AF65-F5344CB8AC3E}">
        <p14:creationId xmlns:p14="http://schemas.microsoft.com/office/powerpoint/2010/main" val="11234195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ru-RU" b="1" dirty="0">
                <a:ea typeface="Calibri"/>
                <a:cs typeface="Calibri"/>
                <a:sym typeface="Calibri"/>
              </a:rPr>
              <a:t>ИНСТРУМЕНТЫ для тестов и развлечения </a:t>
            </a:r>
            <a:endParaRPr lang="en-GB" b="1" noProof="0" dirty="0"/>
          </a:p>
        </p:txBody>
      </p:sp>
      <p:sp>
        <p:nvSpPr>
          <p:cNvPr id="3" name="Text Placeholder 2"/>
          <p:cNvSpPr>
            <a:spLocks noGrp="1"/>
          </p:cNvSpPr>
          <p:nvPr>
            <p:ph type="body" idx="1"/>
          </p:nvPr>
        </p:nvSpPr>
        <p:spPr/>
        <p:txBody>
          <a:bodyPr>
            <a:normAutofit fontScale="92500" lnSpcReduction="10000"/>
          </a:bodyPr>
          <a:lstStyle/>
          <a:p>
            <a:pPr marL="0" indent="0">
              <a:buNone/>
            </a:pPr>
            <a:r>
              <a:rPr lang="ru-RU" sz="2800" dirty="0"/>
              <a:t>Создавайте тесты для вашей аудитории и быстрые викторины или собирайте идеи</a:t>
            </a:r>
            <a:r>
              <a:rPr lang="en-GB" sz="2800" noProof="0" dirty="0"/>
              <a:t>:</a:t>
            </a:r>
          </a:p>
          <a:p>
            <a:pPr lvl="1"/>
            <a:r>
              <a:rPr lang="en-GB" noProof="0" dirty="0"/>
              <a:t>Mentimeter – </a:t>
            </a:r>
            <a:r>
              <a:rPr lang="ru-RU" noProof="0" dirty="0"/>
              <a:t>краткое руководство или обратная связь</a:t>
            </a:r>
            <a:r>
              <a:rPr lang="en-GB" noProof="0" dirty="0"/>
              <a:t>, </a:t>
            </a:r>
            <a:r>
              <a:rPr lang="ru-RU" noProof="0" dirty="0"/>
              <a:t>облако слов </a:t>
            </a:r>
            <a:r>
              <a:rPr lang="en-GB" noProof="0" dirty="0"/>
              <a:t>(</a:t>
            </a:r>
            <a:r>
              <a:rPr lang="ru-RU" noProof="0" dirty="0"/>
              <a:t>мозговой штурм</a:t>
            </a:r>
            <a:r>
              <a:rPr lang="en-GB" noProof="0" dirty="0"/>
              <a:t>)</a:t>
            </a:r>
          </a:p>
          <a:p>
            <a:pPr lvl="1"/>
            <a:r>
              <a:rPr lang="en-GB" noProof="0" dirty="0"/>
              <a:t>Kahoot</a:t>
            </a:r>
          </a:p>
          <a:p>
            <a:pPr lvl="1"/>
            <a:r>
              <a:rPr lang="en-GB" noProof="0" dirty="0"/>
              <a:t>Quizizz – </a:t>
            </a:r>
            <a:r>
              <a:rPr lang="ru-RU" noProof="0" dirty="0"/>
              <a:t>классические тесты</a:t>
            </a:r>
            <a:r>
              <a:rPr lang="en-GB" noProof="0" dirty="0"/>
              <a:t>, </a:t>
            </a:r>
            <a:r>
              <a:rPr lang="ru-RU" noProof="0" dirty="0"/>
              <a:t>онлайн- или домашние задания </a:t>
            </a:r>
            <a:r>
              <a:rPr lang="en-GB" noProof="0" dirty="0"/>
              <a:t> </a:t>
            </a:r>
          </a:p>
          <a:p>
            <a:pPr lvl="1"/>
            <a:r>
              <a:rPr lang="en-GB" noProof="0" dirty="0"/>
              <a:t>Typoform (</a:t>
            </a:r>
            <a:r>
              <a:rPr lang="ru-RU" noProof="0" dirty="0"/>
              <a:t>используйте переменные</a:t>
            </a:r>
            <a:r>
              <a:rPr lang="en-GB" noProof="0" dirty="0"/>
              <a:t>) </a:t>
            </a:r>
            <a:r>
              <a:rPr lang="en-GB" noProof="0" dirty="0">
                <a:hlinkClick r:id="rId3"/>
              </a:rPr>
              <a:t>www.typoform.com</a:t>
            </a:r>
            <a:r>
              <a:rPr lang="en-GB" noProof="0" dirty="0"/>
              <a:t> </a:t>
            </a:r>
          </a:p>
          <a:p>
            <a:pPr lvl="1"/>
            <a:r>
              <a:rPr lang="en-GB" noProof="0" dirty="0"/>
              <a:t>Padlet (</a:t>
            </a:r>
            <a:r>
              <a:rPr lang="ru-RU" noProof="0" dirty="0"/>
              <a:t>доска для постов, обмена идеями, ссылками и видео</a:t>
            </a:r>
            <a:r>
              <a:rPr lang="en-GB" noProof="0" dirty="0"/>
              <a:t>)</a:t>
            </a:r>
          </a:p>
        </p:txBody>
      </p:sp>
    </p:spTree>
    <p:extLst>
      <p:ext uri="{BB962C8B-B14F-4D97-AF65-F5344CB8AC3E}">
        <p14:creationId xmlns:p14="http://schemas.microsoft.com/office/powerpoint/2010/main" val="2791081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lvl="0" algn="l">
              <a:spcBef>
                <a:spcPts val="0"/>
              </a:spcBef>
              <a:buClr>
                <a:srgbClr val="006666"/>
              </a:buClr>
              <a:buSzPct val="25000"/>
            </a:pPr>
            <a:r>
              <a:rPr lang="ru-RU" b="1" dirty="0">
                <a:ea typeface="Calibri"/>
                <a:cs typeface="Calibri"/>
                <a:sym typeface="Calibri"/>
              </a:rPr>
              <a:t>ИНСТРУМЕНТЫ для создания веб-страниц </a:t>
            </a:r>
            <a:endParaRPr lang="en-GB" b="1" i="0" u="none" strike="noStrike" cap="none" noProof="0" dirty="0">
              <a:latin typeface="Calibri"/>
              <a:ea typeface="Calibri"/>
              <a:cs typeface="Calibri"/>
              <a:sym typeface="Calibri"/>
            </a:endParaRPr>
          </a:p>
        </p:txBody>
      </p:sp>
      <p:sp>
        <p:nvSpPr>
          <p:cNvPr id="266" name="Shape 266"/>
          <p:cNvSpPr txBox="1">
            <a:spLocks noGrp="1"/>
          </p:cNvSpPr>
          <p:nvPr>
            <p:ph type="body" idx="1"/>
          </p:nvPr>
        </p:nvSpPr>
        <p:spPr>
          <a:xfrm>
            <a:off x="857224" y="1600200"/>
            <a:ext cx="7829576"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ru-RU" sz="2400" b="0" i="0" u="none" strike="noStrike" cap="none" noProof="0" dirty="0">
                <a:solidFill>
                  <a:schemeClr val="dk1"/>
                </a:solidFill>
                <a:latin typeface="Calibri"/>
                <a:ea typeface="Calibri"/>
                <a:cs typeface="Calibri"/>
                <a:sym typeface="Calibri"/>
              </a:rPr>
              <a:t>Простые инструменты</a:t>
            </a:r>
            <a:endParaRPr lang="en-GB" sz="2400" b="0" i="0" u="none" strike="noStrike" cap="none" noProof="0" dirty="0">
              <a:solidFill>
                <a:schemeClr val="dk1"/>
              </a:solidFill>
              <a:latin typeface="Calibri"/>
              <a:ea typeface="Calibri"/>
              <a:cs typeface="Calibri"/>
              <a:sym typeface="Calibri"/>
            </a:endParaRPr>
          </a:p>
          <a:p>
            <a:pPr lvl="1" indent="-285750"/>
            <a:r>
              <a:rPr lang="en-GB" sz="2400" noProof="0" dirty="0">
                <a:hlinkClick r:id="rId3"/>
              </a:rPr>
              <a:t>https://www.wix.com/</a:t>
            </a:r>
            <a:endParaRPr lang="en-GB" sz="2400" noProof="0" dirty="0"/>
          </a:p>
          <a:p>
            <a:pPr lvl="1" indent="-285750"/>
            <a:r>
              <a:rPr lang="en-GB" sz="2400" b="0" i="0" u="sng" strike="noStrike" cap="none" noProof="0" dirty="0">
                <a:solidFill>
                  <a:schemeClr val="hlink"/>
                </a:solidFill>
                <a:latin typeface="Calibri"/>
                <a:ea typeface="Calibri"/>
                <a:cs typeface="Calibri"/>
                <a:sym typeface="Calibri"/>
                <a:hlinkClick r:id="rId4"/>
              </a:rPr>
              <a:t>https://www.weebly.com/</a:t>
            </a:r>
          </a:p>
          <a:p>
            <a:pPr marL="742950" marR="0" lvl="1" indent="-285750" algn="l" rtl="0">
              <a:spcBef>
                <a:spcPts val="520"/>
              </a:spcBef>
              <a:spcAft>
                <a:spcPts val="0"/>
              </a:spcAft>
              <a:buClr>
                <a:schemeClr val="dk1"/>
              </a:buClr>
              <a:buSzPct val="100000"/>
              <a:buFont typeface="Arial"/>
              <a:buChar char="–"/>
            </a:pPr>
            <a:r>
              <a:rPr lang="en-GB" sz="2400" b="0" i="0" u="sng" strike="noStrike" cap="none" noProof="0" dirty="0">
                <a:solidFill>
                  <a:schemeClr val="hlink"/>
                </a:solidFill>
                <a:latin typeface="Calibri"/>
                <a:ea typeface="Calibri"/>
                <a:cs typeface="Calibri"/>
                <a:sym typeface="Calibri"/>
                <a:hlinkClick r:id="rId5"/>
              </a:rPr>
              <a:t>https://www.smore.com/</a:t>
            </a:r>
          </a:p>
          <a:p>
            <a:pPr marL="342900" marR="0" lvl="0" indent="-342900" algn="l" rtl="0">
              <a:spcBef>
                <a:spcPts val="560"/>
              </a:spcBef>
              <a:spcAft>
                <a:spcPts val="0"/>
              </a:spcAft>
              <a:buClr>
                <a:schemeClr val="dk1"/>
              </a:buClr>
              <a:buSzPct val="100000"/>
              <a:buFont typeface="Arial"/>
              <a:buChar char="•"/>
            </a:pPr>
            <a:r>
              <a:rPr lang="ru-RU" sz="2400" b="0" i="0" u="none" strike="noStrike" cap="none" noProof="0" dirty="0">
                <a:solidFill>
                  <a:schemeClr val="dk1"/>
                </a:solidFill>
                <a:latin typeface="Calibri"/>
                <a:ea typeface="Calibri"/>
                <a:cs typeface="Calibri"/>
                <a:sym typeface="Calibri"/>
              </a:rPr>
              <a:t>Системы управления контентом </a:t>
            </a:r>
            <a:r>
              <a:rPr lang="en-GB" sz="2400" b="0" i="0" u="none" strike="noStrike" cap="none" noProof="0" dirty="0">
                <a:solidFill>
                  <a:schemeClr val="dk1"/>
                </a:solidFill>
                <a:latin typeface="Calibri"/>
                <a:ea typeface="Calibri"/>
                <a:cs typeface="Calibri"/>
                <a:sym typeface="Calibri"/>
              </a:rPr>
              <a:t>(CMS):</a:t>
            </a:r>
          </a:p>
          <a:p>
            <a:pPr marL="742950" marR="0" lvl="1" indent="-285750" algn="l" rtl="0">
              <a:spcBef>
                <a:spcPts val="520"/>
              </a:spcBef>
              <a:spcAft>
                <a:spcPts val="0"/>
              </a:spcAft>
              <a:buClr>
                <a:schemeClr val="dk1"/>
              </a:buClr>
              <a:buSzPct val="100000"/>
              <a:buFont typeface="Arial"/>
              <a:buChar char="–"/>
            </a:pPr>
            <a:r>
              <a:rPr lang="en-GB" sz="2400" b="0" i="0" u="none" strike="noStrike" cap="none" noProof="0" dirty="0">
                <a:solidFill>
                  <a:schemeClr val="dk1"/>
                </a:solidFill>
                <a:latin typeface="Calibri"/>
                <a:ea typeface="Calibri"/>
                <a:cs typeface="Calibri"/>
                <a:sym typeface="Calibri"/>
              </a:rPr>
              <a:t>Wordpress</a:t>
            </a:r>
          </a:p>
          <a:p>
            <a:pPr marL="742950" marR="0" lvl="1" indent="-285750" algn="l" rtl="0">
              <a:spcBef>
                <a:spcPts val="520"/>
              </a:spcBef>
              <a:spcAft>
                <a:spcPts val="0"/>
              </a:spcAft>
              <a:buClr>
                <a:schemeClr val="dk1"/>
              </a:buClr>
              <a:buSzPct val="100000"/>
              <a:buFont typeface="Arial"/>
              <a:buChar char="–"/>
            </a:pPr>
            <a:r>
              <a:rPr lang="en-GB" sz="2400" b="0" i="0" u="none" strike="noStrike" cap="none" noProof="0" dirty="0">
                <a:solidFill>
                  <a:schemeClr val="dk1"/>
                </a:solidFill>
                <a:latin typeface="Calibri"/>
                <a:ea typeface="Calibri"/>
                <a:cs typeface="Calibri"/>
                <a:sym typeface="Calibri"/>
              </a:rPr>
              <a:t>Drupal</a:t>
            </a:r>
          </a:p>
          <a:p>
            <a:pPr marL="742950" marR="0" lvl="1" indent="-285750" algn="l" rtl="0">
              <a:spcBef>
                <a:spcPts val="520"/>
              </a:spcBef>
              <a:spcAft>
                <a:spcPts val="0"/>
              </a:spcAft>
              <a:buClr>
                <a:schemeClr val="dk1"/>
              </a:buClr>
              <a:buSzPct val="100000"/>
              <a:buFont typeface="Arial"/>
              <a:buChar char="–"/>
            </a:pPr>
            <a:r>
              <a:rPr lang="en-GB" sz="2400" b="0" i="0" u="none" strike="noStrike" cap="none" noProof="0" dirty="0">
                <a:solidFill>
                  <a:schemeClr val="dk1"/>
                </a:solidFill>
                <a:latin typeface="Calibri"/>
                <a:ea typeface="Calibri"/>
                <a:cs typeface="Calibri"/>
                <a:sym typeface="Calibri"/>
              </a:rPr>
              <a:t>Joomla</a:t>
            </a:r>
          </a:p>
          <a:p>
            <a:pPr marL="342900" marR="0" lvl="0" indent="-342900" algn="l" rtl="0">
              <a:spcBef>
                <a:spcPts val="560"/>
              </a:spcBef>
              <a:buClr>
                <a:schemeClr val="dk1"/>
              </a:buClr>
              <a:buSzPct val="100000"/>
              <a:buFont typeface="Arial"/>
              <a:buNone/>
            </a:pPr>
            <a:endParaRPr lang="en-GB" sz="2400" b="0" i="0" u="none" strike="noStrike" cap="none" noProof="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98241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Другие инструменты </a:t>
            </a:r>
            <a:endParaRPr lang="en-GB" b="1" noProof="0" dirty="0"/>
          </a:p>
        </p:txBody>
      </p:sp>
      <p:sp>
        <p:nvSpPr>
          <p:cNvPr id="3" name="Text Placeholder 2"/>
          <p:cNvSpPr>
            <a:spLocks noGrp="1"/>
          </p:cNvSpPr>
          <p:nvPr>
            <p:ph type="body" idx="1"/>
          </p:nvPr>
        </p:nvSpPr>
        <p:spPr/>
        <p:txBody>
          <a:bodyPr>
            <a:normAutofit lnSpcReduction="10000"/>
          </a:bodyPr>
          <a:lstStyle/>
          <a:p>
            <a:r>
              <a:rPr lang="ru-RU" sz="2400" noProof="0" dirty="0"/>
              <a:t>Быстрые коммуникации в работе </a:t>
            </a:r>
            <a:r>
              <a:rPr lang="en-GB" sz="2400" noProof="0" dirty="0"/>
              <a:t>(</a:t>
            </a:r>
            <a:r>
              <a:rPr lang="ru-RU" sz="2400" noProof="0" dirty="0"/>
              <a:t>на подобие мессенджеров</a:t>
            </a:r>
            <a:r>
              <a:rPr lang="en-GB" sz="2400" noProof="0" dirty="0"/>
              <a:t>)</a:t>
            </a:r>
          </a:p>
          <a:p>
            <a:pPr lvl="1"/>
            <a:r>
              <a:rPr lang="en-GB" sz="2400" noProof="0" dirty="0"/>
              <a:t> Fleep </a:t>
            </a:r>
            <a:r>
              <a:rPr lang="en-GB" sz="2400" noProof="0" dirty="0">
                <a:hlinkClick r:id="rId3"/>
              </a:rPr>
              <a:t>https://fleep.io/</a:t>
            </a:r>
            <a:r>
              <a:rPr lang="en-GB" sz="2400" noProof="0" dirty="0"/>
              <a:t> </a:t>
            </a:r>
          </a:p>
          <a:p>
            <a:pPr lvl="1"/>
            <a:r>
              <a:rPr lang="en-GB" sz="2400" noProof="0" dirty="0"/>
              <a:t> Slack </a:t>
            </a:r>
            <a:r>
              <a:rPr lang="en-GB" sz="2400" noProof="0" dirty="0">
                <a:hlinkClick r:id="rId4"/>
              </a:rPr>
              <a:t>https://slack.com/</a:t>
            </a:r>
            <a:r>
              <a:rPr lang="en-GB" sz="2400" noProof="0" dirty="0"/>
              <a:t> </a:t>
            </a:r>
          </a:p>
          <a:p>
            <a:r>
              <a:rPr lang="ru-RU" sz="2400" noProof="0" dirty="0"/>
              <a:t>Вебинары </a:t>
            </a:r>
            <a:endParaRPr lang="en-GB" sz="2400" noProof="0" dirty="0"/>
          </a:p>
          <a:p>
            <a:pPr lvl="1"/>
            <a:r>
              <a:rPr lang="en-GB" sz="2400" noProof="0" dirty="0">
                <a:hlinkClick r:id="rId5"/>
              </a:rPr>
              <a:t> https://zoom.us/</a:t>
            </a:r>
            <a:r>
              <a:rPr lang="en-GB" sz="2400" noProof="0" dirty="0"/>
              <a:t> </a:t>
            </a:r>
          </a:p>
          <a:p>
            <a:r>
              <a:rPr lang="ru-RU" sz="2400" noProof="0" dirty="0"/>
              <a:t>Совместное создание текстов</a:t>
            </a:r>
            <a:r>
              <a:rPr lang="en-GB" sz="2400" noProof="0" dirty="0"/>
              <a:t>, </a:t>
            </a:r>
            <a:r>
              <a:rPr lang="ru-RU" sz="2400" noProof="0" dirty="0"/>
              <a:t>нет необходимости регистрироваться </a:t>
            </a:r>
            <a:endParaRPr lang="en-GB" sz="2400" noProof="0" dirty="0"/>
          </a:p>
          <a:p>
            <a:pPr lvl="1"/>
            <a:r>
              <a:rPr lang="en-GB" sz="2400" noProof="0" dirty="0"/>
              <a:t> </a:t>
            </a:r>
            <a:r>
              <a:rPr lang="en-GB" sz="2400" noProof="0" dirty="0">
                <a:hlinkClick r:id="rId6"/>
              </a:rPr>
              <a:t>https://www.writeurl.com/</a:t>
            </a:r>
            <a:endParaRPr lang="en-GB" sz="2400" noProof="0" dirty="0"/>
          </a:p>
          <a:p>
            <a:r>
              <a:rPr lang="ru-RU" sz="2400" noProof="0" dirty="0"/>
              <a:t>Сервис умных закладок </a:t>
            </a:r>
            <a:endParaRPr lang="en-GB" sz="2400" noProof="0" dirty="0"/>
          </a:p>
          <a:p>
            <a:pPr lvl="1"/>
            <a:r>
              <a:rPr lang="en-GB" sz="2400" noProof="0" dirty="0"/>
              <a:t> </a:t>
            </a:r>
            <a:r>
              <a:rPr lang="en-GB" sz="2400" noProof="0" dirty="0">
                <a:hlinkClick r:id="rId7"/>
              </a:rPr>
              <a:t>https://app.raindrop.io/</a:t>
            </a:r>
            <a:endParaRPr lang="en-GB" sz="2400" noProof="0" dirty="0"/>
          </a:p>
          <a:p>
            <a:pPr lvl="1"/>
            <a:endParaRPr lang="en-GB" sz="2400" noProof="0" dirty="0"/>
          </a:p>
        </p:txBody>
      </p:sp>
    </p:spTree>
    <p:extLst>
      <p:ext uri="{BB962C8B-B14F-4D97-AF65-F5344CB8AC3E}">
        <p14:creationId xmlns:p14="http://schemas.microsoft.com/office/powerpoint/2010/main" val="1956892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Упражнение </a:t>
            </a:r>
            <a:endParaRPr lang="en-GB" b="1" noProof="0" dirty="0"/>
          </a:p>
        </p:txBody>
      </p:sp>
      <p:sp>
        <p:nvSpPr>
          <p:cNvPr id="3" name="Content Placeholder 2"/>
          <p:cNvSpPr>
            <a:spLocks noGrp="1"/>
          </p:cNvSpPr>
          <p:nvPr>
            <p:ph idx="1"/>
          </p:nvPr>
        </p:nvSpPr>
        <p:spPr/>
        <p:txBody>
          <a:bodyPr>
            <a:normAutofit/>
          </a:bodyPr>
          <a:lstStyle/>
          <a:p>
            <a:r>
              <a:rPr lang="ru-RU" sz="2800" dirty="0"/>
              <a:t>Определите вашу проблему и выберите инструменты.</a:t>
            </a:r>
          </a:p>
          <a:p>
            <a:r>
              <a:rPr lang="ru-RU" sz="2800" dirty="0"/>
              <a:t>Приступите к решению своей проблемы. </a:t>
            </a:r>
            <a:r>
              <a:rPr lang="et-EE" u="sng" dirty="0">
                <a:hlinkClick r:id="rId3"/>
              </a:rPr>
              <a:t>http://bit.ly/OurProblems</a:t>
            </a:r>
            <a:r>
              <a:rPr lang="et-EE" dirty="0"/>
              <a:t> </a:t>
            </a:r>
            <a:endParaRPr lang="en-GB" sz="2400" noProof="0" dirty="0"/>
          </a:p>
        </p:txBody>
      </p:sp>
    </p:spTree>
    <p:extLst>
      <p:ext uri="{BB962C8B-B14F-4D97-AF65-F5344CB8AC3E}">
        <p14:creationId xmlns:p14="http://schemas.microsoft.com/office/powerpoint/2010/main" val="327019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5627562"/>
              </p:ext>
            </p:extLst>
          </p:nvPr>
        </p:nvGraphicFramePr>
        <p:xfrm>
          <a:off x="0" y="-459432"/>
          <a:ext cx="9144000" cy="717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5436096" y="6356350"/>
            <a:ext cx="2304256" cy="365125"/>
          </a:xfrm>
        </p:spPr>
        <p:txBody>
          <a:bodyPr/>
          <a:lstStyle/>
          <a:p>
            <a:endParaRPr lang="et-EE" dirty="0"/>
          </a:p>
        </p:txBody>
      </p:sp>
    </p:spTree>
    <p:extLst>
      <p:ext uri="{BB962C8B-B14F-4D97-AF65-F5344CB8AC3E}">
        <p14:creationId xmlns:p14="http://schemas.microsoft.com/office/powerpoint/2010/main" val="25902416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b="1" dirty="0"/>
              <a:t>Заказ и выбор инструментов</a:t>
            </a:r>
            <a:endParaRPr lang="en-GB" b="1" noProof="0" dirty="0"/>
          </a:p>
        </p:txBody>
      </p:sp>
      <p:sp>
        <p:nvSpPr>
          <p:cNvPr id="3" name="Subtitle 2"/>
          <p:cNvSpPr>
            <a:spLocks noGrp="1"/>
          </p:cNvSpPr>
          <p:nvPr>
            <p:ph type="subTitle" idx="1"/>
          </p:nvPr>
        </p:nvSpPr>
        <p:spPr/>
        <p:txBody>
          <a:bodyPr>
            <a:normAutofit/>
          </a:bodyPr>
          <a:lstStyle/>
          <a:p>
            <a:r>
              <a:rPr lang="ru-RU" b="1" dirty="0">
                <a:solidFill>
                  <a:schemeClr val="tx1"/>
                </a:solidFill>
              </a:rPr>
              <a:t>Как оформить заказ на услуги провайдера ИТ-решений</a:t>
            </a:r>
          </a:p>
          <a:p>
            <a:r>
              <a:rPr lang="ru-RU" b="1" dirty="0">
                <a:solidFill>
                  <a:schemeClr val="tx1"/>
                </a:solidFill>
              </a:rPr>
              <a:t>Как выбрать инструмент </a:t>
            </a:r>
          </a:p>
        </p:txBody>
      </p:sp>
    </p:spTree>
    <p:extLst>
      <p:ext uri="{BB962C8B-B14F-4D97-AF65-F5344CB8AC3E}">
        <p14:creationId xmlns:p14="http://schemas.microsoft.com/office/powerpoint/2010/main" val="1512222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КАК </a:t>
            </a:r>
            <a:endParaRPr lang="en-GB" b="1" noProof="0" dirty="0"/>
          </a:p>
        </p:txBody>
      </p:sp>
      <p:sp>
        <p:nvSpPr>
          <p:cNvPr id="3" name="Content Placeholder 2"/>
          <p:cNvSpPr>
            <a:spLocks noGrp="1"/>
          </p:cNvSpPr>
          <p:nvPr>
            <p:ph idx="1"/>
          </p:nvPr>
        </p:nvSpPr>
        <p:spPr/>
        <p:txBody>
          <a:bodyPr>
            <a:normAutofit fontScale="92500"/>
          </a:bodyPr>
          <a:lstStyle/>
          <a:p>
            <a:r>
              <a:rPr lang="ru-RU" sz="2400" noProof="0" dirty="0"/>
              <a:t>Понимание ваших потребностей и рабочих процессов</a:t>
            </a:r>
            <a:r>
              <a:rPr lang="ru-RU" sz="2400" dirty="0"/>
              <a:t> </a:t>
            </a:r>
            <a:r>
              <a:rPr lang="ru-RU" sz="2400" noProof="0" dirty="0"/>
              <a:t>поможет вам воспользоваться максимальными преимуществами ваших инструментов</a:t>
            </a:r>
            <a:r>
              <a:rPr lang="en-GB" sz="2400" noProof="0" dirty="0"/>
              <a:t>. </a:t>
            </a:r>
          </a:p>
          <a:p>
            <a:endParaRPr lang="en-GB" sz="2400" noProof="0" dirty="0"/>
          </a:p>
          <a:p>
            <a:r>
              <a:rPr lang="ru-RU" sz="2400" dirty="0"/>
              <a:t>Иногда вам необходимо модифицировать настройки , чтобы обеспечить соответствие инструмента стилю работы вашей команды</a:t>
            </a:r>
            <a:r>
              <a:rPr lang="en-GB" sz="2400" noProof="0" dirty="0"/>
              <a:t>. </a:t>
            </a:r>
            <a:r>
              <a:rPr lang="ru-RU" sz="2400" noProof="0" dirty="0"/>
              <a:t>В других случаях вам, возможно, необходимо будет использовать приложение для целей, отличных от тех, которые первоначально предусматривались для данного приложения</a:t>
            </a:r>
            <a:r>
              <a:rPr lang="en-GB" sz="2400" noProof="0" dirty="0"/>
              <a:t>. </a:t>
            </a:r>
          </a:p>
          <a:p>
            <a:endParaRPr lang="en-GB" sz="2400" noProof="0" dirty="0"/>
          </a:p>
          <a:p>
            <a:r>
              <a:rPr lang="ru-RU" sz="2400" noProof="0" dirty="0"/>
              <a:t>Самое главное – обеспечить </a:t>
            </a:r>
            <a:r>
              <a:rPr lang="ru-RU" sz="2400" b="1" noProof="0" dirty="0"/>
              <a:t>соответствие инструмента вашим потребностям</a:t>
            </a:r>
            <a:r>
              <a:rPr lang="en-GB" sz="2400" noProof="0" dirty="0"/>
              <a:t>.</a:t>
            </a:r>
          </a:p>
        </p:txBody>
      </p:sp>
    </p:spTree>
    <p:extLst>
      <p:ext uri="{BB962C8B-B14F-4D97-AF65-F5344CB8AC3E}">
        <p14:creationId xmlns:p14="http://schemas.microsoft.com/office/powerpoint/2010/main" val="30298395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ru-RU" b="1" noProof="0" dirty="0"/>
              <a:t>ЧТО</a:t>
            </a:r>
            <a:r>
              <a:rPr lang="en-GB" b="1" noProof="0" dirty="0"/>
              <a:t>: </a:t>
            </a:r>
            <a:r>
              <a:rPr lang="ru-RU" b="1" noProof="0" dirty="0"/>
              <a:t>вопросы при выборе или заказе инструмента</a:t>
            </a:r>
            <a:endParaRPr lang="en-GB" b="1" noProof="0" dirty="0"/>
          </a:p>
        </p:txBody>
      </p:sp>
      <p:sp>
        <p:nvSpPr>
          <p:cNvPr id="3" name="Content Placeholder 2"/>
          <p:cNvSpPr>
            <a:spLocks noGrp="1"/>
          </p:cNvSpPr>
          <p:nvPr>
            <p:ph idx="1"/>
          </p:nvPr>
        </p:nvSpPr>
        <p:spPr>
          <a:xfrm>
            <a:off x="683568" y="1600200"/>
            <a:ext cx="8003232" cy="4525963"/>
          </a:xfrm>
        </p:spPr>
        <p:txBody>
          <a:bodyPr>
            <a:normAutofit fontScale="62500" lnSpcReduction="20000"/>
          </a:bodyPr>
          <a:lstStyle/>
          <a:p>
            <a:pPr marL="514350" lvl="0" indent="-514350">
              <a:buFont typeface="Arial" panose="020B0604020202020204" pitchFamily="34" charset="0"/>
              <a:buAutoNum type="arabicPeriod"/>
            </a:pPr>
            <a:r>
              <a:rPr lang="ru-RU" noProof="0" dirty="0"/>
              <a:t>Функциональность </a:t>
            </a:r>
            <a:r>
              <a:rPr lang="en-GB" noProof="0" dirty="0"/>
              <a:t>(</a:t>
            </a:r>
            <a:r>
              <a:rPr lang="ru-RU" noProof="0" dirty="0"/>
              <a:t>потребности и ожидания пользователя</a:t>
            </a:r>
            <a:r>
              <a:rPr lang="en-GB" noProof="0" dirty="0"/>
              <a:t>; </a:t>
            </a:r>
            <a:r>
              <a:rPr lang="ru-RU" noProof="0" dirty="0"/>
              <a:t>если пользователи меняются, приложения тоже могут быть изменены</a:t>
            </a:r>
            <a:r>
              <a:rPr lang="en-GB" noProof="0" dirty="0"/>
              <a:t>)</a:t>
            </a:r>
          </a:p>
          <a:p>
            <a:pPr marL="514350" indent="-514350">
              <a:buAutoNum type="arabicPeriod"/>
            </a:pPr>
            <a:r>
              <a:rPr lang="ru-RU" noProof="0" dirty="0"/>
              <a:t>Удобство использования </a:t>
            </a:r>
            <a:r>
              <a:rPr lang="en-GB" noProof="0" dirty="0"/>
              <a:t>(</a:t>
            </a:r>
            <a:r>
              <a:rPr lang="ru-RU" noProof="0" dirty="0"/>
              <a:t>удобный для пользователе, работает эффективно сегодня и будет работать эффективно в будущем</a:t>
            </a:r>
            <a:r>
              <a:rPr lang="en-GB" noProof="0" dirty="0"/>
              <a:t>)</a:t>
            </a:r>
          </a:p>
          <a:p>
            <a:pPr marL="514350" indent="-514350">
              <a:buAutoNum type="arabicPeriod"/>
            </a:pPr>
            <a:r>
              <a:rPr lang="ru-RU" dirty="0"/>
              <a:t>Возможность внешнего совместного использования</a:t>
            </a:r>
            <a:endParaRPr lang="en-GB" noProof="0" dirty="0"/>
          </a:p>
          <a:p>
            <a:pPr marL="514350" lvl="0" indent="-514350">
              <a:buFont typeface="Arial" panose="020B0604020202020204" pitchFamily="34" charset="0"/>
              <a:buAutoNum type="arabicPeriod"/>
            </a:pPr>
            <a:r>
              <a:rPr lang="ru-RU" noProof="0" dirty="0"/>
              <a:t>Безопасность </a:t>
            </a:r>
            <a:r>
              <a:rPr lang="en-GB" noProof="0" dirty="0"/>
              <a:t>(</a:t>
            </a:r>
            <a:r>
              <a:rPr lang="ru-RU" dirty="0"/>
              <a:t>даже если инструмент не работает, ущерб может быть значительным</a:t>
            </a:r>
            <a:r>
              <a:rPr lang="en-GB" noProof="0" dirty="0"/>
              <a:t>)</a:t>
            </a:r>
          </a:p>
          <a:p>
            <a:pPr marL="514350" indent="-514350">
              <a:buAutoNum type="arabicPeriod"/>
            </a:pPr>
            <a:r>
              <a:rPr lang="ru-RU" noProof="0" dirty="0"/>
              <a:t>Профессиональный интерфейс </a:t>
            </a:r>
            <a:r>
              <a:rPr lang="en-GB" noProof="0" dirty="0"/>
              <a:t>(</a:t>
            </a:r>
            <a:r>
              <a:rPr lang="ru-RU" noProof="0" dirty="0"/>
              <a:t>интерфейс пользователя</a:t>
            </a:r>
            <a:r>
              <a:rPr lang="ru-RU" dirty="0"/>
              <a:t>:</a:t>
            </a:r>
            <a:r>
              <a:rPr lang="en-GB" noProof="0" dirty="0"/>
              <a:t> </a:t>
            </a:r>
            <a:r>
              <a:rPr lang="ru-RU" noProof="0" dirty="0"/>
              <a:t>эффективное использование времени, ресурсов и памяти, надлежащая синхронизация</a:t>
            </a:r>
            <a:r>
              <a:rPr lang="en-GB" noProof="0" dirty="0"/>
              <a:t>)</a:t>
            </a:r>
          </a:p>
          <a:p>
            <a:pPr marL="514350" indent="-514350">
              <a:buAutoNum type="arabicPeriod"/>
            </a:pPr>
            <a:r>
              <a:rPr lang="ru-RU" noProof="0" dirty="0"/>
              <a:t>Возможность кастомизации </a:t>
            </a:r>
            <a:r>
              <a:rPr lang="en-GB" noProof="0" dirty="0"/>
              <a:t>(</a:t>
            </a:r>
            <a:r>
              <a:rPr lang="ru-RU" noProof="0" dirty="0"/>
              <a:t>удобство разработки</a:t>
            </a:r>
            <a:r>
              <a:rPr lang="en-GB" noProof="0" dirty="0"/>
              <a:t>)</a:t>
            </a:r>
          </a:p>
          <a:p>
            <a:pPr marL="514350" indent="-514350">
              <a:buAutoNum type="arabicPeriod"/>
            </a:pPr>
            <a:r>
              <a:rPr lang="ru-RU" noProof="0" dirty="0"/>
              <a:t>Фактические затраты </a:t>
            </a:r>
            <a:r>
              <a:rPr lang="en-GB" noProof="0" dirty="0"/>
              <a:t>(</a:t>
            </a:r>
            <a:r>
              <a:rPr lang="ru-RU" noProof="0" dirty="0"/>
              <a:t>недорогое управление и разработка</a:t>
            </a:r>
            <a:r>
              <a:rPr lang="en-GB" noProof="0" dirty="0"/>
              <a:t>)</a:t>
            </a:r>
          </a:p>
          <a:p>
            <a:pPr marL="514350" indent="-514350">
              <a:buAutoNum type="arabicPeriod"/>
            </a:pPr>
            <a:r>
              <a:rPr lang="ru-RU" noProof="0" dirty="0"/>
              <a:t>Готовность в установленные сроки и в рамках установленного  бюджета</a:t>
            </a:r>
            <a:endParaRPr lang="en-GB" noProof="0" dirty="0"/>
          </a:p>
          <a:p>
            <a:pPr marL="514350" indent="-514350">
              <a:buAutoNum type="arabicPeriod"/>
            </a:pPr>
            <a:endParaRPr lang="en-GB" noProof="0" dirty="0"/>
          </a:p>
          <a:p>
            <a:endParaRPr lang="en-GB" noProof="0" dirty="0"/>
          </a:p>
        </p:txBody>
      </p:sp>
    </p:spTree>
    <p:extLst>
      <p:ext uri="{BB962C8B-B14F-4D97-AF65-F5344CB8AC3E}">
        <p14:creationId xmlns:p14="http://schemas.microsoft.com/office/powerpoint/2010/main" val="4144718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ЧТО</a:t>
            </a:r>
            <a:r>
              <a:rPr lang="en-GB" b="1" noProof="0" dirty="0"/>
              <a:t>: </a:t>
            </a:r>
            <a:r>
              <a:rPr lang="ru-RU" b="1" noProof="0" dirty="0"/>
              <a:t>выбор наилучшего ПО </a:t>
            </a:r>
            <a:endParaRPr lang="en-GB" noProof="0" dirty="0"/>
          </a:p>
        </p:txBody>
      </p:sp>
      <p:sp>
        <p:nvSpPr>
          <p:cNvPr id="3" name="Content Placeholder 2"/>
          <p:cNvSpPr>
            <a:spLocks noGrp="1"/>
          </p:cNvSpPr>
          <p:nvPr>
            <p:ph idx="1"/>
          </p:nvPr>
        </p:nvSpPr>
        <p:spPr/>
        <p:txBody>
          <a:bodyPr>
            <a:normAutofit/>
          </a:bodyPr>
          <a:lstStyle/>
          <a:p>
            <a:r>
              <a:rPr lang="ru-RU" sz="2400" noProof="0" dirty="0"/>
              <a:t>Фокусируйтесь на вашей деятельности </a:t>
            </a:r>
            <a:endParaRPr lang="en-GB" sz="2400" noProof="0" dirty="0"/>
          </a:p>
          <a:p>
            <a:r>
              <a:rPr lang="ru-RU" sz="2400" noProof="0" dirty="0"/>
              <a:t>Анализируйте ваши потребности</a:t>
            </a:r>
            <a:endParaRPr lang="en-GB" sz="2400" noProof="0" dirty="0"/>
          </a:p>
          <a:p>
            <a:r>
              <a:rPr lang="ru-RU" sz="2400" noProof="0" dirty="0"/>
              <a:t>Проводите исследования </a:t>
            </a:r>
            <a:r>
              <a:rPr lang="en-GB" sz="2400" noProof="0" dirty="0"/>
              <a:t>(</a:t>
            </a:r>
            <a:r>
              <a:rPr lang="ru-RU" sz="2400" noProof="0" dirty="0"/>
              <a:t>отзывы, обзоры, пробное использование </a:t>
            </a:r>
            <a:r>
              <a:rPr lang="en-GB" sz="2400" noProof="0" dirty="0"/>
              <a:t>), </a:t>
            </a:r>
            <a:r>
              <a:rPr lang="ru-RU" sz="2400" noProof="0" dirty="0"/>
              <a:t>просите о помощи </a:t>
            </a:r>
            <a:r>
              <a:rPr lang="en-GB" sz="2400" noProof="0" dirty="0"/>
              <a:t>(</a:t>
            </a:r>
            <a:r>
              <a:rPr lang="ru-RU" sz="2400" noProof="0" dirty="0"/>
              <a:t>другие пользователи</a:t>
            </a:r>
            <a:r>
              <a:rPr lang="en-GB" sz="2400" noProof="0" dirty="0"/>
              <a:t>)</a:t>
            </a:r>
          </a:p>
          <a:p>
            <a:r>
              <a:rPr lang="ru-RU" sz="2400" noProof="0" dirty="0"/>
              <a:t>Модифицируйте приложения в соответствии с вашими потребностями</a:t>
            </a:r>
            <a:endParaRPr lang="en-GB" sz="2400" noProof="0" dirty="0"/>
          </a:p>
          <a:p>
            <a:r>
              <a:rPr lang="ru-RU" sz="2400" noProof="0" dirty="0"/>
              <a:t>Интегрируйте все </a:t>
            </a:r>
            <a:endParaRPr lang="en-GB" sz="2400" noProof="0" dirty="0"/>
          </a:p>
          <a:p>
            <a:r>
              <a:rPr lang="ru-RU" sz="2400" noProof="0" dirty="0"/>
              <a:t>Привлекайте </a:t>
            </a:r>
            <a:r>
              <a:rPr lang="ru-RU" sz="2400" dirty="0"/>
              <a:t>всех участников </a:t>
            </a:r>
            <a:r>
              <a:rPr lang="en-GB" sz="2400" noProof="0" dirty="0"/>
              <a:t>(</a:t>
            </a:r>
            <a:r>
              <a:rPr lang="ru-RU" sz="2400" noProof="0" dirty="0"/>
              <a:t>работа в команде и взаимодействие</a:t>
            </a:r>
            <a:r>
              <a:rPr lang="en-GB" sz="2400" noProof="0" dirty="0"/>
              <a:t>)</a:t>
            </a:r>
          </a:p>
          <a:p>
            <a:pPr marL="268288" indent="0">
              <a:buNone/>
            </a:pPr>
            <a:r>
              <a:rPr lang="en-GB" sz="2400" noProof="0" dirty="0">
                <a:hlinkClick r:id="rId3"/>
              </a:rPr>
              <a:t>https://zapier.com/blog/best-business-software/</a:t>
            </a:r>
            <a:r>
              <a:rPr lang="en-GB" sz="2400" noProof="0" dirty="0"/>
              <a:t> </a:t>
            </a:r>
          </a:p>
          <a:p>
            <a:endParaRPr lang="en-GB" sz="2400" noProof="0" dirty="0"/>
          </a:p>
        </p:txBody>
      </p:sp>
    </p:spTree>
    <p:extLst>
      <p:ext uri="{BB962C8B-B14F-4D97-AF65-F5344CB8AC3E}">
        <p14:creationId xmlns:p14="http://schemas.microsoft.com/office/powerpoint/2010/main" val="9976362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Пример</a:t>
            </a:r>
            <a:r>
              <a:rPr lang="en-GB" b="1" noProof="0" dirty="0"/>
              <a:t>:</a:t>
            </a:r>
            <a:r>
              <a:rPr lang="ru-RU" b="1" noProof="0" dirty="0"/>
              <a:t> предложение </a:t>
            </a:r>
            <a:endParaRPr lang="en-GB" b="1" noProof="0" dirty="0"/>
          </a:p>
        </p:txBody>
      </p:sp>
      <p:sp>
        <p:nvSpPr>
          <p:cNvPr id="3" name="Content Placeholder 2"/>
          <p:cNvSpPr>
            <a:spLocks noGrp="1"/>
          </p:cNvSpPr>
          <p:nvPr>
            <p:ph idx="1"/>
          </p:nvPr>
        </p:nvSpPr>
        <p:spPr/>
        <p:txBody>
          <a:bodyPr>
            <a:normAutofit lnSpcReduction="10000"/>
          </a:bodyPr>
          <a:lstStyle/>
          <a:p>
            <a:r>
              <a:rPr lang="ru-RU" sz="2400" noProof="0" dirty="0"/>
              <a:t>Цели и обзор проекта </a:t>
            </a:r>
            <a:endParaRPr lang="en-GB" sz="2400" noProof="0" dirty="0"/>
          </a:p>
          <a:p>
            <a:r>
              <a:rPr lang="ru-RU" sz="2400" noProof="0" dirty="0"/>
              <a:t>Требования </a:t>
            </a:r>
            <a:r>
              <a:rPr lang="en-GB" sz="2400" noProof="0" dirty="0"/>
              <a:t>(</a:t>
            </a:r>
            <a:r>
              <a:rPr lang="ru-RU" sz="2400" noProof="0" dirty="0"/>
              <a:t>программное и аппаратное обеспечение)</a:t>
            </a:r>
            <a:endParaRPr lang="en-GB" sz="2400" noProof="0" dirty="0"/>
          </a:p>
          <a:p>
            <a:r>
              <a:rPr lang="ru-RU" sz="2400" noProof="0" dirty="0"/>
              <a:t>Анализ </a:t>
            </a:r>
            <a:r>
              <a:rPr lang="en-GB" sz="2400" noProof="0" dirty="0"/>
              <a:t>(</a:t>
            </a:r>
            <a:r>
              <a:rPr lang="ru-RU" sz="2400" noProof="0" dirty="0"/>
              <a:t>примеры</a:t>
            </a:r>
            <a:r>
              <a:rPr lang="en-GB" sz="2400" noProof="0" dirty="0"/>
              <a:t>, </a:t>
            </a:r>
            <a:r>
              <a:rPr lang="ru-RU" sz="2400" noProof="0" dirty="0"/>
              <a:t>сценарии использования, описания процессов</a:t>
            </a:r>
            <a:r>
              <a:rPr lang="en-GB" sz="2400" noProof="0" dirty="0"/>
              <a:t>)</a:t>
            </a:r>
          </a:p>
          <a:p>
            <a:r>
              <a:rPr lang="ru-RU" sz="2400" noProof="0" dirty="0"/>
              <a:t>Промежуточные этапы </a:t>
            </a:r>
            <a:r>
              <a:rPr lang="en-GB" sz="2400" noProof="0" dirty="0"/>
              <a:t>(</a:t>
            </a:r>
            <a:r>
              <a:rPr lang="ru-RU" sz="2400" noProof="0" dirty="0"/>
              <a:t>в том числе трудозатраты</a:t>
            </a:r>
            <a:r>
              <a:rPr lang="en-GB" sz="2400" noProof="0" dirty="0"/>
              <a:t>)</a:t>
            </a:r>
            <a:r>
              <a:rPr lang="ru-RU" sz="2400" noProof="0" dirty="0"/>
              <a:t> и отчетность </a:t>
            </a:r>
            <a:endParaRPr lang="en-GB" sz="2400" noProof="0" dirty="0"/>
          </a:p>
          <a:p>
            <a:r>
              <a:rPr lang="ru-RU" sz="2400" noProof="0" dirty="0"/>
              <a:t>Разработки и тестирование </a:t>
            </a:r>
            <a:r>
              <a:rPr lang="en-GB" sz="2400" noProof="0" dirty="0"/>
              <a:t> </a:t>
            </a:r>
          </a:p>
          <a:p>
            <a:r>
              <a:rPr lang="ru-RU" sz="2400" noProof="0" dirty="0"/>
              <a:t>Документация, гарантии, поддержка, обучение</a:t>
            </a:r>
            <a:endParaRPr lang="en-GB" sz="2400" noProof="0" dirty="0"/>
          </a:p>
          <a:p>
            <a:r>
              <a:rPr lang="ru-RU" sz="2400" noProof="0" dirty="0"/>
              <a:t>Определение цены, условия оплаты </a:t>
            </a:r>
            <a:endParaRPr lang="en-GB" sz="2400" noProof="0" dirty="0"/>
          </a:p>
          <a:p>
            <a:r>
              <a:rPr lang="ru-RU" sz="2400" noProof="0" dirty="0"/>
              <a:t>Коммуникация и контактные данные</a:t>
            </a:r>
            <a:endParaRPr lang="en-GB" sz="2400" noProof="0" dirty="0"/>
          </a:p>
          <a:p>
            <a:pPr marL="357188" indent="0">
              <a:buNone/>
            </a:pPr>
            <a:r>
              <a:rPr lang="en-GB" sz="2000" noProof="0" dirty="0">
                <a:hlinkClick r:id="rId3"/>
              </a:rPr>
              <a:t>https://www.pandadoc.com/software-development-proposal-template/</a:t>
            </a:r>
            <a:r>
              <a:rPr lang="en-GB" sz="2000" noProof="0" dirty="0"/>
              <a:t> </a:t>
            </a:r>
          </a:p>
        </p:txBody>
      </p:sp>
    </p:spTree>
    <p:extLst>
      <p:ext uri="{BB962C8B-B14F-4D97-AF65-F5344CB8AC3E}">
        <p14:creationId xmlns:p14="http://schemas.microsoft.com/office/powerpoint/2010/main" val="282385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br>
              <a:rPr lang="ru-RU" b="1" dirty="0"/>
            </a:br>
            <a:r>
              <a:rPr lang="ru-RU" b="1" dirty="0"/>
              <a:t>СОВЕТЫ по выбору и использованию инструментов </a:t>
            </a:r>
            <a:r>
              <a:rPr lang="en-GB" b="1" noProof="0" dirty="0"/>
              <a:t> </a:t>
            </a:r>
            <a:br>
              <a:rPr lang="en-GB" b="1" noProof="0" dirty="0"/>
            </a:br>
            <a:endParaRPr lang="en-GB" b="1" noProof="0" dirty="0"/>
          </a:p>
        </p:txBody>
      </p:sp>
      <p:sp>
        <p:nvSpPr>
          <p:cNvPr id="3" name="Content Placeholder 2"/>
          <p:cNvSpPr>
            <a:spLocks noGrp="1"/>
          </p:cNvSpPr>
          <p:nvPr>
            <p:ph idx="1"/>
          </p:nvPr>
        </p:nvSpPr>
        <p:spPr/>
        <p:txBody>
          <a:bodyPr>
            <a:normAutofit fontScale="92500"/>
          </a:bodyPr>
          <a:lstStyle/>
          <a:p>
            <a:pPr marL="342900" lvl="2" indent="-342900"/>
            <a:endParaRPr lang="et-EE" noProof="0" dirty="0"/>
          </a:p>
          <a:p>
            <a:pPr marL="342900" lvl="2" indent="-342900"/>
            <a:r>
              <a:rPr lang="ru-RU" noProof="0" dirty="0"/>
              <a:t>Обеспечьте понимание и разъясните ваши потребности и ожидания </a:t>
            </a:r>
            <a:r>
              <a:rPr lang="en-GB" noProof="0" dirty="0"/>
              <a:t>.</a:t>
            </a:r>
          </a:p>
          <a:p>
            <a:pPr marL="342900" lvl="2" indent="-342900"/>
            <a:r>
              <a:rPr lang="ru-RU" noProof="0" dirty="0"/>
              <a:t>Не забудьте о своих партнерах и конечных пользователях</a:t>
            </a:r>
            <a:r>
              <a:rPr lang="en-GB" noProof="0" dirty="0"/>
              <a:t>.</a:t>
            </a:r>
          </a:p>
          <a:p>
            <a:pPr marL="342900" lvl="2" indent="-342900"/>
            <a:r>
              <a:rPr lang="ru-RU" noProof="0" dirty="0"/>
              <a:t>Будьте готовы работать с информационными технологиями</a:t>
            </a:r>
            <a:r>
              <a:rPr lang="en-GB" noProof="0" dirty="0"/>
              <a:t>.</a:t>
            </a:r>
          </a:p>
          <a:p>
            <a:pPr marL="342900" lvl="2" indent="-342900"/>
            <a:r>
              <a:rPr lang="ru-RU" noProof="0" dirty="0"/>
              <a:t>Изучайте, тестируйте и пройдите обучение перед тем, как ответить «да» или «нет»</a:t>
            </a:r>
            <a:r>
              <a:rPr lang="en-GB" noProof="0" dirty="0"/>
              <a:t>.</a:t>
            </a:r>
          </a:p>
          <a:p>
            <a:pPr marL="342900" lvl="2" indent="-342900"/>
            <a:r>
              <a:rPr lang="ru-RU" noProof="0" dirty="0"/>
              <a:t>Вы не обязаны </a:t>
            </a:r>
            <a:r>
              <a:rPr lang="ru-RU" dirty="0"/>
              <a:t>соглашаться на все, что предлагает провайдер ИТ-решений</a:t>
            </a:r>
            <a:r>
              <a:rPr lang="en-GB" noProof="0" dirty="0"/>
              <a:t>.</a:t>
            </a:r>
          </a:p>
          <a:p>
            <a:pPr marL="342900" lvl="2" indent="-342900"/>
            <a:r>
              <a:rPr lang="ru-RU" noProof="0" dirty="0"/>
              <a:t>Не торопитесь и хорошо все обдумайте</a:t>
            </a:r>
            <a:r>
              <a:rPr lang="en-GB" noProof="0" dirty="0"/>
              <a:t>!</a:t>
            </a:r>
          </a:p>
          <a:p>
            <a:pPr marL="342900" lvl="2" indent="-342900"/>
            <a:r>
              <a:rPr lang="ru-RU" noProof="0" dirty="0"/>
              <a:t>Используйте</a:t>
            </a:r>
            <a:r>
              <a:rPr lang="ru-RU" dirty="0"/>
              <a:t>, используйте, и используйте</a:t>
            </a:r>
            <a:r>
              <a:rPr lang="en-GB" noProof="0" dirty="0"/>
              <a:t>.</a:t>
            </a:r>
          </a:p>
          <a:p>
            <a:pPr marL="342900" lvl="2" indent="-342900"/>
            <a:endParaRPr lang="en-GB" noProof="0" dirty="0"/>
          </a:p>
          <a:p>
            <a:endParaRPr lang="en-GB" sz="2400" noProof="0" dirty="0"/>
          </a:p>
        </p:txBody>
      </p:sp>
    </p:spTree>
    <p:extLst>
      <p:ext uri="{BB962C8B-B14F-4D97-AF65-F5344CB8AC3E}">
        <p14:creationId xmlns:p14="http://schemas.microsoft.com/office/powerpoint/2010/main" val="15978018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ru-RU" b="1" dirty="0"/>
              <a:t>Управление проектами</a:t>
            </a:r>
            <a:endParaRPr lang="en-GB" b="1" noProof="0" dirty="0"/>
          </a:p>
        </p:txBody>
      </p:sp>
      <p:sp>
        <p:nvSpPr>
          <p:cNvPr id="5" name="Subtitle 4"/>
          <p:cNvSpPr>
            <a:spLocks noGrp="1"/>
          </p:cNvSpPr>
          <p:nvPr>
            <p:ph type="subTitle" idx="1"/>
          </p:nvPr>
        </p:nvSpPr>
        <p:spPr/>
        <p:txBody>
          <a:bodyPr>
            <a:normAutofit fontScale="92500" lnSpcReduction="20000"/>
          </a:bodyPr>
          <a:lstStyle/>
          <a:p>
            <a:r>
              <a:rPr lang="ru-RU" sz="3100" b="1" dirty="0"/>
              <a:t>Логика проекта</a:t>
            </a:r>
          </a:p>
          <a:p>
            <a:r>
              <a:rPr lang="ru-RU" sz="3100" b="1" dirty="0"/>
              <a:t>Потребности в области управления проектами </a:t>
            </a:r>
          </a:p>
          <a:p>
            <a:r>
              <a:rPr lang="ru-RU" sz="3100" b="1" noProof="0" dirty="0"/>
              <a:t>Инструменты </a:t>
            </a:r>
            <a:endParaRPr lang="en-GB" b="1" noProof="0" dirty="0"/>
          </a:p>
        </p:txBody>
      </p:sp>
    </p:spTree>
    <p:extLst>
      <p:ext uri="{BB962C8B-B14F-4D97-AF65-F5344CB8AC3E}">
        <p14:creationId xmlns:p14="http://schemas.microsoft.com/office/powerpoint/2010/main" val="34406341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ЧТО</a:t>
            </a:r>
            <a:r>
              <a:rPr lang="en-GB" b="1" noProof="0" dirty="0"/>
              <a:t>: </a:t>
            </a:r>
            <a:r>
              <a:rPr lang="ru-RU" b="1" noProof="0" dirty="0"/>
              <a:t>проект </a:t>
            </a:r>
            <a:endParaRPr lang="en-GB" b="1" noProof="0" dirty="0"/>
          </a:p>
        </p:txBody>
      </p:sp>
      <p:sp>
        <p:nvSpPr>
          <p:cNvPr id="3" name="Content Placeholder 2"/>
          <p:cNvSpPr>
            <a:spLocks noGrp="1"/>
          </p:cNvSpPr>
          <p:nvPr>
            <p:ph idx="1"/>
          </p:nvPr>
        </p:nvSpPr>
        <p:spPr/>
        <p:txBody>
          <a:bodyPr>
            <a:normAutofit/>
          </a:bodyPr>
          <a:lstStyle/>
          <a:p>
            <a:pPr marL="0" indent="0">
              <a:buNone/>
            </a:pPr>
            <a:endParaRPr lang="en-GB" sz="2400" noProof="0" dirty="0">
              <a:latin typeface="+mn-lt"/>
            </a:endParaRPr>
          </a:p>
          <a:p>
            <a:pPr marL="0" indent="0">
              <a:buNone/>
            </a:pPr>
            <a:r>
              <a:rPr lang="ru-RU" sz="2400" noProof="0" dirty="0">
                <a:latin typeface="+mn-lt"/>
              </a:rPr>
              <a:t>Временные усилия, предпринимаемые для создания уникального продукта, услуги или результата</a:t>
            </a:r>
            <a:r>
              <a:rPr lang="en-GB" sz="2400" noProof="0" dirty="0">
                <a:latin typeface="+mn-lt"/>
              </a:rPr>
              <a:t>. </a:t>
            </a:r>
            <a:r>
              <a:rPr lang="ru-RU" sz="2400" noProof="0" dirty="0">
                <a:latin typeface="+mn-lt"/>
              </a:rPr>
              <a:t>Временный характер проектов обозначает определенное начало и конец</a:t>
            </a:r>
            <a:r>
              <a:rPr lang="en-GB" sz="2400" noProof="0" dirty="0">
                <a:latin typeface="+mn-lt"/>
              </a:rPr>
              <a:t>. </a:t>
            </a:r>
            <a:r>
              <a:rPr lang="ru-RU" sz="2400" noProof="0" dirty="0">
                <a:latin typeface="+mn-lt"/>
              </a:rPr>
              <a:t>Окончание проекта наступает, когда его цели достигнуты или когда проект прерывается в связи с тем, что </a:t>
            </a:r>
            <a:r>
              <a:rPr lang="ru-RU" sz="2400" dirty="0"/>
              <a:t>его цели не будут или не могут быть достигнуты, или же в случае возникновения отсутствия потребности в проекте.</a:t>
            </a:r>
            <a:endParaRPr lang="en-GB" sz="2400" i="1" noProof="0" dirty="0">
              <a:latin typeface="+mn-lt"/>
            </a:endParaRPr>
          </a:p>
          <a:p>
            <a:pPr marL="0" indent="0" algn="r">
              <a:buNone/>
            </a:pPr>
            <a:endParaRPr lang="en-GB" sz="2400" i="1" noProof="0" dirty="0">
              <a:latin typeface="+mn-lt"/>
            </a:endParaRPr>
          </a:p>
          <a:p>
            <a:pPr marL="0" indent="0" algn="r">
              <a:buNone/>
            </a:pPr>
            <a:r>
              <a:rPr lang="ru-RU" sz="2400" i="1" noProof="0" dirty="0">
                <a:latin typeface="+mn-lt"/>
              </a:rPr>
              <a:t>Свод знаний по управлению проектами</a:t>
            </a:r>
            <a:r>
              <a:rPr lang="en-GB" sz="2400" i="1" noProof="0" dirty="0">
                <a:latin typeface="+mn-lt"/>
              </a:rPr>
              <a:t> (PMBOK)</a:t>
            </a:r>
          </a:p>
        </p:txBody>
      </p:sp>
    </p:spTree>
    <p:extLst>
      <p:ext uri="{BB962C8B-B14F-4D97-AF65-F5344CB8AC3E}">
        <p14:creationId xmlns:p14="http://schemas.microsoft.com/office/powerpoint/2010/main" val="585725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dirty="0">
                <a:latin typeface="+mn-lt"/>
              </a:rPr>
              <a:t>Шесть характерных особенностей проекта </a:t>
            </a:r>
            <a:endParaRPr lang="en-GB" b="1" noProof="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8343673"/>
              </p:ext>
            </p:extLst>
          </p:nvPr>
        </p:nvGraphicFramePr>
        <p:xfrm>
          <a:off x="107504" y="1124744"/>
          <a:ext cx="892899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507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latin typeface="+mn-lt"/>
              </a:rPr>
              <a:t>Что обеспечивает успех проекта</a:t>
            </a:r>
            <a:r>
              <a:rPr lang="et-EE" b="1" noProof="0" dirty="0">
                <a:latin typeface="+mn-lt"/>
              </a:rPr>
              <a:t>?</a:t>
            </a:r>
            <a:endParaRPr lang="en-GB" b="1" noProof="0" dirty="0">
              <a:latin typeface="+mn-lt"/>
            </a:endParaRPr>
          </a:p>
        </p:txBody>
      </p:sp>
      <p:sp>
        <p:nvSpPr>
          <p:cNvPr id="3" name="Content Placeholder 2"/>
          <p:cNvSpPr>
            <a:spLocks noGrp="1"/>
          </p:cNvSpPr>
          <p:nvPr>
            <p:ph idx="1"/>
          </p:nvPr>
        </p:nvSpPr>
        <p:spPr/>
        <p:txBody>
          <a:bodyPr>
            <a:noAutofit/>
          </a:bodyPr>
          <a:lstStyle/>
          <a:p>
            <a:endParaRPr lang="en-GB" sz="2000" noProof="0" dirty="0">
              <a:latin typeface="+mn-lt"/>
            </a:endParaRPr>
          </a:p>
          <a:p>
            <a:pPr>
              <a:buFont typeface="Wingdings" pitchFamily="2" charset="2"/>
              <a:buChar char="v"/>
            </a:pPr>
            <a:r>
              <a:rPr lang="ru-RU" sz="2000" noProof="0" dirty="0">
                <a:latin typeface="+mn-lt"/>
              </a:rPr>
              <a:t>Организованный, хорошо распланированный подход </a:t>
            </a:r>
            <a:r>
              <a:rPr lang="en-GB" sz="2000" noProof="0" dirty="0">
                <a:latin typeface="+mn-lt"/>
              </a:rPr>
              <a:t> </a:t>
            </a:r>
          </a:p>
          <a:p>
            <a:pPr>
              <a:buFont typeface="Wingdings" pitchFamily="2" charset="2"/>
              <a:buChar char="v"/>
            </a:pPr>
            <a:r>
              <a:rPr lang="ru-RU" sz="2000" noProof="0" dirty="0">
                <a:latin typeface="+mn-lt"/>
              </a:rPr>
              <a:t>Ответственный подход команды проекта </a:t>
            </a:r>
            <a:r>
              <a:rPr lang="en-GB" sz="2000" noProof="0" dirty="0">
                <a:latin typeface="+mn-lt"/>
              </a:rPr>
              <a:t> </a:t>
            </a:r>
          </a:p>
          <a:p>
            <a:pPr>
              <a:buFont typeface="Wingdings" pitchFamily="2" charset="2"/>
              <a:buChar char="v"/>
            </a:pPr>
            <a:r>
              <a:rPr lang="ru-RU" sz="2000" noProof="0" dirty="0">
                <a:latin typeface="+mn-lt"/>
              </a:rPr>
              <a:t>Баланс между </a:t>
            </a:r>
            <a:r>
              <a:rPr lang="en-GB" sz="2000" noProof="0" dirty="0">
                <a:latin typeface="+mn-lt"/>
              </a:rPr>
              <a:t> </a:t>
            </a:r>
          </a:p>
          <a:p>
            <a:pPr marL="0" indent="0">
              <a:buNone/>
            </a:pPr>
            <a:r>
              <a:rPr lang="en-GB" sz="2000" noProof="0" dirty="0">
                <a:latin typeface="+mn-lt"/>
              </a:rPr>
              <a:t>	</a:t>
            </a:r>
            <a:r>
              <a:rPr lang="ru-RU" sz="2000" noProof="0" dirty="0">
                <a:latin typeface="+mn-lt"/>
              </a:rPr>
              <a:t>сроками </a:t>
            </a:r>
            <a:r>
              <a:rPr lang="en-GB" sz="2000" noProof="0" dirty="0">
                <a:latin typeface="+mn-lt"/>
              </a:rPr>
              <a:t> </a:t>
            </a:r>
          </a:p>
          <a:p>
            <a:pPr marL="0" indent="0">
              <a:buNone/>
            </a:pPr>
            <a:r>
              <a:rPr lang="en-GB" sz="2000" noProof="0" dirty="0">
                <a:latin typeface="+mn-lt"/>
              </a:rPr>
              <a:t>	</a:t>
            </a:r>
            <a:r>
              <a:rPr lang="ru-RU" sz="2000" noProof="0" dirty="0">
                <a:latin typeface="+mn-lt"/>
              </a:rPr>
              <a:t>ресурсами</a:t>
            </a:r>
            <a:endParaRPr lang="en-GB" sz="2000" noProof="0" dirty="0">
              <a:latin typeface="+mn-lt"/>
            </a:endParaRPr>
          </a:p>
          <a:p>
            <a:pPr marL="0" indent="0">
              <a:buNone/>
            </a:pPr>
            <a:r>
              <a:rPr lang="en-GB" sz="2000" noProof="0" dirty="0">
                <a:latin typeface="+mn-lt"/>
              </a:rPr>
              <a:t>	</a:t>
            </a:r>
            <a:r>
              <a:rPr lang="ru-RU" sz="2000" noProof="0" dirty="0">
                <a:latin typeface="+mn-lt"/>
              </a:rPr>
              <a:t>результатами</a:t>
            </a:r>
            <a:r>
              <a:rPr lang="en-GB" sz="2000" noProof="0" dirty="0">
                <a:latin typeface="+mn-lt"/>
              </a:rPr>
              <a:t> </a:t>
            </a:r>
          </a:p>
          <a:p>
            <a:pPr>
              <a:buFont typeface="Wingdings" pitchFamily="2" charset="2"/>
              <a:buChar char="v"/>
            </a:pPr>
            <a:r>
              <a:rPr lang="ru-RU" sz="2000" noProof="0" dirty="0">
                <a:latin typeface="+mn-lt"/>
              </a:rPr>
              <a:t>Удовлетворенность</a:t>
            </a:r>
            <a:r>
              <a:rPr lang="ru-RU" sz="2000" dirty="0"/>
              <a:t> клиентов </a:t>
            </a:r>
            <a:endParaRPr lang="en-GB" sz="2000" noProof="0" dirty="0">
              <a:latin typeface="+mn-lt"/>
            </a:endParaRPr>
          </a:p>
          <a:p>
            <a:pPr marL="0" indent="0">
              <a:buNone/>
            </a:pPr>
            <a:endParaRPr lang="en-GB" sz="2000" i="1" noProof="0" dirty="0">
              <a:latin typeface="+mn-lt"/>
            </a:endParaRPr>
          </a:p>
          <a:p>
            <a:pPr marL="0" indent="0">
              <a:buNone/>
            </a:pPr>
            <a:r>
              <a:rPr lang="en-GB" sz="2000" i="1" noProof="0" dirty="0">
                <a:latin typeface="+mn-lt"/>
                <a:hlinkClick r:id="rId3"/>
              </a:rPr>
              <a:t>http://www.cs.odu.edu/~cs410/whatisaproject.htm</a:t>
            </a:r>
            <a:endParaRPr lang="en-GB" sz="2000" i="1" noProof="0" dirty="0">
              <a:latin typeface="+mn-lt"/>
            </a:endParaRPr>
          </a:p>
          <a:p>
            <a:pPr marL="0" indent="0">
              <a:buNone/>
            </a:pPr>
            <a:endParaRPr lang="en-GB" sz="2000" b="1" i="1" noProof="0" dirty="0">
              <a:latin typeface="+mn-lt"/>
            </a:endParaRPr>
          </a:p>
          <a:p>
            <a:pPr marL="0" indent="0">
              <a:buNone/>
            </a:pPr>
            <a:r>
              <a:rPr lang="ru-RU" sz="2000" b="1" i="1" dirty="0"/>
              <a:t>Кристьян Отсманн</a:t>
            </a:r>
            <a:r>
              <a:rPr lang="en-GB" sz="2000" b="1" i="1" noProof="0" dirty="0">
                <a:latin typeface="+mn-lt"/>
              </a:rPr>
              <a:t>: </a:t>
            </a:r>
            <a:r>
              <a:rPr lang="ru-RU" sz="2000" b="1" dirty="0"/>
              <a:t>Успешный проект завершается с ожидаемым качеством,</a:t>
            </a:r>
            <a:r>
              <a:rPr lang="en-GB" sz="2000" b="1" noProof="0" dirty="0">
                <a:latin typeface="+mn-lt"/>
              </a:rPr>
              <a:t> </a:t>
            </a:r>
            <a:r>
              <a:rPr lang="ru-RU" sz="2000" b="1" noProof="0" dirty="0">
                <a:latin typeface="+mn-lt"/>
              </a:rPr>
              <a:t>в установленные сроки </a:t>
            </a:r>
            <a:r>
              <a:rPr lang="en-GB" sz="2000" b="1" noProof="0" dirty="0">
                <a:latin typeface="+mn-lt"/>
              </a:rPr>
              <a:t>(</a:t>
            </a:r>
            <a:r>
              <a:rPr lang="ru-RU" sz="2000" b="1" noProof="0" dirty="0">
                <a:latin typeface="+mn-lt"/>
              </a:rPr>
              <a:t>или раньше конечных сроков</a:t>
            </a:r>
            <a:r>
              <a:rPr lang="en-GB" sz="2000" b="1" noProof="0" dirty="0">
                <a:latin typeface="+mn-lt"/>
              </a:rPr>
              <a:t>) </a:t>
            </a:r>
            <a:r>
              <a:rPr lang="ru-RU" sz="2000" b="1" noProof="0" dirty="0">
                <a:latin typeface="+mn-lt"/>
              </a:rPr>
              <a:t>и в рамках установленного бюджета</a:t>
            </a:r>
            <a:r>
              <a:rPr lang="en-GB" sz="2000" i="1" noProof="0" dirty="0">
                <a:latin typeface="+mn-lt"/>
              </a:rPr>
              <a:t>.</a:t>
            </a:r>
          </a:p>
          <a:p>
            <a:pPr marL="0" indent="0">
              <a:buNone/>
            </a:pPr>
            <a:endParaRPr lang="en-GB" sz="2000" noProof="0" dirty="0">
              <a:latin typeface="+mn-lt"/>
            </a:endParaRPr>
          </a:p>
        </p:txBody>
      </p:sp>
    </p:spTree>
    <p:extLst>
      <p:ext uri="{BB962C8B-B14F-4D97-AF65-F5344CB8AC3E}">
        <p14:creationId xmlns:p14="http://schemas.microsoft.com/office/powerpoint/2010/main" val="297042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Вступительное обсуждение </a:t>
            </a:r>
            <a:endParaRPr lang="en-GB" b="1" noProof="0" dirty="0"/>
          </a:p>
        </p:txBody>
      </p:sp>
      <p:sp>
        <p:nvSpPr>
          <p:cNvPr id="3" name="Content Placeholder 2"/>
          <p:cNvSpPr>
            <a:spLocks noGrp="1"/>
          </p:cNvSpPr>
          <p:nvPr>
            <p:ph idx="1"/>
          </p:nvPr>
        </p:nvSpPr>
        <p:spPr/>
        <p:txBody>
          <a:bodyPr>
            <a:normAutofit/>
          </a:bodyPr>
          <a:lstStyle/>
          <a:p>
            <a:endParaRPr lang="en-GB" sz="2400" noProof="0" dirty="0"/>
          </a:p>
          <a:p>
            <a:endParaRPr lang="en-GB" sz="2400" noProof="0" dirty="0"/>
          </a:p>
          <a:p>
            <a:r>
              <a:rPr lang="ru-RU" sz="2400" noProof="0" dirty="0"/>
              <a:t>Какие конкретные потребности у вашей организации</a:t>
            </a:r>
            <a:r>
              <a:rPr lang="en-GB" sz="2400" noProof="0" dirty="0"/>
              <a:t>? </a:t>
            </a:r>
            <a:r>
              <a:rPr lang="ru-RU" sz="2400" noProof="0" dirty="0"/>
              <a:t>Расскажите нам о вашей основной проблеме</a:t>
            </a:r>
            <a:r>
              <a:rPr lang="en-GB" sz="2400" noProof="0" dirty="0"/>
              <a:t>.</a:t>
            </a:r>
          </a:p>
          <a:p>
            <a:pPr marL="0" indent="0">
              <a:buNone/>
            </a:pPr>
            <a:endParaRPr lang="en-GB" sz="2400" noProof="0" dirty="0"/>
          </a:p>
          <a:p>
            <a:r>
              <a:rPr lang="ru-RU" sz="2400" noProof="0" dirty="0"/>
              <a:t>Каким образом вы её решали до сегодняшнего дня</a:t>
            </a:r>
            <a:r>
              <a:rPr lang="en-GB" sz="2400" noProof="0" dirty="0"/>
              <a:t>?</a:t>
            </a:r>
            <a:endParaRPr lang="et-EE" sz="2400" noProof="0" dirty="0"/>
          </a:p>
          <a:p>
            <a:endParaRPr lang="et-EE" sz="2400" dirty="0"/>
          </a:p>
          <a:p>
            <a:pPr marL="357188" indent="0">
              <a:buNone/>
            </a:pPr>
            <a:r>
              <a:rPr lang="en-GB" u="sng" dirty="0">
                <a:hlinkClick r:id="rId3"/>
              </a:rPr>
              <a:t>http://bit.ly/ProblemsAndNeeds</a:t>
            </a:r>
            <a:r>
              <a:rPr lang="en-GB" dirty="0"/>
              <a:t> </a:t>
            </a:r>
            <a:endParaRPr lang="en-US" dirty="0"/>
          </a:p>
          <a:p>
            <a:pPr marL="0" indent="0">
              <a:buNone/>
            </a:pPr>
            <a:endParaRPr lang="en-GB" sz="2400" noProof="0" dirty="0"/>
          </a:p>
        </p:txBody>
      </p:sp>
    </p:spTree>
    <p:extLst>
      <p:ext uri="{BB962C8B-B14F-4D97-AF65-F5344CB8AC3E}">
        <p14:creationId xmlns:p14="http://schemas.microsoft.com/office/powerpoint/2010/main" val="2669811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l"/>
            <a:r>
              <a:rPr lang="ru-RU" sz="3200" b="1" noProof="0" dirty="0">
                <a:latin typeface="+mn-lt"/>
              </a:rPr>
              <a:t>Жизненный цикл проекта </a:t>
            </a:r>
            <a:endParaRPr lang="en-GB" sz="3200" b="1" noProof="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9797433"/>
              </p:ext>
            </p:extLst>
          </p:nvPr>
        </p:nvGraphicFramePr>
        <p:xfrm>
          <a:off x="251520" y="908720"/>
          <a:ext cx="856895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74047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ЗАЧЕМ и ЧТО</a:t>
            </a:r>
            <a:r>
              <a:rPr lang="en-GB" b="1" noProof="0" dirty="0"/>
              <a:t>:</a:t>
            </a:r>
            <a:r>
              <a:rPr lang="ru-RU" b="1" noProof="0" dirty="0"/>
              <a:t> управление проектом </a:t>
            </a:r>
            <a:endParaRPr lang="en-GB" b="1" noProof="0"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ru-RU" sz="2400" b="1" noProof="0" dirty="0"/>
              <a:t>Планирование и координирование </a:t>
            </a:r>
            <a:r>
              <a:rPr lang="ru-RU" sz="2400" noProof="0" dirty="0"/>
              <a:t>проекта</a:t>
            </a:r>
            <a:r>
              <a:rPr lang="en-GB" sz="2400" noProof="0" dirty="0"/>
              <a:t>, </a:t>
            </a:r>
            <a:r>
              <a:rPr lang="ru-RU" sz="2400" noProof="0" dirty="0"/>
              <a:t>календарь</a:t>
            </a:r>
            <a:r>
              <a:rPr lang="en-GB" sz="2400" noProof="0" dirty="0"/>
              <a:t>, </a:t>
            </a:r>
            <a:r>
              <a:rPr lang="ru-RU" sz="2400" noProof="0" dirty="0"/>
              <a:t>деятельность, показатели, люди и процессы</a:t>
            </a:r>
            <a:r>
              <a:rPr lang="en-GB" sz="2400" noProof="0" dirty="0"/>
              <a:t>: </a:t>
            </a:r>
            <a:r>
              <a:rPr lang="ru-RU" sz="2400" noProof="0" dirty="0"/>
              <a:t>инструменты планирования, управление задачами, отчетность в режиме реального времени</a:t>
            </a:r>
            <a:endParaRPr lang="en-GB" sz="2400" noProof="0" dirty="0"/>
          </a:p>
          <a:p>
            <a:pPr marL="514350" indent="-514350">
              <a:buAutoNum type="arabicPeriod"/>
            </a:pPr>
            <a:r>
              <a:rPr lang="ru-RU" sz="2400" b="1" noProof="0" dirty="0"/>
              <a:t>Финансы</a:t>
            </a:r>
            <a:r>
              <a:rPr lang="ru-RU" sz="2400" noProof="0" dirty="0"/>
              <a:t> проекта</a:t>
            </a:r>
            <a:r>
              <a:rPr lang="en-GB" sz="2400" noProof="0" dirty="0"/>
              <a:t>:</a:t>
            </a:r>
            <a:r>
              <a:rPr lang="ru-RU" sz="2400" noProof="0" dirty="0"/>
              <a:t> бюджет,  движение наличных средств и расходы </a:t>
            </a:r>
            <a:r>
              <a:rPr lang="en-GB" sz="2400" noProof="0" dirty="0"/>
              <a:t>→ </a:t>
            </a:r>
            <a:r>
              <a:rPr lang="ru-RU" sz="2400" noProof="0" dirty="0"/>
              <a:t>онлайн-отчетность </a:t>
            </a:r>
            <a:endParaRPr lang="en-GB" sz="2400" noProof="0" dirty="0"/>
          </a:p>
          <a:p>
            <a:pPr marL="514350" indent="-514350">
              <a:buAutoNum type="arabicPeriod"/>
            </a:pPr>
            <a:r>
              <a:rPr lang="ru-RU" sz="2400" noProof="0" dirty="0"/>
              <a:t>Работа по </a:t>
            </a:r>
            <a:r>
              <a:rPr lang="ru-RU" sz="2400" b="1" noProof="0" dirty="0"/>
              <a:t>проекту</a:t>
            </a:r>
            <a:r>
              <a:rPr lang="ru-RU" sz="2400" noProof="0" dirty="0"/>
              <a:t> </a:t>
            </a:r>
            <a:r>
              <a:rPr lang="en-GB" sz="2400" noProof="0" dirty="0"/>
              <a:t>(</a:t>
            </a:r>
            <a:r>
              <a:rPr lang="ru-RU" sz="2400" noProof="0" dirty="0"/>
              <a:t>табели рабочего времени</a:t>
            </a:r>
            <a:r>
              <a:rPr lang="en-GB" sz="2400" noProof="0" dirty="0"/>
              <a:t>)</a:t>
            </a:r>
            <a:r>
              <a:rPr lang="ru-RU" sz="2400" noProof="0" dirty="0"/>
              <a:t>, зарплаты (ведение бухгалтерского учета</a:t>
            </a:r>
            <a:r>
              <a:rPr lang="en-GB" sz="2400" noProof="0" dirty="0"/>
              <a:t>)</a:t>
            </a:r>
          </a:p>
          <a:p>
            <a:pPr marL="514350" indent="-514350">
              <a:buFont typeface="Arial" panose="020B0604020202020204" pitchFamily="34" charset="0"/>
              <a:buAutoNum type="arabicPeriod"/>
            </a:pPr>
            <a:r>
              <a:rPr lang="ru-RU" sz="2400" b="1" noProof="0" dirty="0"/>
              <a:t>Отчетность</a:t>
            </a:r>
            <a:r>
              <a:rPr lang="ru-RU" sz="2400" noProof="0" dirty="0"/>
              <a:t> по проекту</a:t>
            </a:r>
            <a:r>
              <a:rPr lang="en-GB" sz="2400" noProof="0" dirty="0"/>
              <a:t>: </a:t>
            </a:r>
            <a:r>
              <a:rPr lang="ru-RU" sz="2400" noProof="0" dirty="0"/>
              <a:t>сроки реализации </a:t>
            </a:r>
            <a:r>
              <a:rPr lang="en-GB" sz="2400" noProof="0" dirty="0"/>
              <a:t>(</a:t>
            </a:r>
            <a:r>
              <a:rPr lang="ru-RU" sz="2400" dirty="0"/>
              <a:t>табели рабочего времени</a:t>
            </a:r>
            <a:r>
              <a:rPr lang="en-GB" sz="2400" noProof="0" dirty="0"/>
              <a:t>), </a:t>
            </a:r>
            <a:r>
              <a:rPr lang="ru-RU" sz="2400" noProof="0" dirty="0"/>
              <a:t>деятельность и результаты </a:t>
            </a:r>
            <a:r>
              <a:rPr lang="en-GB" sz="2400" noProof="0" dirty="0"/>
              <a:t>(Dashboards </a:t>
            </a:r>
            <a:r>
              <a:rPr lang="ru-RU" sz="2400" noProof="0" dirty="0"/>
              <a:t>и </a:t>
            </a:r>
            <a:r>
              <a:rPr lang="en-GB" sz="2400" noProof="0" dirty="0"/>
              <a:t>Graphical Reports) → </a:t>
            </a:r>
            <a:r>
              <a:rPr lang="ru-RU" sz="2400" noProof="0" dirty="0"/>
              <a:t>отчетность </a:t>
            </a:r>
            <a:endParaRPr lang="en-GB" sz="2400" noProof="0" dirty="0"/>
          </a:p>
          <a:p>
            <a:pPr marL="514350" indent="-514350">
              <a:buAutoNum type="arabicPeriod"/>
            </a:pPr>
            <a:r>
              <a:rPr lang="ru-RU" sz="2400" noProof="0" dirty="0"/>
              <a:t>Проектная </a:t>
            </a:r>
            <a:r>
              <a:rPr lang="ru-RU" sz="2400" b="1" dirty="0"/>
              <a:t>документация</a:t>
            </a:r>
            <a:r>
              <a:rPr lang="en-GB" sz="2400" noProof="0" dirty="0"/>
              <a:t>: </a:t>
            </a:r>
            <a:r>
              <a:rPr lang="ru-RU" sz="2400" noProof="0" dirty="0"/>
              <a:t>хранение, совместное использование </a:t>
            </a:r>
            <a:endParaRPr lang="en-GB" sz="2400" noProof="0" dirty="0"/>
          </a:p>
          <a:p>
            <a:pPr marL="514350" indent="-514350">
              <a:buAutoNum type="arabicPeriod"/>
            </a:pPr>
            <a:r>
              <a:rPr lang="ru-RU" sz="2400" b="1" noProof="0" dirty="0"/>
              <a:t>Коммуникации</a:t>
            </a:r>
            <a:r>
              <a:rPr lang="ru-RU" sz="2400" noProof="0" dirty="0"/>
              <a:t> с партнерами, заинтересованными сторонами, бенефициарами и  донорами по проекту</a:t>
            </a:r>
            <a:endParaRPr lang="en-GB" sz="2400" noProof="0" dirty="0"/>
          </a:p>
        </p:txBody>
      </p:sp>
    </p:spTree>
    <p:extLst>
      <p:ext uri="{BB962C8B-B14F-4D97-AF65-F5344CB8AC3E}">
        <p14:creationId xmlns:p14="http://schemas.microsoft.com/office/powerpoint/2010/main" val="1041589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ru-RU" b="1" noProof="0" dirty="0"/>
              <a:t>КАК:</a:t>
            </a:r>
            <a:r>
              <a:rPr lang="en-GB" b="1" noProof="0" dirty="0"/>
              <a:t> </a:t>
            </a:r>
            <a:r>
              <a:rPr lang="ru-RU" b="1" noProof="0" dirty="0"/>
              <a:t>методологии управления проектами </a:t>
            </a:r>
            <a:endParaRPr lang="en-GB" b="1" noProof="0" dirty="0"/>
          </a:p>
        </p:txBody>
      </p:sp>
      <p:sp>
        <p:nvSpPr>
          <p:cNvPr id="3" name="Content Placeholder 2"/>
          <p:cNvSpPr>
            <a:spLocks noGrp="1"/>
          </p:cNvSpPr>
          <p:nvPr>
            <p:ph idx="1"/>
          </p:nvPr>
        </p:nvSpPr>
        <p:spPr>
          <a:xfrm>
            <a:off x="457200" y="2060848"/>
            <a:ext cx="8229600" cy="4065315"/>
          </a:xfrm>
        </p:spPr>
        <p:txBody>
          <a:bodyPr>
            <a:normAutofit/>
          </a:bodyPr>
          <a:lstStyle/>
          <a:p>
            <a:r>
              <a:rPr lang="ru-RU" dirty="0"/>
              <a:t>Скрам (</a:t>
            </a:r>
            <a:r>
              <a:rPr lang="en-GB" dirty="0"/>
              <a:t>Scrum</a:t>
            </a:r>
            <a:r>
              <a:rPr lang="ru-RU" dirty="0"/>
              <a:t>)</a:t>
            </a:r>
            <a:endParaRPr lang="en-GB" dirty="0"/>
          </a:p>
          <a:p>
            <a:r>
              <a:rPr lang="ru-RU" noProof="0" dirty="0"/>
              <a:t>Каскадная модель (</a:t>
            </a:r>
            <a:r>
              <a:rPr lang="en-GB" dirty="0"/>
              <a:t>Waterfall</a:t>
            </a:r>
            <a:r>
              <a:rPr lang="ru-RU" dirty="0"/>
              <a:t>)</a:t>
            </a:r>
            <a:endParaRPr lang="en-GB" noProof="0" dirty="0"/>
          </a:p>
          <a:p>
            <a:r>
              <a:rPr lang="ru-RU" noProof="0" dirty="0"/>
              <a:t>Канбан (</a:t>
            </a:r>
            <a:r>
              <a:rPr lang="en-GB" noProof="0" dirty="0"/>
              <a:t>Kanban</a:t>
            </a:r>
            <a:r>
              <a:rPr lang="ru-RU" noProof="0" dirty="0"/>
              <a:t>)</a:t>
            </a:r>
            <a:endParaRPr lang="en-GB" noProof="0" dirty="0"/>
          </a:p>
          <a:p>
            <a:r>
              <a:rPr lang="en-GB" noProof="0" dirty="0"/>
              <a:t>Lean</a:t>
            </a:r>
            <a:r>
              <a:rPr lang="ru-RU" noProof="0" dirty="0"/>
              <a:t>-методология </a:t>
            </a:r>
            <a:endParaRPr lang="en-GB" noProof="0" dirty="0"/>
          </a:p>
          <a:p>
            <a:r>
              <a:rPr lang="ru-RU" dirty="0"/>
              <a:t>Методология шести сигм (</a:t>
            </a:r>
            <a:r>
              <a:rPr lang="en-GB" noProof="0" dirty="0"/>
              <a:t>Six Sigma</a:t>
            </a:r>
            <a:r>
              <a:rPr lang="ru-RU" noProof="0" dirty="0"/>
              <a:t>)</a:t>
            </a:r>
            <a:endParaRPr lang="en-GB" noProof="0" dirty="0"/>
          </a:p>
          <a:p>
            <a:endParaRPr lang="en-GB" noProof="0" dirty="0"/>
          </a:p>
        </p:txBody>
      </p:sp>
    </p:spTree>
    <p:extLst>
      <p:ext uri="{BB962C8B-B14F-4D97-AF65-F5344CB8AC3E}">
        <p14:creationId xmlns:p14="http://schemas.microsoft.com/office/powerpoint/2010/main" val="2798990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Каскадная модель и Скрам</a:t>
            </a:r>
            <a:endParaRPr lang="en-GB" b="1" noProof="0" dirty="0"/>
          </a:p>
        </p:txBody>
      </p:sp>
      <p:sp>
        <p:nvSpPr>
          <p:cNvPr id="3" name="Content Placeholder 2"/>
          <p:cNvSpPr>
            <a:spLocks noGrp="1"/>
          </p:cNvSpPr>
          <p:nvPr>
            <p:ph idx="1"/>
          </p:nvPr>
        </p:nvSpPr>
        <p:spPr/>
        <p:txBody>
          <a:bodyPr/>
          <a:lstStyle/>
          <a:p>
            <a:r>
              <a:rPr lang="ru-RU" noProof="0" dirty="0"/>
              <a:t>Что такое Каскадная модель</a:t>
            </a:r>
            <a:r>
              <a:rPr lang="en-GB" noProof="0" dirty="0"/>
              <a:t>?</a:t>
            </a:r>
            <a:endParaRPr lang="et-EE" noProof="0" dirty="0"/>
          </a:p>
          <a:p>
            <a:endParaRPr lang="et-EE" dirty="0"/>
          </a:p>
          <a:p>
            <a:r>
              <a:rPr lang="ru-RU" dirty="0"/>
              <a:t>Что такое Скрам</a:t>
            </a:r>
            <a:r>
              <a:rPr lang="et-EE" dirty="0"/>
              <a:t>?</a:t>
            </a:r>
            <a:endParaRPr lang="en-GB" noProof="0" dirty="0"/>
          </a:p>
        </p:txBody>
      </p:sp>
    </p:spTree>
    <p:extLst>
      <p:ext uri="{BB962C8B-B14F-4D97-AF65-F5344CB8AC3E}">
        <p14:creationId xmlns:p14="http://schemas.microsoft.com/office/powerpoint/2010/main" val="27222027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Канбан </a:t>
            </a:r>
            <a:endParaRPr lang="en-GB" b="1" noProof="0" dirty="0"/>
          </a:p>
        </p:txBody>
      </p:sp>
      <p:sp>
        <p:nvSpPr>
          <p:cNvPr id="3" name="Content Placeholder 2"/>
          <p:cNvSpPr>
            <a:spLocks noGrp="1"/>
          </p:cNvSpPr>
          <p:nvPr>
            <p:ph idx="1"/>
          </p:nvPr>
        </p:nvSpPr>
        <p:spPr>
          <a:xfrm>
            <a:off x="467544" y="1556792"/>
            <a:ext cx="8229600" cy="4525963"/>
          </a:xfrm>
        </p:spPr>
        <p:txBody>
          <a:bodyPr>
            <a:normAutofit fontScale="70000" lnSpcReduction="20000"/>
          </a:bodyPr>
          <a:lstStyle/>
          <a:p>
            <a:pPr lvl="0"/>
            <a:r>
              <a:rPr lang="ru-RU" b="1" noProof="0" dirty="0"/>
              <a:t>Канбан-</a:t>
            </a:r>
            <a:r>
              <a:rPr lang="ru-RU" b="1" dirty="0"/>
              <a:t>доска</a:t>
            </a:r>
            <a:r>
              <a:rPr lang="ru-RU" dirty="0"/>
              <a:t> </a:t>
            </a:r>
            <a:r>
              <a:rPr lang="en-GB" noProof="0" dirty="0"/>
              <a:t> </a:t>
            </a:r>
          </a:p>
          <a:p>
            <a:pPr lvl="1"/>
            <a:r>
              <a:rPr lang="ru-RU" dirty="0"/>
              <a:t>Физическая </a:t>
            </a:r>
            <a:r>
              <a:rPr lang="en-GB" noProof="0" dirty="0"/>
              <a:t>(</a:t>
            </a:r>
            <a:r>
              <a:rPr lang="ru-RU" noProof="0" dirty="0"/>
              <a:t>например, записи на магнитно-маркерной доске или аккуратно организованных стикерах</a:t>
            </a:r>
            <a:r>
              <a:rPr lang="en-GB" noProof="0" dirty="0"/>
              <a:t>) </a:t>
            </a:r>
            <a:r>
              <a:rPr lang="ru-RU" noProof="0" dirty="0"/>
              <a:t>или цифровая </a:t>
            </a:r>
            <a:endParaRPr lang="en-GB" noProof="0" dirty="0"/>
          </a:p>
          <a:p>
            <a:pPr lvl="1"/>
            <a:r>
              <a:rPr lang="ru-RU" dirty="0"/>
              <a:t>Мне нравятся онлайн-инструменты управления проектами </a:t>
            </a:r>
            <a:r>
              <a:rPr lang="en-GB" noProof="0" dirty="0"/>
              <a:t>Trello. </a:t>
            </a:r>
          </a:p>
          <a:p>
            <a:pPr lvl="1">
              <a:spcAft>
                <a:spcPts val="600"/>
              </a:spcAft>
            </a:pPr>
            <a:r>
              <a:rPr lang="ru-RU" noProof="0" dirty="0"/>
              <a:t>Три колонки: </a:t>
            </a:r>
            <a:r>
              <a:rPr lang="en-GB" noProof="0" dirty="0"/>
              <a:t> </a:t>
            </a:r>
            <a:r>
              <a:rPr lang="ru-RU" noProof="0" dirty="0"/>
              <a:t>«Нужно сделать», «В работе» и «Сделано»</a:t>
            </a:r>
            <a:r>
              <a:rPr lang="ru-RU" dirty="0"/>
              <a:t>.</a:t>
            </a:r>
            <a:endParaRPr lang="en-GB" noProof="0" dirty="0"/>
          </a:p>
          <a:p>
            <a:pPr lvl="0">
              <a:spcAft>
                <a:spcPts val="600"/>
              </a:spcAft>
            </a:pPr>
            <a:r>
              <a:rPr lang="ru-RU" b="1" noProof="0" dirty="0"/>
              <a:t>Канбан-карточки</a:t>
            </a:r>
            <a:r>
              <a:rPr lang="ru-RU" dirty="0"/>
              <a:t>,</a:t>
            </a:r>
            <a:r>
              <a:rPr lang="en-GB" noProof="0" dirty="0"/>
              <a:t> </a:t>
            </a:r>
            <a:r>
              <a:rPr lang="ru-RU" noProof="0" dirty="0"/>
              <a:t>отображающие задачу в рабочем процессе</a:t>
            </a:r>
            <a:r>
              <a:rPr lang="en-GB" noProof="0" dirty="0"/>
              <a:t>. </a:t>
            </a:r>
            <a:r>
              <a:rPr lang="ru-RU" noProof="0" dirty="0"/>
              <a:t>Они используются для визуальной передачи информации, например относительно статуса проекта, наступающих сроков и общего прогресса</a:t>
            </a:r>
            <a:r>
              <a:rPr lang="en-GB" noProof="0" dirty="0"/>
              <a:t>.</a:t>
            </a:r>
          </a:p>
          <a:p>
            <a:pPr lvl="0"/>
            <a:r>
              <a:rPr lang="ru-RU" b="1" dirty="0"/>
              <a:t>Горизонтальные колонки Канбан (</a:t>
            </a:r>
            <a:r>
              <a:rPr lang="en-GB" b="1" noProof="0" dirty="0"/>
              <a:t>swimlanes</a:t>
            </a:r>
            <a:r>
              <a:rPr lang="ru-RU" b="1" noProof="0" dirty="0"/>
              <a:t>) – </a:t>
            </a:r>
            <a:r>
              <a:rPr lang="ru-RU" dirty="0"/>
              <a:t>предоставляют надлежащий обзор рабочих процессов проекта путем распределения задач и результатов по категориям и их горизонтального представления</a:t>
            </a:r>
            <a:r>
              <a:rPr lang="en-GB" noProof="0" dirty="0"/>
              <a:t>.</a:t>
            </a:r>
          </a:p>
          <a:p>
            <a:endParaRPr lang="en-GB" noProof="0" dirty="0"/>
          </a:p>
        </p:txBody>
      </p:sp>
    </p:spTree>
    <p:extLst>
      <p:ext uri="{BB962C8B-B14F-4D97-AF65-F5344CB8AC3E}">
        <p14:creationId xmlns:p14="http://schemas.microsoft.com/office/powerpoint/2010/main" val="27508125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noProof="0" dirty="0"/>
          </a:p>
        </p:txBody>
      </p:sp>
      <p:sp>
        <p:nvSpPr>
          <p:cNvPr id="3" name="Content Placeholder 2"/>
          <p:cNvSpPr>
            <a:spLocks noGrp="1"/>
          </p:cNvSpPr>
          <p:nvPr>
            <p:ph idx="1"/>
          </p:nvPr>
        </p:nvSpPr>
        <p:spPr>
          <a:xfrm>
            <a:off x="512292" y="6237312"/>
            <a:ext cx="8229600" cy="392907"/>
          </a:xfrm>
        </p:spPr>
        <p:txBody>
          <a:bodyPr>
            <a:normAutofit/>
          </a:bodyPr>
          <a:lstStyle/>
          <a:p>
            <a:r>
              <a:rPr lang="en-GB" sz="1800" noProof="0" dirty="0">
                <a:hlinkClick r:id="rId3"/>
              </a:rPr>
              <a:t>https://www.vertex42.com/ExcelTemplates/agile-kanban-board.html</a:t>
            </a:r>
            <a:endParaRPr lang="en-GB" sz="1800" noProof="0" dirty="0"/>
          </a:p>
          <a:p>
            <a:endParaRPr lang="en-GB" noProof="0" dirty="0"/>
          </a:p>
        </p:txBody>
      </p:sp>
      <p:pic>
        <p:nvPicPr>
          <p:cNvPr id="5" name="Picture 4">
            <a:extLst>
              <a:ext uri="{FF2B5EF4-FFF2-40B4-BE49-F238E27FC236}">
                <a16:creationId xmlns:a16="http://schemas.microsoft.com/office/drawing/2014/main" id="{94FAE393-47F4-4FBC-92F2-C8E2B2C7F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523" y="296937"/>
            <a:ext cx="6428953" cy="3364192"/>
          </a:xfrm>
          <a:prstGeom prst="rect">
            <a:avLst/>
          </a:prstGeom>
        </p:spPr>
      </p:pic>
      <p:pic>
        <p:nvPicPr>
          <p:cNvPr id="7" name="Picture 6">
            <a:extLst>
              <a:ext uri="{FF2B5EF4-FFF2-40B4-BE49-F238E27FC236}">
                <a16:creationId xmlns:a16="http://schemas.microsoft.com/office/drawing/2014/main" id="{34E96E4F-4302-489D-8E4C-17210B4563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3713119"/>
            <a:ext cx="7776864" cy="2138050"/>
          </a:xfrm>
          <a:prstGeom prst="rect">
            <a:avLst/>
          </a:prstGeom>
        </p:spPr>
      </p:pic>
    </p:spTree>
    <p:extLst>
      <p:ext uri="{BB962C8B-B14F-4D97-AF65-F5344CB8AC3E}">
        <p14:creationId xmlns:p14="http://schemas.microsoft.com/office/powerpoint/2010/main" val="40810775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Канбан </a:t>
            </a:r>
            <a:endParaRPr lang="en-GB" b="1" noProof="0" dirty="0"/>
          </a:p>
        </p:txBody>
      </p:sp>
      <p:sp>
        <p:nvSpPr>
          <p:cNvPr id="3" name="Content Placeholder 2"/>
          <p:cNvSpPr>
            <a:spLocks noGrp="1"/>
          </p:cNvSpPr>
          <p:nvPr>
            <p:ph idx="1"/>
          </p:nvPr>
        </p:nvSpPr>
        <p:spPr/>
        <p:txBody>
          <a:bodyPr>
            <a:normAutofit/>
          </a:bodyPr>
          <a:lstStyle/>
          <a:p>
            <a:r>
              <a:rPr lang="ru-RU" sz="2800" b="1" noProof="0" dirty="0">
                <a:solidFill>
                  <a:srgbClr val="00B0F0"/>
                </a:solidFill>
              </a:rPr>
              <a:t>НАИЛУЧШИЙ ВЫБОР</a:t>
            </a:r>
            <a:r>
              <a:rPr lang="en-GB" sz="2800" b="1" noProof="0" dirty="0">
                <a:solidFill>
                  <a:srgbClr val="00B0F0"/>
                </a:solidFill>
              </a:rPr>
              <a:t>:</a:t>
            </a:r>
            <a:r>
              <a:rPr lang="en-GB" sz="2800" noProof="0" dirty="0"/>
              <a:t> </a:t>
            </a:r>
            <a:r>
              <a:rPr lang="ru-RU" sz="2800" dirty="0"/>
              <a:t>разработка ПО и какой-либо другой проект с фокусом на непрерывном усовершенствовании в процессе разработки</a:t>
            </a:r>
            <a:r>
              <a:rPr lang="en-GB" sz="2800" noProof="0" dirty="0"/>
              <a:t>. </a:t>
            </a:r>
          </a:p>
          <a:p>
            <a:endParaRPr lang="et-EE" sz="2800" noProof="0" dirty="0"/>
          </a:p>
          <a:p>
            <a:r>
              <a:rPr lang="ru-RU" sz="2800" noProof="0" dirty="0"/>
              <a:t>Много людей также используют эту методологию планов действий – планов персональной продуктивности</a:t>
            </a:r>
            <a:r>
              <a:rPr lang="en-GB" sz="2800" noProof="0" dirty="0"/>
              <a:t>.</a:t>
            </a:r>
          </a:p>
          <a:p>
            <a:endParaRPr lang="en-GB" sz="2800" noProof="0" dirty="0"/>
          </a:p>
        </p:txBody>
      </p:sp>
    </p:spTree>
    <p:extLst>
      <p:ext uri="{BB962C8B-B14F-4D97-AF65-F5344CB8AC3E}">
        <p14:creationId xmlns:p14="http://schemas.microsoft.com/office/powerpoint/2010/main" val="36718855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rmAutofit fontScale="90000"/>
          </a:bodyPr>
          <a:lstStyle/>
          <a:p>
            <a:pPr algn="l"/>
            <a:r>
              <a:rPr lang="en-GB" b="1" noProof="0" dirty="0"/>
              <a:t>Lean</a:t>
            </a:r>
            <a:r>
              <a:rPr lang="ru-RU" b="1" noProof="0" dirty="0"/>
              <a:t>-методология</a:t>
            </a:r>
            <a:r>
              <a:rPr lang="ru-RU" sz="2000" dirty="0">
                <a:solidFill>
                  <a:prstClr val="black"/>
                </a:solidFill>
                <a:ea typeface="+mn-ea"/>
                <a:cs typeface="+mn-cs"/>
              </a:rPr>
              <a:t> </a:t>
            </a:r>
            <a:r>
              <a:rPr lang="ru-RU" b="1" dirty="0"/>
              <a:t>(методология рационализации рабочих процессов)</a:t>
            </a:r>
            <a:endParaRPr lang="en-GB" b="1" dirty="0"/>
          </a:p>
        </p:txBody>
      </p:sp>
      <p:sp>
        <p:nvSpPr>
          <p:cNvPr id="3" name="Content Placeholder 2"/>
          <p:cNvSpPr>
            <a:spLocks noGrp="1"/>
          </p:cNvSpPr>
          <p:nvPr>
            <p:ph idx="1"/>
          </p:nvPr>
        </p:nvSpPr>
        <p:spPr/>
        <p:txBody>
          <a:bodyPr>
            <a:normAutofit fontScale="85000" lnSpcReduction="20000"/>
          </a:bodyPr>
          <a:lstStyle/>
          <a:p>
            <a:r>
              <a:rPr lang="en-GB" sz="2400" noProof="0" dirty="0">
                <a:hlinkClick r:id="rId3"/>
              </a:rPr>
              <a:t>Lea</a:t>
            </a:r>
            <a:r>
              <a:rPr lang="en-US" sz="2400" noProof="0" dirty="0">
                <a:hlinkClick r:id="rId3"/>
              </a:rPr>
              <a:t>n-</a:t>
            </a:r>
            <a:r>
              <a:rPr lang="ru-RU" sz="2400" noProof="0" dirty="0">
                <a:hlinkClick r:id="rId3"/>
              </a:rPr>
              <a:t>методология</a:t>
            </a:r>
            <a:r>
              <a:rPr lang="en-GB" sz="2400" noProof="0" dirty="0"/>
              <a:t> </a:t>
            </a:r>
            <a:r>
              <a:rPr lang="ru-RU" sz="2400" noProof="0" dirty="0"/>
              <a:t>(методология рационализации рабочих процессов) призвана</a:t>
            </a:r>
            <a:r>
              <a:rPr lang="en-GB" sz="2400" noProof="0" dirty="0"/>
              <a:t> </a:t>
            </a:r>
            <a:r>
              <a:rPr lang="ru-RU" sz="2400" noProof="0" dirty="0"/>
              <a:t>увеличить ценность организации для клиентов посредством использования меньшего количества ресурсов</a:t>
            </a:r>
            <a:r>
              <a:rPr lang="en-GB" sz="2400" noProof="0" dirty="0"/>
              <a:t>, </a:t>
            </a:r>
            <a:r>
              <a:rPr lang="ru-RU" sz="2400" noProof="0" dirty="0"/>
              <a:t>что минимизирует потери</a:t>
            </a:r>
            <a:r>
              <a:rPr lang="en-GB" sz="2400" noProof="0" dirty="0"/>
              <a:t>. </a:t>
            </a:r>
          </a:p>
          <a:p>
            <a:r>
              <a:rPr lang="en-GB" sz="2400" noProof="0" dirty="0"/>
              <a:t>Lean</a:t>
            </a:r>
            <a:r>
              <a:rPr lang="ru-RU" sz="2400" noProof="0" dirty="0"/>
              <a:t>-методология</a:t>
            </a:r>
            <a:r>
              <a:rPr lang="en-GB" sz="2400" noProof="0" dirty="0"/>
              <a:t> </a:t>
            </a:r>
            <a:r>
              <a:rPr lang="ru-RU" sz="2400" noProof="0" dirty="0"/>
              <a:t>стартовала в производственном секторе в качестве способа оптимизации производственной линии с целью минимизировать потери и увеличить ценность компаний для клиентов</a:t>
            </a:r>
            <a:r>
              <a:rPr lang="en-GB" sz="2400" noProof="0" dirty="0"/>
              <a:t>. </a:t>
            </a:r>
          </a:p>
          <a:p>
            <a:r>
              <a:rPr lang="ru-RU" sz="2400" noProof="0" dirty="0"/>
              <a:t>Повторяющийся процесс</a:t>
            </a:r>
            <a:r>
              <a:rPr lang="en-GB" sz="2400" noProof="0" dirty="0"/>
              <a:t>, </a:t>
            </a:r>
            <a:r>
              <a:rPr lang="ru-RU" sz="2400" noProof="0" dirty="0"/>
              <a:t>который требует соблюдения определенных стандартов качества и основывается на сотрудничестве группы специально назначенных сотрудников, отвечающих за выполнение работы</a:t>
            </a:r>
            <a:r>
              <a:rPr lang="en-GB" sz="2400" noProof="0" dirty="0"/>
              <a:t>.</a:t>
            </a:r>
          </a:p>
          <a:p>
            <a:pPr marL="0" indent="0">
              <a:buNone/>
            </a:pPr>
            <a:r>
              <a:rPr lang="ru-RU" sz="2400" b="1" noProof="0" dirty="0">
                <a:solidFill>
                  <a:srgbClr val="00B0F0"/>
                </a:solidFill>
              </a:rPr>
              <a:t>Наилучший выбор</a:t>
            </a:r>
            <a:r>
              <a:rPr lang="en-GB" sz="2400" b="1" noProof="0" dirty="0">
                <a:solidFill>
                  <a:srgbClr val="00B0F0"/>
                </a:solidFill>
              </a:rPr>
              <a:t>: </a:t>
            </a:r>
            <a:r>
              <a:rPr lang="ru-RU" sz="2400" noProof="0" dirty="0"/>
              <a:t>Компании, желающие внести коррективы в практику ведения своей деятельности</a:t>
            </a:r>
            <a:r>
              <a:rPr lang="en-GB" sz="2400" noProof="0" dirty="0"/>
              <a:t>. </a:t>
            </a:r>
            <a:r>
              <a:rPr lang="ru-RU" sz="2400" noProof="0" dirty="0"/>
              <a:t>Как методология </a:t>
            </a:r>
            <a:r>
              <a:rPr lang="en-GB" sz="2400" dirty="0">
                <a:solidFill>
                  <a:prstClr val="black"/>
                </a:solidFill>
              </a:rPr>
              <a:t>Lean </a:t>
            </a:r>
            <a:r>
              <a:rPr lang="ru-RU" sz="2400" noProof="0" dirty="0"/>
              <a:t>больше ориентирована на операционные, нежели проектные процессы</a:t>
            </a:r>
            <a:r>
              <a:rPr lang="en-GB" sz="2400" noProof="0" dirty="0"/>
              <a:t>.</a:t>
            </a:r>
          </a:p>
          <a:p>
            <a:pPr marL="361950" indent="0">
              <a:buNone/>
            </a:pPr>
            <a:r>
              <a:rPr lang="en-GB" sz="2400" noProof="0" dirty="0">
                <a:hlinkClick r:id="rId4"/>
              </a:rPr>
              <a:t>https://leankit.com/learn/lean/principles-of-lean-development/</a:t>
            </a:r>
            <a:endParaRPr lang="en-GB" sz="2400" noProof="0" dirty="0"/>
          </a:p>
          <a:p>
            <a:endParaRPr lang="en-GB" sz="2400" noProof="0" dirty="0"/>
          </a:p>
          <a:p>
            <a:endParaRPr lang="en-GB" sz="2400" noProof="0" dirty="0"/>
          </a:p>
        </p:txBody>
      </p:sp>
    </p:spTree>
    <p:extLst>
      <p:ext uri="{BB962C8B-B14F-4D97-AF65-F5344CB8AC3E}">
        <p14:creationId xmlns:p14="http://schemas.microsoft.com/office/powerpoint/2010/main" val="8065647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Принципы </a:t>
            </a:r>
            <a:r>
              <a:rPr lang="en-GB" b="1" noProof="0" dirty="0"/>
              <a:t>Lean</a:t>
            </a:r>
            <a:r>
              <a:rPr lang="ru-RU" b="1" noProof="0" dirty="0"/>
              <a:t>-</a:t>
            </a:r>
            <a:r>
              <a:rPr lang="ru-RU" b="1" dirty="0"/>
              <a:t>методологии </a:t>
            </a:r>
            <a:endParaRPr lang="en-GB" b="1" noProof="0" dirty="0"/>
          </a:p>
        </p:txBody>
      </p:sp>
      <p:sp>
        <p:nvSpPr>
          <p:cNvPr id="3" name="Content Placeholder 2"/>
          <p:cNvSpPr>
            <a:spLocks noGrp="1"/>
          </p:cNvSpPr>
          <p:nvPr>
            <p:ph idx="1"/>
          </p:nvPr>
        </p:nvSpPr>
        <p:spPr>
          <a:xfrm>
            <a:off x="539552" y="1600200"/>
            <a:ext cx="8147248" cy="4525963"/>
          </a:xfrm>
        </p:spPr>
        <p:txBody>
          <a:bodyPr>
            <a:normAutofit/>
          </a:bodyPr>
          <a:lstStyle/>
          <a:p>
            <a:r>
              <a:rPr lang="ru-RU" sz="2400" noProof="0" dirty="0"/>
              <a:t>Устранение потерь</a:t>
            </a:r>
            <a:endParaRPr lang="en-GB" sz="2400" noProof="0" dirty="0"/>
          </a:p>
          <a:p>
            <a:r>
              <a:rPr lang="ru-RU" sz="2400" noProof="0" dirty="0"/>
              <a:t>Качество – ответственность каждого</a:t>
            </a:r>
            <a:endParaRPr lang="en-GB" sz="2400" noProof="0" dirty="0"/>
          </a:p>
          <a:p>
            <a:r>
              <a:rPr lang="ru-RU" sz="2400" dirty="0"/>
              <a:t>Генерирование знаний</a:t>
            </a:r>
            <a:r>
              <a:rPr lang="en-GB" sz="2400" noProof="0" dirty="0"/>
              <a:t> </a:t>
            </a:r>
          </a:p>
          <a:p>
            <a:r>
              <a:rPr lang="ru-RU" sz="2400" noProof="0" dirty="0"/>
              <a:t>Приверженность</a:t>
            </a:r>
            <a:r>
              <a:rPr lang="en-GB" sz="2400" noProof="0" dirty="0"/>
              <a:t> – </a:t>
            </a:r>
            <a:r>
              <a:rPr lang="ru-RU" sz="2400" noProof="0" dirty="0"/>
              <a:t>обмен информацией</a:t>
            </a:r>
            <a:r>
              <a:rPr lang="en-GB" sz="2400" noProof="0" dirty="0"/>
              <a:t>, </a:t>
            </a:r>
            <a:r>
              <a:rPr lang="ru-RU" sz="2400" noProof="0" dirty="0"/>
              <a:t>открытость решений</a:t>
            </a:r>
            <a:endParaRPr lang="en-GB" sz="2400" noProof="0" dirty="0"/>
          </a:p>
          <a:p>
            <a:r>
              <a:rPr lang="ru-RU" sz="2400" noProof="0" dirty="0"/>
              <a:t>Быстрая реализация</a:t>
            </a:r>
            <a:endParaRPr lang="en-GB" sz="2400" noProof="0" dirty="0"/>
          </a:p>
          <a:p>
            <a:r>
              <a:rPr lang="ru-RU" sz="2400" noProof="0" dirty="0"/>
              <a:t>Уважение к сотрудникам</a:t>
            </a:r>
            <a:endParaRPr lang="en-GB" sz="2400" noProof="0" dirty="0"/>
          </a:p>
          <a:p>
            <a:r>
              <a:rPr lang="ru-RU" sz="2400" noProof="0" dirty="0"/>
              <a:t>Оптимизация</a:t>
            </a:r>
            <a:endParaRPr lang="en-GB" sz="2400" noProof="0" dirty="0"/>
          </a:p>
          <a:p>
            <a:pPr marL="0" indent="0">
              <a:buNone/>
            </a:pPr>
            <a:endParaRPr lang="en-GB" sz="2400" b="1" noProof="0" dirty="0"/>
          </a:p>
          <a:p>
            <a:endParaRPr lang="en-GB" sz="2400" noProof="0" dirty="0"/>
          </a:p>
        </p:txBody>
      </p:sp>
    </p:spTree>
    <p:extLst>
      <p:ext uri="{BB962C8B-B14F-4D97-AF65-F5344CB8AC3E}">
        <p14:creationId xmlns:p14="http://schemas.microsoft.com/office/powerpoint/2010/main" val="42105544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Три типа потерь</a:t>
            </a:r>
            <a:r>
              <a:rPr lang="en-GB" b="1" noProof="0" dirty="0"/>
              <a:t> – 3M</a:t>
            </a:r>
          </a:p>
        </p:txBody>
      </p:sp>
      <p:sp>
        <p:nvSpPr>
          <p:cNvPr id="3" name="Content Placeholder 2"/>
          <p:cNvSpPr>
            <a:spLocks noGrp="1"/>
          </p:cNvSpPr>
          <p:nvPr>
            <p:ph idx="1"/>
          </p:nvPr>
        </p:nvSpPr>
        <p:spPr/>
        <p:txBody>
          <a:bodyPr>
            <a:normAutofit lnSpcReduction="10000"/>
          </a:bodyPr>
          <a:lstStyle/>
          <a:p>
            <a:pPr lvl="0"/>
            <a:r>
              <a:rPr lang="ru-RU" sz="2400" b="1" noProof="0" dirty="0"/>
              <a:t>Муда</a:t>
            </a:r>
            <a:r>
              <a:rPr lang="en-GB" sz="2400" noProof="0" dirty="0"/>
              <a:t>: </a:t>
            </a:r>
            <a:r>
              <a:rPr lang="ru-RU" sz="2400" noProof="0" dirty="0"/>
              <a:t>прекратить деятельность, не приносящую проекту какой-либо ценности</a:t>
            </a:r>
            <a:r>
              <a:rPr lang="en-GB" sz="2400" noProof="0" dirty="0"/>
              <a:t> (</a:t>
            </a:r>
            <a:r>
              <a:rPr lang="ru-RU" sz="2400" noProof="0" dirty="0"/>
              <a:t>физические потери</a:t>
            </a:r>
            <a:r>
              <a:rPr lang="en-GB" sz="2400" noProof="0" dirty="0"/>
              <a:t>, </a:t>
            </a:r>
            <a:r>
              <a:rPr lang="ru-RU" sz="2400" noProof="0" dirty="0"/>
              <a:t>расход ресурсов</a:t>
            </a:r>
            <a:r>
              <a:rPr lang="en-GB" sz="2400" noProof="0" dirty="0"/>
              <a:t>, </a:t>
            </a:r>
            <a:r>
              <a:rPr lang="ru-RU" sz="2400" noProof="0" dirty="0"/>
              <a:t>излишнюю переработку и перепроизводство</a:t>
            </a:r>
            <a:r>
              <a:rPr lang="en-GB" sz="2400" noProof="0" dirty="0"/>
              <a:t>)</a:t>
            </a:r>
          </a:p>
          <a:p>
            <a:pPr lvl="0"/>
            <a:r>
              <a:rPr lang="ru-RU" sz="2400" b="1" noProof="0" dirty="0"/>
              <a:t>Мура</a:t>
            </a:r>
            <a:r>
              <a:rPr lang="en-GB" sz="2400" noProof="0" dirty="0"/>
              <a:t>: </a:t>
            </a:r>
            <a:r>
              <a:rPr lang="ru-RU" sz="2400" noProof="0" dirty="0"/>
              <a:t>положить конец задержкам в рабочих процессах</a:t>
            </a:r>
            <a:r>
              <a:rPr lang="en-GB" sz="2400" noProof="0" dirty="0"/>
              <a:t> (</a:t>
            </a:r>
            <a:r>
              <a:rPr lang="ru-RU" sz="2400" noProof="0" dirty="0"/>
              <a:t>слишком большому расходу времени</a:t>
            </a:r>
            <a:r>
              <a:rPr lang="en-GB" sz="2400" noProof="0" dirty="0"/>
              <a:t> </a:t>
            </a:r>
            <a:r>
              <a:rPr lang="ru-RU" sz="2400" noProof="0" dirty="0"/>
              <a:t>на усовершенствование разработок</a:t>
            </a:r>
            <a:r>
              <a:rPr lang="en-GB" sz="2400" noProof="0" dirty="0"/>
              <a:t>, </a:t>
            </a:r>
            <a:r>
              <a:rPr lang="ru-RU" sz="2400" noProof="0" dirty="0"/>
              <a:t>что крадет время у участников команды следующего уровня на выполнение их задач</a:t>
            </a:r>
            <a:r>
              <a:rPr lang="en-GB" sz="2400" noProof="0" dirty="0"/>
              <a:t>)</a:t>
            </a:r>
          </a:p>
          <a:p>
            <a:pPr lvl="0"/>
            <a:r>
              <a:rPr lang="ru-RU" sz="2400" b="1" noProof="0" dirty="0"/>
              <a:t>Мури</a:t>
            </a:r>
            <a:r>
              <a:rPr lang="en-GB" sz="2400" noProof="0" dirty="0"/>
              <a:t>: </a:t>
            </a:r>
            <a:r>
              <a:rPr lang="ru-RU" sz="2400" noProof="0" dirty="0"/>
              <a:t>избавиться от всего, что замедляет деятельность</a:t>
            </a:r>
            <a:r>
              <a:rPr lang="en-GB" sz="2400" noProof="0" dirty="0"/>
              <a:t> (</a:t>
            </a:r>
            <a:r>
              <a:rPr lang="ru-RU" sz="2400" noProof="0" dirty="0"/>
              <a:t>от менеджеров проектов, которые замедляют работу участников своих команд плохой организацией рабочего процесса</a:t>
            </a:r>
            <a:r>
              <a:rPr lang="en-GB" sz="2400" noProof="0" dirty="0"/>
              <a:t>, </a:t>
            </a:r>
            <a:r>
              <a:rPr lang="ru-RU" sz="2400" noProof="0" dirty="0"/>
              <a:t>излишне дотошным контролем и прочими проявлениями нерационального использования времени</a:t>
            </a:r>
            <a:r>
              <a:rPr lang="en-GB" sz="2400" noProof="0" dirty="0"/>
              <a:t>)</a:t>
            </a:r>
          </a:p>
          <a:p>
            <a:endParaRPr lang="en-GB" sz="2400" noProof="0" dirty="0"/>
          </a:p>
        </p:txBody>
      </p:sp>
    </p:spTree>
    <p:extLst>
      <p:ext uri="{BB962C8B-B14F-4D97-AF65-F5344CB8AC3E}">
        <p14:creationId xmlns:p14="http://schemas.microsoft.com/office/powerpoint/2010/main" val="160977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u-RU" b="1" dirty="0"/>
              <a:t>Управление организацией </a:t>
            </a:r>
            <a:r>
              <a:rPr lang="ru-RU" b="1" noProof="0" dirty="0"/>
              <a:t>и инструменты </a:t>
            </a:r>
            <a:endParaRPr lang="en-GB" b="1" noProof="0" dirty="0"/>
          </a:p>
        </p:txBody>
      </p:sp>
      <p:sp>
        <p:nvSpPr>
          <p:cNvPr id="3" name="Subtitle 2"/>
          <p:cNvSpPr>
            <a:spLocks noGrp="1"/>
          </p:cNvSpPr>
          <p:nvPr>
            <p:ph type="subTitle" idx="1"/>
          </p:nvPr>
        </p:nvSpPr>
        <p:spPr/>
        <p:txBody>
          <a:bodyPr>
            <a:normAutofit fontScale="77500" lnSpcReduction="20000"/>
          </a:bodyPr>
          <a:lstStyle/>
          <a:p>
            <a:r>
              <a:rPr lang="ru-RU" b="1" dirty="0">
                <a:solidFill>
                  <a:schemeClr val="tx1"/>
                </a:solidFill>
              </a:rPr>
              <a:t>Организационная логика </a:t>
            </a:r>
            <a:endParaRPr lang="en-GB" b="1" dirty="0">
              <a:solidFill>
                <a:schemeClr val="tx1"/>
              </a:solidFill>
            </a:endParaRPr>
          </a:p>
          <a:p>
            <a:r>
              <a:rPr lang="ru-RU" b="1" dirty="0">
                <a:solidFill>
                  <a:schemeClr val="tx1"/>
                </a:solidFill>
              </a:rPr>
              <a:t>«З</a:t>
            </a:r>
            <a:r>
              <a:rPr lang="ru-RU" b="1" noProof="0" dirty="0">
                <a:solidFill>
                  <a:schemeClr val="tx1"/>
                </a:solidFill>
              </a:rPr>
              <a:t>ачем?»</a:t>
            </a:r>
            <a:r>
              <a:rPr lang="en-GB" b="1" noProof="0" dirty="0">
                <a:solidFill>
                  <a:schemeClr val="tx1"/>
                </a:solidFill>
              </a:rPr>
              <a:t>,</a:t>
            </a:r>
            <a:r>
              <a:rPr lang="ru-RU" b="1" noProof="0" dirty="0">
                <a:solidFill>
                  <a:schemeClr val="tx1"/>
                </a:solidFill>
              </a:rPr>
              <a:t> «</a:t>
            </a:r>
            <a:r>
              <a:rPr lang="ru-RU" b="1" dirty="0">
                <a:solidFill>
                  <a:schemeClr val="tx1"/>
                </a:solidFill>
              </a:rPr>
              <a:t>Ч</a:t>
            </a:r>
            <a:r>
              <a:rPr lang="ru-RU" b="1" noProof="0" dirty="0">
                <a:solidFill>
                  <a:schemeClr val="tx1"/>
                </a:solidFill>
              </a:rPr>
              <a:t>то?» и «Как?» в управлении </a:t>
            </a:r>
            <a:endParaRPr lang="en-GB" b="1" noProof="0" dirty="0">
              <a:solidFill>
                <a:schemeClr val="tx1"/>
              </a:solidFill>
            </a:endParaRPr>
          </a:p>
          <a:p>
            <a:r>
              <a:rPr lang="ru-RU" b="1" noProof="0" dirty="0">
                <a:solidFill>
                  <a:schemeClr val="tx1"/>
                </a:solidFill>
              </a:rPr>
              <a:t>Как разрабатываются инструменты </a:t>
            </a:r>
            <a:endParaRPr lang="en-GB" b="1" noProof="0" dirty="0">
              <a:solidFill>
                <a:schemeClr val="tx1"/>
              </a:solidFill>
            </a:endParaRPr>
          </a:p>
          <a:p>
            <a:r>
              <a:rPr lang="ru-RU" b="1" noProof="0" dirty="0">
                <a:solidFill>
                  <a:schemeClr val="tx1"/>
                </a:solidFill>
              </a:rPr>
              <a:t>Общие принципы инструментов управления </a:t>
            </a:r>
            <a:endParaRPr lang="en-GB" b="1" noProof="0" dirty="0">
              <a:solidFill>
                <a:schemeClr val="tx1"/>
              </a:solidFill>
            </a:endParaRPr>
          </a:p>
          <a:p>
            <a:endParaRPr lang="en-GB" b="1" noProof="0" dirty="0">
              <a:solidFill>
                <a:schemeClr val="tx1"/>
              </a:solidFill>
            </a:endParaRPr>
          </a:p>
          <a:p>
            <a:endParaRPr lang="en-GB" b="1" noProof="0" dirty="0">
              <a:solidFill>
                <a:schemeClr val="tx1"/>
              </a:solidFill>
            </a:endParaRPr>
          </a:p>
          <a:p>
            <a:endParaRPr lang="en-GB" b="1" noProof="0" dirty="0">
              <a:solidFill>
                <a:schemeClr val="tx1"/>
              </a:solidFill>
            </a:endParaRPr>
          </a:p>
        </p:txBody>
      </p:sp>
    </p:spTree>
    <p:extLst>
      <p:ext uri="{BB962C8B-B14F-4D97-AF65-F5344CB8AC3E}">
        <p14:creationId xmlns:p14="http://schemas.microsoft.com/office/powerpoint/2010/main" val="20356580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noProof="0" dirty="0"/>
              <a:t>Six Sigma</a:t>
            </a:r>
            <a:r>
              <a:rPr lang="ru-RU" b="1" noProof="0" dirty="0"/>
              <a:t> (методология шести сигм)</a:t>
            </a:r>
            <a:endParaRPr lang="en-GB" b="1" noProof="0" dirty="0"/>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r>
              <a:rPr lang="ru-RU" sz="2400" noProof="0" dirty="0"/>
              <a:t>Впервые введена в обиход инженерами компании «</a:t>
            </a:r>
            <a:r>
              <a:rPr lang="en-GB" sz="2400" noProof="0" dirty="0"/>
              <a:t>Motorola</a:t>
            </a:r>
            <a:r>
              <a:rPr lang="ru-RU" sz="2400" noProof="0" dirty="0"/>
              <a:t>»</a:t>
            </a:r>
            <a:r>
              <a:rPr lang="en-GB" sz="2400" noProof="0" dirty="0"/>
              <a:t> </a:t>
            </a:r>
            <a:r>
              <a:rPr lang="ru-RU" sz="2400" noProof="0" dirty="0"/>
              <a:t>в середине </a:t>
            </a:r>
            <a:r>
              <a:rPr lang="en-GB" sz="2400" noProof="0" dirty="0"/>
              <a:t>1980</a:t>
            </a:r>
            <a:r>
              <a:rPr lang="ru-RU" sz="2400" dirty="0"/>
              <a:t>-х годов</a:t>
            </a:r>
            <a:endParaRPr lang="en-GB" sz="2400" noProof="0" dirty="0"/>
          </a:p>
          <a:p>
            <a:r>
              <a:rPr lang="ru-RU" sz="2400" noProof="0" dirty="0"/>
              <a:t>Улучшение качества проекта и достижение успеха путем выявления «неработающих» моментов и удаления их из операционного процесса</a:t>
            </a:r>
            <a:r>
              <a:rPr lang="en-GB" sz="2400" noProof="0" dirty="0"/>
              <a:t>. </a:t>
            </a:r>
          </a:p>
          <a:p>
            <a:r>
              <a:rPr lang="ru-RU" sz="2400" noProof="0" dirty="0"/>
              <a:t>Основными ресурсами методологии шести сигм являются инструменты управления качеством, основанные на статистических и эмпирических данных, а также</a:t>
            </a:r>
            <a:r>
              <a:rPr lang="en-GB" sz="2400" noProof="0" dirty="0"/>
              <a:t> </a:t>
            </a:r>
            <a:r>
              <a:rPr lang="ru-RU" sz="2400" noProof="0" dirty="0"/>
              <a:t>на экспертной информации</a:t>
            </a:r>
            <a:r>
              <a:rPr lang="en-GB" sz="2400" noProof="0" dirty="0"/>
              <a:t>, </a:t>
            </a:r>
            <a:r>
              <a:rPr lang="ru-RU" sz="2400" noProof="0" dirty="0"/>
              <a:t>и направленные на сокращение количества ошибок</a:t>
            </a:r>
            <a:r>
              <a:rPr lang="en-GB" sz="2400" noProof="0" dirty="0"/>
              <a:t>.</a:t>
            </a:r>
          </a:p>
          <a:p>
            <a:pPr marL="0" indent="0">
              <a:buNone/>
            </a:pPr>
            <a:r>
              <a:rPr lang="ru-RU" sz="2400" b="1" dirty="0">
                <a:solidFill>
                  <a:srgbClr val="00B0F0"/>
                </a:solidFill>
              </a:rPr>
              <a:t>Наилучший выбор</a:t>
            </a:r>
            <a:r>
              <a:rPr lang="en-GB" sz="3000" noProof="0" dirty="0">
                <a:solidFill>
                  <a:srgbClr val="00B0F0"/>
                </a:solidFill>
              </a:rPr>
              <a:t>: </a:t>
            </a:r>
            <a:r>
              <a:rPr lang="ru-RU" sz="2400" noProof="0" dirty="0"/>
              <a:t>Крупные организации и компании, желающие использовать данные для улучшения своей операционной эффективности и качества производимой продукции</a:t>
            </a:r>
            <a:r>
              <a:rPr lang="en-GB" sz="2400" noProof="0" dirty="0"/>
              <a:t>. </a:t>
            </a:r>
          </a:p>
          <a:p>
            <a:r>
              <a:rPr lang="ru-RU" sz="2400" noProof="0" dirty="0"/>
              <a:t>Выбор наиболее подходящей методологии для вашего проекта является крайне важным аспектом для его успеха. </a:t>
            </a:r>
            <a:r>
              <a:rPr lang="ru-RU" sz="2400" dirty="0"/>
              <a:t>Е</a:t>
            </a:r>
            <a:r>
              <a:rPr lang="ru-RU" sz="2400" noProof="0" dirty="0"/>
              <a:t>сли подобранная вами методология соответствует потребностям проекта</a:t>
            </a:r>
            <a:r>
              <a:rPr lang="en-GB" sz="2400" noProof="0" dirty="0"/>
              <a:t>, </a:t>
            </a:r>
            <a:r>
              <a:rPr lang="ru-RU" sz="2400" noProof="0" dirty="0"/>
              <a:t>отрасли и</a:t>
            </a:r>
            <a:r>
              <a:rPr lang="en-GB" sz="2400" noProof="0" dirty="0"/>
              <a:t>/</a:t>
            </a:r>
            <a:r>
              <a:rPr lang="ru-RU" sz="2400" noProof="0" dirty="0"/>
              <a:t>или организации, ваша команда получае</a:t>
            </a:r>
            <a:r>
              <a:rPr lang="ru-RU" sz="2400" dirty="0"/>
              <a:t>т все необходимое для качественной работы</a:t>
            </a:r>
            <a:r>
              <a:rPr lang="en-GB" sz="2400" noProof="0" dirty="0"/>
              <a:t>.</a:t>
            </a:r>
          </a:p>
          <a:p>
            <a:pPr marL="357188" lvl="0" indent="0">
              <a:buNone/>
            </a:pPr>
            <a:r>
              <a:rPr lang="en-GB" sz="2400" b="1" noProof="0" dirty="0">
                <a:hlinkClick r:id="rId3"/>
              </a:rPr>
              <a:t>https://project-management.com/10-considerations-for-choosing-a-project-management-tool</a:t>
            </a:r>
            <a:endParaRPr lang="en-GB" sz="2400" noProof="0" dirty="0"/>
          </a:p>
          <a:p>
            <a:endParaRPr lang="en-GB" sz="2400" noProof="0" dirty="0"/>
          </a:p>
        </p:txBody>
      </p:sp>
    </p:spTree>
    <p:extLst>
      <p:ext uri="{BB962C8B-B14F-4D97-AF65-F5344CB8AC3E}">
        <p14:creationId xmlns:p14="http://schemas.microsoft.com/office/powerpoint/2010/main" val="16992268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noProof="0" dirty="0"/>
              <a:t>Six Sigma</a:t>
            </a:r>
            <a:r>
              <a:rPr lang="ru-RU" b="1" noProof="0" dirty="0"/>
              <a:t> </a:t>
            </a:r>
            <a:r>
              <a:rPr lang="ru-RU" sz="4000" b="1" dirty="0">
                <a:solidFill>
                  <a:prstClr val="black"/>
                </a:solidFill>
              </a:rPr>
              <a:t>(методология шести сигм)</a:t>
            </a:r>
            <a:endParaRPr lang="en-GB" b="1" noProof="0" dirty="0"/>
          </a:p>
        </p:txBody>
      </p:sp>
      <p:sp>
        <p:nvSpPr>
          <p:cNvPr id="3" name="Content Placeholder 2"/>
          <p:cNvSpPr>
            <a:spLocks noGrp="1"/>
          </p:cNvSpPr>
          <p:nvPr>
            <p:ph idx="1"/>
          </p:nvPr>
        </p:nvSpPr>
        <p:spPr/>
        <p:txBody>
          <a:bodyPr>
            <a:normAutofit fontScale="70000" lnSpcReduction="20000"/>
          </a:bodyPr>
          <a:lstStyle/>
          <a:p>
            <a:pPr lvl="0"/>
            <a:r>
              <a:rPr lang="ru-RU" b="1" noProof="0" dirty="0"/>
              <a:t>Алгоритм </a:t>
            </a:r>
            <a:r>
              <a:rPr lang="en-GB" b="1" noProof="0" dirty="0"/>
              <a:t>DMAIC</a:t>
            </a:r>
            <a:endParaRPr lang="en-GB" noProof="0" dirty="0"/>
          </a:p>
          <a:p>
            <a:pPr lvl="1"/>
            <a:r>
              <a:rPr lang="ru-RU" noProof="0" dirty="0"/>
              <a:t>определение</a:t>
            </a:r>
            <a:r>
              <a:rPr lang="en-GB" noProof="0" dirty="0"/>
              <a:t> </a:t>
            </a:r>
            <a:r>
              <a:rPr lang="ru-RU" noProof="0" dirty="0"/>
              <a:t>задачи и проектных целей</a:t>
            </a:r>
          </a:p>
          <a:p>
            <a:pPr lvl="1"/>
            <a:r>
              <a:rPr lang="ru-RU" noProof="0" dirty="0"/>
              <a:t>измерение</a:t>
            </a:r>
            <a:r>
              <a:rPr lang="en-GB" noProof="0" dirty="0"/>
              <a:t> </a:t>
            </a:r>
            <a:r>
              <a:rPr lang="ru-RU" noProof="0" dirty="0"/>
              <a:t>аспектов используемого в данный момент процесса</a:t>
            </a:r>
            <a:endParaRPr lang="en-GB" noProof="0" dirty="0"/>
          </a:p>
          <a:p>
            <a:pPr lvl="1"/>
            <a:r>
              <a:rPr lang="ru-RU" noProof="0" dirty="0"/>
              <a:t>анализ</a:t>
            </a:r>
            <a:r>
              <a:rPr lang="en-GB" noProof="0" dirty="0"/>
              <a:t> </a:t>
            </a:r>
            <a:r>
              <a:rPr lang="ru-RU" noProof="0" dirty="0"/>
              <a:t>данных для выявления ключевых дефектов</a:t>
            </a:r>
            <a:endParaRPr lang="en-GB" noProof="0" dirty="0"/>
          </a:p>
          <a:p>
            <a:pPr lvl="1"/>
            <a:r>
              <a:rPr lang="ru-RU" noProof="0" dirty="0"/>
              <a:t>совершенствование</a:t>
            </a:r>
            <a:r>
              <a:rPr lang="en-GB" noProof="0" dirty="0"/>
              <a:t> </a:t>
            </a:r>
            <a:r>
              <a:rPr lang="ru-RU" noProof="0" dirty="0"/>
              <a:t>процесса</a:t>
            </a:r>
            <a:endParaRPr lang="en-GB" noProof="0" dirty="0"/>
          </a:p>
          <a:p>
            <a:pPr lvl="1"/>
            <a:r>
              <a:rPr lang="ru-RU" noProof="0" dirty="0"/>
              <a:t>контроль</a:t>
            </a:r>
            <a:r>
              <a:rPr lang="en-GB" noProof="0" dirty="0"/>
              <a:t> </a:t>
            </a:r>
            <a:r>
              <a:rPr lang="ru-RU" noProof="0" dirty="0"/>
              <a:t>хода выполнения данного процесса в будущем</a:t>
            </a:r>
            <a:endParaRPr lang="en-GB" noProof="0" dirty="0"/>
          </a:p>
          <a:p>
            <a:pPr lvl="0"/>
            <a:r>
              <a:rPr lang="ru-RU" b="1" noProof="0" dirty="0"/>
              <a:t>Алгоритм </a:t>
            </a:r>
            <a:r>
              <a:rPr lang="en-GB" b="1" noProof="0" dirty="0"/>
              <a:t>DMADV</a:t>
            </a:r>
            <a:endParaRPr lang="en-GB" noProof="0" dirty="0"/>
          </a:p>
          <a:p>
            <a:pPr lvl="1"/>
            <a:r>
              <a:rPr lang="ru-RU" noProof="0" dirty="0"/>
              <a:t>определение проектных целей</a:t>
            </a:r>
            <a:endParaRPr lang="en-GB" noProof="0" dirty="0"/>
          </a:p>
          <a:p>
            <a:pPr lvl="1"/>
            <a:r>
              <a:rPr lang="ru-RU" noProof="0" dirty="0"/>
              <a:t>измерение ключевых составляющих процесса и продукта</a:t>
            </a:r>
            <a:r>
              <a:rPr lang="en-GB" noProof="0" dirty="0"/>
              <a:t> </a:t>
            </a:r>
            <a:endParaRPr lang="ru-RU" noProof="0" dirty="0"/>
          </a:p>
          <a:p>
            <a:pPr lvl="1"/>
            <a:r>
              <a:rPr lang="ru-RU" noProof="0" dirty="0"/>
              <a:t>анализ данных для формирования разных видов разработки процесса</a:t>
            </a:r>
            <a:r>
              <a:rPr lang="en-GB" noProof="0" dirty="0"/>
              <a:t> </a:t>
            </a:r>
            <a:r>
              <a:rPr lang="ru-RU" noProof="0" dirty="0"/>
              <a:t>и выбора наиболее оптимального из них</a:t>
            </a:r>
            <a:endParaRPr lang="en-GB" noProof="0" dirty="0"/>
          </a:p>
          <a:p>
            <a:pPr lvl="1"/>
            <a:r>
              <a:rPr lang="ru-RU" dirty="0"/>
              <a:t>разработка и испытание нового процесса</a:t>
            </a:r>
            <a:r>
              <a:rPr lang="en-GB" noProof="0" dirty="0"/>
              <a:t> </a:t>
            </a:r>
          </a:p>
          <a:p>
            <a:pPr lvl="1"/>
            <a:r>
              <a:rPr lang="ru-RU" noProof="0" dirty="0"/>
              <a:t>проверка качества процесса</a:t>
            </a:r>
            <a:r>
              <a:rPr lang="en-GB" noProof="0" dirty="0"/>
              <a:t> </a:t>
            </a:r>
            <a:r>
              <a:rPr lang="ru-RU" noProof="0" dirty="0"/>
              <a:t>путем искусственного моделирования и прочих испытаний</a:t>
            </a:r>
            <a:endParaRPr lang="en-GB" noProof="0" dirty="0"/>
          </a:p>
          <a:p>
            <a:endParaRPr lang="en-GB" noProof="0" dirty="0"/>
          </a:p>
        </p:txBody>
      </p:sp>
    </p:spTree>
    <p:extLst>
      <p:ext uri="{BB962C8B-B14F-4D97-AF65-F5344CB8AC3E}">
        <p14:creationId xmlns:p14="http://schemas.microsoft.com/office/powerpoint/2010/main" val="19200974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u-RU" b="1" dirty="0"/>
              <a:t>Управление рабочими процессами</a:t>
            </a:r>
            <a:endParaRPr lang="en-GB" b="1" noProof="0" dirty="0"/>
          </a:p>
        </p:txBody>
      </p:sp>
      <p:sp>
        <p:nvSpPr>
          <p:cNvPr id="3" name="Subtitle 2"/>
          <p:cNvSpPr>
            <a:spLocks noGrp="1"/>
          </p:cNvSpPr>
          <p:nvPr>
            <p:ph type="subTitle" idx="1"/>
          </p:nvPr>
        </p:nvSpPr>
        <p:spPr/>
        <p:txBody>
          <a:bodyPr/>
          <a:lstStyle/>
          <a:p>
            <a:r>
              <a:rPr lang="ru-RU" b="1" dirty="0"/>
              <a:t>Управление временем </a:t>
            </a:r>
          </a:p>
          <a:p>
            <a:r>
              <a:rPr lang="ru-RU" b="1" noProof="0" dirty="0"/>
              <a:t>Работа в команде </a:t>
            </a:r>
            <a:endParaRPr lang="en-GB" b="1" noProof="0" dirty="0"/>
          </a:p>
        </p:txBody>
      </p:sp>
    </p:spTree>
    <p:extLst>
      <p:ext uri="{BB962C8B-B14F-4D97-AF65-F5344CB8AC3E}">
        <p14:creationId xmlns:p14="http://schemas.microsoft.com/office/powerpoint/2010/main" val="25360909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b="1" noProof="0" dirty="0"/>
              <a:t>Задачи управления временем</a:t>
            </a:r>
            <a:endParaRPr lang="en-GB" b="1" noProof="0" dirty="0"/>
          </a:p>
        </p:txBody>
      </p:sp>
      <p:sp>
        <p:nvSpPr>
          <p:cNvPr id="3" name="Content Placeholder 2"/>
          <p:cNvSpPr>
            <a:spLocks noGrp="1"/>
          </p:cNvSpPr>
          <p:nvPr>
            <p:ph idx="1"/>
          </p:nvPr>
        </p:nvSpPr>
        <p:spPr/>
        <p:txBody>
          <a:bodyPr>
            <a:normAutofit/>
          </a:bodyPr>
          <a:lstStyle/>
          <a:p>
            <a:pPr marL="0" indent="0">
              <a:buNone/>
            </a:pPr>
            <a:endParaRPr lang="en-GB" sz="2400" noProof="0" dirty="0"/>
          </a:p>
          <a:p>
            <a:pPr marL="514350" indent="-514350">
              <a:buAutoNum type="arabicPeriod"/>
            </a:pPr>
            <a:r>
              <a:rPr lang="ru-RU" sz="2400" dirty="0"/>
              <a:t>Вовремя выполнять необходимые задачи</a:t>
            </a:r>
            <a:r>
              <a:rPr lang="en-GB" sz="2400" noProof="0" dirty="0"/>
              <a:t> (</a:t>
            </a:r>
            <a:r>
              <a:rPr lang="ru-RU" sz="2400" noProof="0" dirty="0"/>
              <a:t>а не только задачи, которые вам по душе</a:t>
            </a:r>
            <a:r>
              <a:rPr lang="en-GB" sz="2400" noProof="0" dirty="0"/>
              <a:t>)</a:t>
            </a:r>
          </a:p>
          <a:p>
            <a:pPr marL="514350" indent="-514350">
              <a:buAutoNum type="arabicPeriod"/>
            </a:pPr>
            <a:r>
              <a:rPr lang="ru-RU" sz="2400" noProof="0" dirty="0"/>
              <a:t>Планировать и расходовать</a:t>
            </a:r>
            <a:r>
              <a:rPr lang="en-GB" sz="2400" noProof="0" dirty="0"/>
              <a:t> </a:t>
            </a:r>
            <a:r>
              <a:rPr lang="ru-RU" sz="2400" noProof="0" dirty="0"/>
              <a:t>правильное количество времени на выполнение задач</a:t>
            </a:r>
            <a:endParaRPr lang="en-GB" sz="2400" noProof="0" dirty="0"/>
          </a:p>
          <a:p>
            <a:pPr marL="514350" indent="-514350">
              <a:buAutoNum type="arabicPeriod"/>
            </a:pPr>
            <a:r>
              <a:rPr lang="ru-RU" sz="2400" noProof="0" dirty="0"/>
              <a:t>Превращать потраченные часы в заработную плату</a:t>
            </a:r>
            <a:endParaRPr lang="en-GB" sz="2400" noProof="0" dirty="0"/>
          </a:p>
          <a:p>
            <a:pPr marL="514350" indent="-514350">
              <a:buAutoNum type="arabicPeriod"/>
            </a:pPr>
            <a:r>
              <a:rPr lang="ru-RU" sz="2400" noProof="0" dirty="0"/>
              <a:t>Уважать свое время и время других людей</a:t>
            </a:r>
            <a:endParaRPr lang="en-GB" sz="2400" noProof="0" dirty="0"/>
          </a:p>
        </p:txBody>
      </p:sp>
    </p:spTree>
    <p:extLst>
      <p:ext uri="{BB962C8B-B14F-4D97-AF65-F5344CB8AC3E}">
        <p14:creationId xmlns:p14="http://schemas.microsoft.com/office/powerpoint/2010/main" val="27555556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ormAutofit fontScale="90000"/>
          </a:bodyPr>
          <a:lstStyle/>
          <a:p>
            <a:pPr algn="l"/>
            <a:r>
              <a:rPr lang="ru-RU" b="1" noProof="0" dirty="0"/>
              <a:t>ИНСТРУМЕНТЫ</a:t>
            </a:r>
            <a:r>
              <a:rPr lang="en-GB" b="1" noProof="0" dirty="0"/>
              <a:t>: </a:t>
            </a:r>
            <a:r>
              <a:rPr lang="ru-RU" b="1" dirty="0"/>
              <a:t>управление временем</a:t>
            </a:r>
            <a:endParaRPr lang="en-GB" b="1" noProof="0" dirty="0"/>
          </a:p>
        </p:txBody>
      </p:sp>
      <p:sp>
        <p:nvSpPr>
          <p:cNvPr id="3" name="Content Placeholder 2"/>
          <p:cNvSpPr>
            <a:spLocks noGrp="1"/>
          </p:cNvSpPr>
          <p:nvPr>
            <p:ph idx="1"/>
          </p:nvPr>
        </p:nvSpPr>
        <p:spPr>
          <a:xfrm>
            <a:off x="457200" y="1628800"/>
            <a:ext cx="8229600" cy="4525963"/>
          </a:xfrm>
        </p:spPr>
        <p:txBody>
          <a:bodyPr>
            <a:normAutofit/>
          </a:bodyPr>
          <a:lstStyle/>
          <a:p>
            <a:r>
              <a:rPr lang="ru-RU" sz="2800" noProof="0" dirty="0"/>
              <a:t>Совещания</a:t>
            </a:r>
            <a:r>
              <a:rPr lang="en-GB" sz="2800" noProof="0" dirty="0"/>
              <a:t>, </a:t>
            </a:r>
            <a:r>
              <a:rPr lang="ru-RU" sz="2800" noProof="0" dirty="0"/>
              <a:t>календари</a:t>
            </a:r>
            <a:r>
              <a:rPr lang="en-GB" sz="2800" noProof="0" dirty="0"/>
              <a:t>, Doodle, </a:t>
            </a:r>
            <a:r>
              <a:rPr lang="ru-RU" sz="2800" noProof="0" dirty="0"/>
              <a:t>т.д</a:t>
            </a:r>
            <a:r>
              <a:rPr lang="en-GB" sz="2800" noProof="0" dirty="0"/>
              <a:t>.</a:t>
            </a:r>
          </a:p>
        </p:txBody>
      </p:sp>
    </p:spTree>
    <p:extLst>
      <p:ext uri="{BB962C8B-B14F-4D97-AF65-F5344CB8AC3E}">
        <p14:creationId xmlns:p14="http://schemas.microsoft.com/office/powerpoint/2010/main" val="29609883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Задачи командной работы</a:t>
            </a:r>
            <a:endParaRPr lang="en-GB" b="1" noProof="0" dirty="0"/>
          </a:p>
        </p:txBody>
      </p:sp>
      <p:sp>
        <p:nvSpPr>
          <p:cNvPr id="3" name="Content Placeholder 2"/>
          <p:cNvSpPr>
            <a:spLocks noGrp="1"/>
          </p:cNvSpPr>
          <p:nvPr>
            <p:ph idx="1"/>
          </p:nvPr>
        </p:nvSpPr>
        <p:spPr/>
        <p:txBody>
          <a:bodyPr>
            <a:normAutofit/>
          </a:bodyPr>
          <a:lstStyle/>
          <a:p>
            <a:pPr marL="0" indent="0">
              <a:buNone/>
            </a:pPr>
            <a:endParaRPr lang="en-GB" sz="2400" noProof="0" dirty="0"/>
          </a:p>
          <a:p>
            <a:pPr marL="514350" indent="-514350">
              <a:buAutoNum type="arabicPeriod"/>
            </a:pPr>
            <a:r>
              <a:rPr lang="ru-RU" sz="2400" noProof="0" dirty="0"/>
              <a:t>Сотрудники знают, почему, что и когда они делают</a:t>
            </a:r>
            <a:r>
              <a:rPr lang="en-GB" sz="2400" noProof="0" dirty="0"/>
              <a:t>: </a:t>
            </a:r>
            <a:r>
              <a:rPr lang="ru-RU" sz="2400" noProof="0" dirty="0">
                <a:solidFill>
                  <a:schemeClr val="tx1">
                    <a:lumMod val="95000"/>
                  </a:schemeClr>
                </a:solidFill>
              </a:rPr>
              <a:t>их действия должны вносить вклад в</a:t>
            </a:r>
            <a:r>
              <a:rPr lang="en-GB" sz="2400" noProof="0" dirty="0">
                <a:solidFill>
                  <a:schemeClr val="tx1">
                    <a:lumMod val="95000"/>
                  </a:schemeClr>
                </a:solidFill>
              </a:rPr>
              <a:t> </a:t>
            </a:r>
            <a:r>
              <a:rPr lang="ru-RU" sz="2400" noProof="0" dirty="0">
                <a:solidFill>
                  <a:schemeClr val="tx1">
                    <a:lumMod val="95000"/>
                  </a:schemeClr>
                </a:solidFill>
              </a:rPr>
              <a:t>достижение цели(ей) и результата(ов</a:t>
            </a:r>
            <a:r>
              <a:rPr lang="en-GB" sz="2400" noProof="0" dirty="0">
                <a:solidFill>
                  <a:schemeClr val="tx1">
                    <a:lumMod val="95000"/>
                  </a:schemeClr>
                </a:solidFill>
              </a:rPr>
              <a:t>).</a:t>
            </a:r>
          </a:p>
          <a:p>
            <a:pPr marL="514350" indent="-514350">
              <a:buAutoNum type="arabicPeriod"/>
            </a:pPr>
            <a:r>
              <a:rPr lang="ru-RU" sz="2400" noProof="0" dirty="0">
                <a:solidFill>
                  <a:schemeClr val="tx1">
                    <a:lumMod val="95000"/>
                  </a:schemeClr>
                </a:solidFill>
              </a:rPr>
              <a:t>Сотрудники знают, что делают другие</a:t>
            </a:r>
            <a:r>
              <a:rPr lang="en-GB" sz="2400" noProof="0" dirty="0">
                <a:solidFill>
                  <a:schemeClr val="tx1">
                    <a:lumMod val="95000"/>
                  </a:schemeClr>
                </a:solidFill>
              </a:rPr>
              <a:t>.</a:t>
            </a:r>
          </a:p>
          <a:p>
            <a:pPr marL="514350" indent="-514350">
              <a:buAutoNum type="arabicPeriod"/>
            </a:pPr>
            <a:r>
              <a:rPr lang="ru-RU" sz="2400" noProof="0" dirty="0">
                <a:solidFill>
                  <a:schemeClr val="tx1">
                    <a:lumMod val="95000"/>
                  </a:schemeClr>
                </a:solidFill>
              </a:rPr>
              <a:t>Сотрудники понимают процесс</a:t>
            </a:r>
            <a:r>
              <a:rPr lang="en-GB" sz="2400" noProof="0" dirty="0">
                <a:solidFill>
                  <a:schemeClr val="tx1">
                    <a:lumMod val="95000"/>
                  </a:schemeClr>
                </a:solidFill>
              </a:rPr>
              <a:t>: </a:t>
            </a:r>
            <a:r>
              <a:rPr lang="ru-RU" sz="2400" noProof="0" dirty="0">
                <a:solidFill>
                  <a:schemeClr val="tx1">
                    <a:lumMod val="95000"/>
                  </a:schemeClr>
                </a:solidFill>
              </a:rPr>
              <a:t>вход</a:t>
            </a:r>
            <a:r>
              <a:rPr lang="en-GB" sz="2400" noProof="0" dirty="0">
                <a:solidFill>
                  <a:schemeClr val="tx1">
                    <a:lumMod val="95000"/>
                  </a:schemeClr>
                </a:solidFill>
              </a:rPr>
              <a:t> – </a:t>
            </a:r>
            <a:r>
              <a:rPr lang="ru-RU" sz="2400" noProof="0" dirty="0">
                <a:solidFill>
                  <a:schemeClr val="tx1">
                    <a:lumMod val="95000"/>
                  </a:schemeClr>
                </a:solidFill>
              </a:rPr>
              <a:t>выход</a:t>
            </a:r>
            <a:r>
              <a:rPr lang="en-GB" sz="2400" noProof="0" dirty="0">
                <a:solidFill>
                  <a:schemeClr val="tx1">
                    <a:lumMod val="95000"/>
                  </a:schemeClr>
                </a:solidFill>
              </a:rPr>
              <a:t>.</a:t>
            </a:r>
          </a:p>
          <a:p>
            <a:pPr marL="514350" indent="-514350">
              <a:buAutoNum type="arabicPeriod"/>
            </a:pPr>
            <a:r>
              <a:rPr lang="ru-RU" sz="2400" noProof="0" dirty="0">
                <a:solidFill>
                  <a:schemeClr val="tx1">
                    <a:lumMod val="95000"/>
                  </a:schemeClr>
                </a:solidFill>
              </a:rPr>
              <a:t>Сотрудники могут оставлять отзывы о других и получать отзывы о себе</a:t>
            </a:r>
            <a:r>
              <a:rPr lang="en-GB" sz="2400" noProof="0" dirty="0">
                <a:solidFill>
                  <a:schemeClr val="tx1">
                    <a:lumMod val="95000"/>
                  </a:schemeClr>
                </a:solidFill>
              </a:rPr>
              <a:t>.</a:t>
            </a:r>
          </a:p>
          <a:p>
            <a:pPr marL="514350" indent="-514350">
              <a:buAutoNum type="arabicPeriod"/>
            </a:pPr>
            <a:r>
              <a:rPr lang="ru-RU" sz="2400" noProof="0" dirty="0">
                <a:solidFill>
                  <a:schemeClr val="tx1">
                    <a:lumMod val="95000"/>
                  </a:schemeClr>
                </a:solidFill>
              </a:rPr>
              <a:t>Сотрудники оснащены всеми необходимыми материалами и инструментами</a:t>
            </a:r>
            <a:r>
              <a:rPr lang="et-EE" sz="2400" noProof="0" dirty="0">
                <a:solidFill>
                  <a:schemeClr val="tx1">
                    <a:lumMod val="95000"/>
                  </a:schemeClr>
                </a:solidFill>
              </a:rPr>
              <a:t>.</a:t>
            </a:r>
            <a:endParaRPr lang="en-GB" sz="2400" noProof="0" dirty="0">
              <a:solidFill>
                <a:schemeClr val="tx1">
                  <a:lumMod val="95000"/>
                </a:schemeClr>
              </a:solidFill>
            </a:endParaRPr>
          </a:p>
          <a:p>
            <a:pPr marL="514350" indent="-514350">
              <a:buAutoNum type="arabicPeriod"/>
            </a:pPr>
            <a:endParaRPr lang="en-GB" sz="2400" noProof="0" dirty="0"/>
          </a:p>
        </p:txBody>
      </p:sp>
    </p:spTree>
    <p:extLst>
      <p:ext uri="{BB962C8B-B14F-4D97-AF65-F5344CB8AC3E}">
        <p14:creationId xmlns:p14="http://schemas.microsoft.com/office/powerpoint/2010/main" val="20266785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ИНСТРУМЕНТЫ</a:t>
            </a:r>
            <a:r>
              <a:rPr lang="en-GB" b="1" noProof="0" dirty="0"/>
              <a:t>: </a:t>
            </a:r>
            <a:r>
              <a:rPr lang="ru-RU" b="1" noProof="0" dirty="0"/>
              <a:t>командная работа</a:t>
            </a:r>
            <a:endParaRPr lang="en-GB" b="1" noProof="0" dirty="0"/>
          </a:p>
        </p:txBody>
      </p:sp>
      <p:sp>
        <p:nvSpPr>
          <p:cNvPr id="3" name="Content Placeholder 2"/>
          <p:cNvSpPr>
            <a:spLocks noGrp="1"/>
          </p:cNvSpPr>
          <p:nvPr>
            <p:ph idx="1"/>
          </p:nvPr>
        </p:nvSpPr>
        <p:spPr/>
        <p:txBody>
          <a:bodyPr>
            <a:normAutofit/>
          </a:bodyPr>
          <a:lstStyle/>
          <a:p>
            <a:r>
              <a:rPr lang="ru-RU" sz="2400" noProof="0" dirty="0"/>
              <a:t>Облачные сервисы для</a:t>
            </a:r>
            <a:r>
              <a:rPr lang="en-GB" sz="2400" noProof="0" dirty="0"/>
              <a:t>:</a:t>
            </a:r>
          </a:p>
          <a:p>
            <a:pPr lvl="1"/>
            <a:r>
              <a:rPr lang="ru-RU" sz="2400" noProof="0" dirty="0"/>
              <a:t>коммуникации</a:t>
            </a:r>
            <a:endParaRPr lang="en-GB" sz="2400" noProof="0" dirty="0"/>
          </a:p>
          <a:p>
            <a:pPr lvl="1"/>
            <a:r>
              <a:rPr lang="ru-RU" sz="2400" noProof="0" dirty="0"/>
              <a:t>документации</a:t>
            </a:r>
            <a:endParaRPr lang="en-GB" sz="2400" noProof="0" dirty="0"/>
          </a:p>
          <a:p>
            <a:pPr lvl="1"/>
            <a:r>
              <a:rPr lang="ru-RU" sz="2400" noProof="0" dirty="0"/>
              <a:t>обмена файлами</a:t>
            </a:r>
            <a:endParaRPr lang="en-GB" sz="2400" noProof="0" dirty="0"/>
          </a:p>
          <a:p>
            <a:r>
              <a:rPr lang="ru-RU" sz="2400" noProof="0" dirty="0"/>
              <a:t>Конвертер времени</a:t>
            </a:r>
            <a:r>
              <a:rPr lang="en-GB" sz="2400" noProof="0" dirty="0"/>
              <a:t> </a:t>
            </a:r>
            <a:r>
              <a:rPr lang="en-GB" sz="2400" u="sng" noProof="0" dirty="0">
                <a:hlinkClick r:id="rId3"/>
              </a:rPr>
              <a:t>https://www.thetimezoneconverter.com/</a:t>
            </a:r>
            <a:endParaRPr lang="en-GB" sz="2400" noProof="0" dirty="0"/>
          </a:p>
          <a:p>
            <a:r>
              <a:rPr lang="ru-RU" sz="2400" noProof="0" dirty="0"/>
              <a:t>Инструменты для оформления и дизайна</a:t>
            </a:r>
            <a:endParaRPr lang="en-GB" sz="2400" noProof="0" dirty="0"/>
          </a:p>
          <a:p>
            <a:pPr marL="0" indent="0">
              <a:buNone/>
            </a:pPr>
            <a:endParaRPr lang="en-GB" sz="2400" noProof="0" dirty="0"/>
          </a:p>
        </p:txBody>
      </p:sp>
    </p:spTree>
    <p:extLst>
      <p:ext uri="{BB962C8B-B14F-4D97-AF65-F5344CB8AC3E}">
        <p14:creationId xmlns:p14="http://schemas.microsoft.com/office/powerpoint/2010/main" val="11820237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b="1" noProof="0" dirty="0"/>
              <a:t>ИНСТРУМЕНТ</a:t>
            </a:r>
            <a:r>
              <a:rPr lang="en-GB" b="1" noProof="0" dirty="0"/>
              <a:t>: Slack – </a:t>
            </a:r>
            <a:r>
              <a:rPr lang="ru-RU" b="1" noProof="0" dirty="0"/>
              <a:t>начать очень просто</a:t>
            </a:r>
            <a:endParaRPr lang="en-GB" b="1" noProof="0" dirty="0"/>
          </a:p>
        </p:txBody>
      </p:sp>
      <p:sp>
        <p:nvSpPr>
          <p:cNvPr id="3" name="Content Placeholder 2"/>
          <p:cNvSpPr>
            <a:spLocks noGrp="1"/>
          </p:cNvSpPr>
          <p:nvPr>
            <p:ph idx="1"/>
          </p:nvPr>
        </p:nvSpPr>
        <p:spPr/>
        <p:txBody>
          <a:bodyPr>
            <a:normAutofit/>
          </a:bodyPr>
          <a:lstStyle/>
          <a:p>
            <a:r>
              <a:rPr lang="en-GB" sz="2400" noProof="0" dirty="0">
                <a:hlinkClick r:id="rId3"/>
              </a:rPr>
              <a:t>https://slack.com/</a:t>
            </a:r>
            <a:r>
              <a:rPr lang="en-GB" sz="2400" noProof="0" dirty="0"/>
              <a:t> </a:t>
            </a:r>
          </a:p>
          <a:p>
            <a:r>
              <a:rPr lang="ru-RU" sz="2400" noProof="0" dirty="0"/>
              <a:t>Если вы хотите создать свою команду</a:t>
            </a:r>
            <a:r>
              <a:rPr lang="en-GB" sz="2400" noProof="0" dirty="0"/>
              <a:t> </a:t>
            </a:r>
            <a:r>
              <a:rPr lang="ru-RU" sz="2400" noProof="0" dirty="0"/>
              <a:t>и пригласить других</a:t>
            </a:r>
            <a:r>
              <a:rPr lang="en-GB" sz="2400" noProof="0" dirty="0"/>
              <a:t>:</a:t>
            </a:r>
            <a:endParaRPr lang="en-GB" sz="2400" noProof="0" dirty="0">
              <a:hlinkClick r:id="rId3"/>
            </a:endParaRPr>
          </a:p>
          <a:p>
            <a:endParaRPr lang="en-GB" sz="2400" noProof="0" dirty="0"/>
          </a:p>
        </p:txBody>
      </p:sp>
      <p:pic>
        <p:nvPicPr>
          <p:cNvPr id="6" name="Picture 5">
            <a:extLst>
              <a:ext uri="{FF2B5EF4-FFF2-40B4-BE49-F238E27FC236}">
                <a16:creationId xmlns:a16="http://schemas.microsoft.com/office/drawing/2014/main" id="{85E6ADAC-92ED-4808-A146-587EB1385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627639"/>
            <a:ext cx="7626062" cy="3955723"/>
          </a:xfrm>
          <a:prstGeom prst="rect">
            <a:avLst/>
          </a:prstGeom>
        </p:spPr>
      </p:pic>
    </p:spTree>
    <p:extLst>
      <p:ext uri="{BB962C8B-B14F-4D97-AF65-F5344CB8AC3E}">
        <p14:creationId xmlns:p14="http://schemas.microsoft.com/office/powerpoint/2010/main" val="35408472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noProof="0" dirty="0"/>
              <a:t>ИНСТРУМЕНТ</a:t>
            </a:r>
            <a:r>
              <a:rPr lang="en-GB" b="1" noProof="0" dirty="0"/>
              <a:t>: Slack</a:t>
            </a:r>
          </a:p>
        </p:txBody>
      </p:sp>
      <p:sp>
        <p:nvSpPr>
          <p:cNvPr id="3" name="Content Placeholder 2"/>
          <p:cNvSpPr>
            <a:spLocks noGrp="1"/>
          </p:cNvSpPr>
          <p:nvPr>
            <p:ph idx="1"/>
          </p:nvPr>
        </p:nvSpPr>
        <p:spPr/>
        <p:txBody>
          <a:bodyPr>
            <a:normAutofit/>
          </a:bodyPr>
          <a:lstStyle/>
          <a:p>
            <a:r>
              <a:rPr lang="ru-RU" sz="2400" dirty="0"/>
              <a:t>Каналы</a:t>
            </a:r>
            <a:r>
              <a:rPr lang="en-GB" sz="2400" noProof="0" dirty="0"/>
              <a:t> </a:t>
            </a:r>
          </a:p>
          <a:p>
            <a:pPr lvl="1"/>
            <a:r>
              <a:rPr lang="en-GB" sz="2400" noProof="0" dirty="0"/>
              <a:t>#random – </a:t>
            </a:r>
            <a:r>
              <a:rPr lang="ru-RU" sz="2400" noProof="0" dirty="0"/>
              <a:t>для обмена идеями</a:t>
            </a:r>
            <a:endParaRPr lang="en-GB" sz="2400" noProof="0" dirty="0"/>
          </a:p>
          <a:p>
            <a:pPr lvl="1"/>
            <a:r>
              <a:rPr lang="en-GB" sz="2400" noProof="0" dirty="0"/>
              <a:t>#training – </a:t>
            </a:r>
            <a:r>
              <a:rPr lang="ru-RU" sz="2400" noProof="0" dirty="0"/>
              <a:t>мысли и мнения об обучении</a:t>
            </a:r>
            <a:endParaRPr lang="en-GB" sz="2400" noProof="0" dirty="0"/>
          </a:p>
          <a:p>
            <a:pPr lvl="1"/>
            <a:r>
              <a:rPr lang="en-GB" sz="2400" noProof="0" dirty="0"/>
              <a:t>#tools – </a:t>
            </a:r>
            <a:r>
              <a:rPr lang="ru-RU" sz="2400" noProof="0" dirty="0"/>
              <a:t>для обмена полезными инструментами</a:t>
            </a:r>
            <a:endParaRPr lang="en-GB" sz="2400" noProof="0" dirty="0"/>
          </a:p>
          <a:p>
            <a:r>
              <a:rPr lang="ru-RU" sz="2400" noProof="0" dirty="0"/>
              <a:t>Поиск</a:t>
            </a:r>
            <a:endParaRPr lang="en-GB" sz="2400" noProof="0" dirty="0"/>
          </a:p>
          <a:p>
            <a:r>
              <a:rPr lang="ru-RU" sz="2400" noProof="0" dirty="0"/>
              <a:t>Интеграция</a:t>
            </a:r>
            <a:r>
              <a:rPr lang="en-GB" sz="2400" noProof="0" dirty="0"/>
              <a:t> – </a:t>
            </a:r>
            <a:r>
              <a:rPr lang="ru-RU" sz="2400" noProof="0" dirty="0"/>
              <a:t>совместим с уже имеющимися у вас инструментами и сервисами</a:t>
            </a:r>
            <a:endParaRPr lang="en-GB" sz="2400" noProof="0" dirty="0"/>
          </a:p>
          <a:p>
            <a:r>
              <a:rPr lang="ru-RU" sz="2400" noProof="0" dirty="0"/>
              <a:t>Безопасность</a:t>
            </a:r>
            <a:endParaRPr lang="en-GB" sz="2400" noProof="0" dirty="0"/>
          </a:p>
        </p:txBody>
      </p:sp>
    </p:spTree>
    <p:extLst>
      <p:ext uri="{BB962C8B-B14F-4D97-AF65-F5344CB8AC3E}">
        <p14:creationId xmlns:p14="http://schemas.microsoft.com/office/powerpoint/2010/main" val="14823729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b="1" dirty="0"/>
              <a:t>Упражнение </a:t>
            </a:r>
            <a:endParaRPr lang="en-GB" b="1" noProof="0" dirty="0"/>
          </a:p>
        </p:txBody>
      </p:sp>
      <p:sp>
        <p:nvSpPr>
          <p:cNvPr id="3" name="Content Placeholder 2"/>
          <p:cNvSpPr>
            <a:spLocks noGrp="1"/>
          </p:cNvSpPr>
          <p:nvPr>
            <p:ph idx="1"/>
          </p:nvPr>
        </p:nvSpPr>
        <p:spPr>
          <a:xfrm>
            <a:off x="457200" y="1600201"/>
            <a:ext cx="8229600" cy="4133056"/>
          </a:xfrm>
        </p:spPr>
        <p:txBody>
          <a:bodyPr>
            <a:normAutofit/>
          </a:bodyPr>
          <a:lstStyle/>
          <a:p>
            <a:r>
              <a:rPr lang="ru-RU" sz="2400" noProof="0" dirty="0"/>
              <a:t>Чтобы использовать </a:t>
            </a:r>
            <a:r>
              <a:rPr lang="en-GB" sz="2400" noProof="0" dirty="0"/>
              <a:t>Slack, </a:t>
            </a:r>
            <a:r>
              <a:rPr lang="ru-RU" sz="2400" noProof="0" dirty="0"/>
              <a:t>воспользуйтесь ссылкой ниже</a:t>
            </a:r>
            <a:endParaRPr lang="et-EE" sz="2400" noProof="0" dirty="0"/>
          </a:p>
          <a:p>
            <a:pPr marL="357188" indent="0">
              <a:buNone/>
            </a:pPr>
            <a:r>
              <a:rPr lang="en-US" altLang="en-US" sz="2400" u="sng" dirty="0">
                <a:solidFill>
                  <a:srgbClr val="0576B9"/>
                </a:solidFill>
                <a:latin typeface="Lato"/>
                <a:hlinkClick r:id="rId3"/>
              </a:rPr>
              <a:t>collaboration-nef7124.slack.com</a:t>
            </a:r>
            <a:endParaRPr lang="en-US" altLang="en-US" sz="2400" dirty="0">
              <a:solidFill>
                <a:srgbClr val="434245"/>
              </a:solidFill>
              <a:latin typeface="Lato"/>
            </a:endParaRPr>
          </a:p>
          <a:p>
            <a:pPr marL="355600" indent="0">
              <a:buNone/>
            </a:pPr>
            <a:r>
              <a:rPr lang="en-GB" sz="2400" noProof="0" dirty="0">
                <a:hlinkClick r:id="rId4"/>
              </a:rPr>
              <a:t>http://bit.ly/SlackForCollaboration</a:t>
            </a:r>
            <a:r>
              <a:rPr lang="en-GB" sz="2400" noProof="0" dirty="0"/>
              <a:t> </a:t>
            </a:r>
          </a:p>
          <a:p>
            <a:r>
              <a:rPr lang="ru-RU" sz="2400" noProof="0" dirty="0"/>
              <a:t>Оригинальная ссылка</a:t>
            </a:r>
            <a:endParaRPr lang="en-GB" sz="2400" noProof="0" dirty="0"/>
          </a:p>
          <a:p>
            <a:pPr marL="0" indent="0">
              <a:buNone/>
            </a:pPr>
            <a:r>
              <a:rPr lang="en-GB" sz="1800" noProof="0" dirty="0">
                <a:hlinkClick r:id="rId5"/>
              </a:rPr>
              <a:t>https://join.slack.com/t/collaboration-nef7124/shared_invite/enQtNTc3MDU1MzExNzc2LTk4ZGY2YThiNmY3M2VhMGY2OTNiMDgwOTNkZmNmMjg4ZjZjNDUyZjg5NmFhYzc1MzQzZDc2YjdmYWJlNjg4NDY</a:t>
            </a:r>
            <a:endParaRPr lang="en-GB" sz="1800" noProof="0" dirty="0"/>
          </a:p>
          <a:p>
            <a:pPr marL="0" indent="0">
              <a:buNone/>
            </a:pPr>
            <a:endParaRPr lang="en-GB" sz="2400" noProof="0" dirty="0"/>
          </a:p>
          <a:p>
            <a:pPr marL="0" indent="0">
              <a:buNone/>
            </a:pPr>
            <a:endParaRPr lang="en-GB" sz="2400" noProof="0" dirty="0"/>
          </a:p>
        </p:txBody>
      </p:sp>
    </p:spTree>
    <p:extLst>
      <p:ext uri="{BB962C8B-B14F-4D97-AF65-F5344CB8AC3E}">
        <p14:creationId xmlns:p14="http://schemas.microsoft.com/office/powerpoint/2010/main" val="762706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5992</Words>
  <Application>Microsoft Office PowerPoint</Application>
  <PresentationFormat>On-screen Show (4:3)</PresentationFormat>
  <Paragraphs>891</Paragraphs>
  <Slides>118</Slides>
  <Notes>114</Notes>
  <HiddenSlides>14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118</vt:i4>
      </vt:variant>
    </vt:vector>
  </HeadingPairs>
  <TitlesOfParts>
    <vt:vector size="126" baseType="lpstr">
      <vt:lpstr>Arial</vt:lpstr>
      <vt:lpstr>Bebas Neue Bold</vt:lpstr>
      <vt:lpstr>Calibri</vt:lpstr>
      <vt:lpstr>Gill Sans MT</vt:lpstr>
      <vt:lpstr>Lato</vt:lpstr>
      <vt:lpstr>Raleway</vt:lpstr>
      <vt:lpstr>Wingdings</vt:lpstr>
      <vt:lpstr>Office Theme</vt:lpstr>
      <vt:lpstr>PowerPoint Presentation</vt:lpstr>
      <vt:lpstr>Вступительная часть </vt:lpstr>
      <vt:lpstr>Результаты </vt:lpstr>
      <vt:lpstr>Наши задачи </vt:lpstr>
      <vt:lpstr>Ваши задачи </vt:lpstr>
      <vt:lpstr>PowerPoint Presentation</vt:lpstr>
      <vt:lpstr>PowerPoint Presentation</vt:lpstr>
      <vt:lpstr>Вступительное обсуждение </vt:lpstr>
      <vt:lpstr>Управление организацией и инструменты </vt:lpstr>
      <vt:lpstr>ЗАЧЕМ: Логика управления </vt:lpstr>
      <vt:lpstr>PowerPoint Presentation</vt:lpstr>
      <vt:lpstr>КАК: элементы управления </vt:lpstr>
      <vt:lpstr>КАК: процессы для управления </vt:lpstr>
      <vt:lpstr>КАК: принципы и инструменты управления </vt:lpstr>
      <vt:lpstr>Простой жизненный цикл: Как разрабатываются инструменты? Общие принципы инструментов управления.</vt:lpstr>
      <vt:lpstr>Каскадная модель (Waterfall)</vt:lpstr>
      <vt:lpstr>PowerPoint Presentation</vt:lpstr>
      <vt:lpstr>Каскадная модель: планирование  </vt:lpstr>
      <vt:lpstr>Каскадная модель: требования </vt:lpstr>
      <vt:lpstr>Каскадная модель: анализ 1</vt:lpstr>
      <vt:lpstr>Каскадная модель: анализ 2</vt:lpstr>
      <vt:lpstr>Каскадная модель: проектирование </vt:lpstr>
      <vt:lpstr>Каскадная модель: разработка </vt:lpstr>
      <vt:lpstr>Каскадная модель: тестирование </vt:lpstr>
      <vt:lpstr>Каскадная модель: поддержка</vt:lpstr>
      <vt:lpstr>PowerPoint Presentation</vt:lpstr>
      <vt:lpstr>Каскадная модель: верификация и валидация </vt:lpstr>
      <vt:lpstr>PowerPoint Presentation</vt:lpstr>
      <vt:lpstr>Каскадная модель: непрерывная работа </vt:lpstr>
      <vt:lpstr>Преимущества и недостатки </vt:lpstr>
      <vt:lpstr>PowerPoint Presentation</vt:lpstr>
      <vt:lpstr>В самом начале…  </vt:lpstr>
      <vt:lpstr>Цикл Деминга </vt:lpstr>
      <vt:lpstr>Следующие шаги </vt:lpstr>
      <vt:lpstr>Гибкость </vt:lpstr>
      <vt:lpstr>Манифест гибкой разработки программного обеспечения  </vt:lpstr>
      <vt:lpstr>PowerPoint Presentation</vt:lpstr>
      <vt:lpstr>?</vt:lpstr>
      <vt:lpstr>Скрам (Scrum): ЗАЧЕМ </vt:lpstr>
      <vt:lpstr>Скрам: ЧТО </vt:lpstr>
      <vt:lpstr>Личности   </vt:lpstr>
      <vt:lpstr>Скрам: ценности </vt:lpstr>
      <vt:lpstr>Скрам: принципы </vt:lpstr>
      <vt:lpstr>Роли Скрам: Владелец продукта </vt:lpstr>
      <vt:lpstr>Роли Скрам: Скрам-мастер </vt:lpstr>
      <vt:lpstr>Роли Скрам: Команда</vt:lpstr>
      <vt:lpstr>PowerPoint Presentation</vt:lpstr>
      <vt:lpstr>Скрам: процесс </vt:lpstr>
      <vt:lpstr>PowerPoint Presentation</vt:lpstr>
      <vt:lpstr>Скрам: ресурсы </vt:lpstr>
      <vt:lpstr>Как выбирать и использовать наилучшие инструменты </vt:lpstr>
      <vt:lpstr>ИНСТРУМЕНТЫ: взаимодействие через Интернет </vt:lpstr>
      <vt:lpstr>ИНСТРУМЕНТЫ: Doodle</vt:lpstr>
      <vt:lpstr>ИНСТРУМЕНТЫ: основные облачные сервисы </vt:lpstr>
      <vt:lpstr>Что использовать?  Источник:  https://www.cnet.com/how-to/onedrive-dropbox-google-drive-and-box-which-cloud-storage-service-is-right-for-you/</vt:lpstr>
      <vt:lpstr>ИНСТРУМЕНТЫ: Google Drive</vt:lpstr>
      <vt:lpstr>ИНСТРУМЕНТЫ: Google Drive в вашем компьютере </vt:lpstr>
      <vt:lpstr>ИНСТРУМЕНТЫ: Google in Business -  GSuite</vt:lpstr>
      <vt:lpstr>ИНСТРУМЕНТЫ: OneDrive</vt:lpstr>
      <vt:lpstr>ИНСТРУМЕНТЫ: OneDrive</vt:lpstr>
      <vt:lpstr>ИНСТРУМЕНТЫ: другие </vt:lpstr>
      <vt:lpstr>ИНСТРУМЕНТЫ: другие </vt:lpstr>
      <vt:lpstr>ИНСТРУМЕНТЫ: Dropbox</vt:lpstr>
      <vt:lpstr>ИНСТРУМЕНТЫ: Dropbox</vt:lpstr>
      <vt:lpstr>ИНСТРУМЕНТЫ для опросов </vt:lpstr>
      <vt:lpstr>ИНСТРУМЕНТЫ для тестов и развлечения </vt:lpstr>
      <vt:lpstr>ИНСТРУМЕНТЫ для создания веб-страниц </vt:lpstr>
      <vt:lpstr>Другие инструменты </vt:lpstr>
      <vt:lpstr>Упражнение </vt:lpstr>
      <vt:lpstr>Заказ и выбор инструментов</vt:lpstr>
      <vt:lpstr>КАК </vt:lpstr>
      <vt:lpstr>ЧТО: вопросы при выборе или заказе инструмента</vt:lpstr>
      <vt:lpstr>ЧТО: выбор наилучшего ПО </vt:lpstr>
      <vt:lpstr>Пример: предложение </vt:lpstr>
      <vt:lpstr> СОВЕТЫ по выбору и использованию инструментов   </vt:lpstr>
      <vt:lpstr>Управление проектами</vt:lpstr>
      <vt:lpstr>ЧТО: проект </vt:lpstr>
      <vt:lpstr>Шесть характерных особенностей проекта </vt:lpstr>
      <vt:lpstr>Что обеспечивает успех проекта?</vt:lpstr>
      <vt:lpstr>Жизненный цикл проекта </vt:lpstr>
      <vt:lpstr>ЗАЧЕМ и ЧТО: управление проектом </vt:lpstr>
      <vt:lpstr>КАК: методологии управления проектами </vt:lpstr>
      <vt:lpstr>Каскадная модель и Скрам</vt:lpstr>
      <vt:lpstr>Канбан </vt:lpstr>
      <vt:lpstr>PowerPoint Presentation</vt:lpstr>
      <vt:lpstr>Канбан </vt:lpstr>
      <vt:lpstr>Lean-методология (методология рационализации рабочих процессов)</vt:lpstr>
      <vt:lpstr>Принципы Lean-методологии </vt:lpstr>
      <vt:lpstr>Три типа потерь – 3M</vt:lpstr>
      <vt:lpstr>Six Sigma (методология шести сигм)</vt:lpstr>
      <vt:lpstr>Six Sigma (методология шести сигм)</vt:lpstr>
      <vt:lpstr>Управление рабочими процессами</vt:lpstr>
      <vt:lpstr>Задачи управления временем</vt:lpstr>
      <vt:lpstr>ИНСТРУМЕНТЫ: управление временем</vt:lpstr>
      <vt:lpstr>Задачи командной работы</vt:lpstr>
      <vt:lpstr>ИНСТРУМЕНТЫ: командная работа</vt:lpstr>
      <vt:lpstr>ИНСТРУМЕНТ: Slack – начать очень просто</vt:lpstr>
      <vt:lpstr>ИНСТРУМЕНТ: Slack</vt:lpstr>
      <vt:lpstr>Упражнение </vt:lpstr>
      <vt:lpstr>Инструменты для ОГО</vt:lpstr>
      <vt:lpstr>Привлечение средств</vt:lpstr>
      <vt:lpstr>Задачи привлечения средств </vt:lpstr>
      <vt:lpstr>Методы привлечения средств</vt:lpstr>
      <vt:lpstr>Местный эксперт </vt:lpstr>
      <vt:lpstr>Безопасность </vt:lpstr>
      <vt:lpstr>Упражнение  </vt:lpstr>
      <vt:lpstr>Методы обеспечения безопасности</vt:lpstr>
      <vt:lpstr>Безопасная коммуникация</vt:lpstr>
      <vt:lpstr>HTTPS по умолчанию</vt:lpstr>
      <vt:lpstr>Проблемы электронной почты</vt:lpstr>
      <vt:lpstr>Электронная почта</vt:lpstr>
      <vt:lpstr>Передача данных</vt:lpstr>
      <vt:lpstr>Безопасное хранение данных</vt:lpstr>
      <vt:lpstr>Советы по обеспечению безопасности</vt:lpstr>
      <vt:lpstr>КЛЮЧЕВЫЕ ХАРАКТЕРИСТИКИ СОВРЕМЕННЫХ ОРГАНИЗАЦИЙ</vt:lpstr>
      <vt:lpstr>Упражнение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Nazarenko</dc:creator>
  <cp:lastModifiedBy>Alexandra Nazarenko</cp:lastModifiedBy>
  <cp:revision>1</cp:revision>
  <dcterms:created xsi:type="dcterms:W3CDTF">2019-03-27T08:57:57Z</dcterms:created>
  <dcterms:modified xsi:type="dcterms:W3CDTF">2019-03-27T08:59:51Z</dcterms:modified>
</cp:coreProperties>
</file>