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402" r:id="rId2"/>
    <p:sldId id="282" r:id="rId3"/>
    <p:sldId id="261" r:id="rId4"/>
    <p:sldId id="621" r:id="rId5"/>
    <p:sldId id="622" r:id="rId6"/>
    <p:sldId id="623" r:id="rId7"/>
    <p:sldId id="624" r:id="rId8"/>
    <p:sldId id="521" r:id="rId9"/>
    <p:sldId id="516" r:id="rId10"/>
    <p:sldId id="288" r:id="rId11"/>
    <p:sldId id="284" r:id="rId12"/>
    <p:sldId id="418" r:id="rId13"/>
    <p:sldId id="417" r:id="rId14"/>
    <p:sldId id="416" r:id="rId15"/>
    <p:sldId id="419" r:id="rId16"/>
    <p:sldId id="421" r:id="rId17"/>
    <p:sldId id="490" r:id="rId18"/>
    <p:sldId id="511" r:id="rId19"/>
    <p:sldId id="506" r:id="rId20"/>
    <p:sldId id="513" r:id="rId21"/>
    <p:sldId id="519" r:id="rId22"/>
    <p:sldId id="492" r:id="rId23"/>
    <p:sldId id="601" r:id="rId24"/>
    <p:sldId id="422" r:id="rId25"/>
    <p:sldId id="423" r:id="rId26"/>
    <p:sldId id="439" r:id="rId27"/>
    <p:sldId id="426" r:id="rId28"/>
    <p:sldId id="452" r:id="rId29"/>
    <p:sldId id="454" r:id="rId30"/>
    <p:sldId id="455" r:id="rId31"/>
    <p:sldId id="456" r:id="rId32"/>
    <p:sldId id="457" r:id="rId33"/>
    <p:sldId id="464" r:id="rId34"/>
    <p:sldId id="620" r:id="rId35"/>
    <p:sldId id="534" r:id="rId36"/>
    <p:sldId id="610" r:id="rId37"/>
    <p:sldId id="618" r:id="rId38"/>
    <p:sldId id="462" r:id="rId39"/>
    <p:sldId id="485" r:id="rId40"/>
    <p:sldId id="619" r:id="rId41"/>
    <p:sldId id="466" r:id="rId42"/>
    <p:sldId id="489" r:id="rId43"/>
    <p:sldId id="440" r:id="rId44"/>
    <p:sldId id="587" r:id="rId45"/>
    <p:sldId id="588" r:id="rId46"/>
    <p:sldId id="523" r:id="rId47"/>
    <p:sldId id="526" r:id="rId48"/>
    <p:sldId id="525" r:id="rId49"/>
    <p:sldId id="527" r:id="rId50"/>
    <p:sldId id="528" r:id="rId51"/>
    <p:sldId id="530" r:id="rId52"/>
    <p:sldId id="529" r:id="rId53"/>
    <p:sldId id="518" r:id="rId54"/>
    <p:sldId id="479" r:id="rId55"/>
    <p:sldId id="535" r:id="rId56"/>
    <p:sldId id="536" r:id="rId57"/>
    <p:sldId id="537" r:id="rId58"/>
    <p:sldId id="582" r:id="rId59"/>
    <p:sldId id="539" r:id="rId60"/>
    <p:sldId id="540" r:id="rId61"/>
    <p:sldId id="538" r:id="rId62"/>
    <p:sldId id="541" r:id="rId63"/>
    <p:sldId id="542" r:id="rId64"/>
    <p:sldId id="543" r:id="rId65"/>
    <p:sldId id="544" r:id="rId66"/>
    <p:sldId id="545" r:id="rId67"/>
    <p:sldId id="546" r:id="rId68"/>
    <p:sldId id="547" r:id="rId69"/>
    <p:sldId id="548" r:id="rId70"/>
    <p:sldId id="549" r:id="rId71"/>
    <p:sldId id="550" r:id="rId72"/>
    <p:sldId id="551" r:id="rId73"/>
    <p:sldId id="552" r:id="rId74"/>
    <p:sldId id="553" r:id="rId75"/>
    <p:sldId id="554" r:id="rId76"/>
    <p:sldId id="555" r:id="rId77"/>
    <p:sldId id="556" r:id="rId78"/>
    <p:sldId id="557" r:id="rId79"/>
    <p:sldId id="558" r:id="rId80"/>
    <p:sldId id="559" r:id="rId81"/>
    <p:sldId id="581" r:id="rId82"/>
    <p:sldId id="560" r:id="rId83"/>
    <p:sldId id="576" r:id="rId84"/>
    <p:sldId id="604" r:id="rId85"/>
    <p:sldId id="605" r:id="rId86"/>
    <p:sldId id="606" r:id="rId87"/>
    <p:sldId id="607" r:id="rId88"/>
    <p:sldId id="562" r:id="rId89"/>
    <p:sldId id="561" r:id="rId90"/>
    <p:sldId id="616" r:id="rId91"/>
    <p:sldId id="497" r:id="rId92"/>
    <p:sldId id="611" r:id="rId93"/>
    <p:sldId id="612" r:id="rId94"/>
    <p:sldId id="613" r:id="rId95"/>
    <p:sldId id="614" r:id="rId96"/>
    <p:sldId id="591" r:id="rId97"/>
    <p:sldId id="500" r:id="rId98"/>
    <p:sldId id="563" r:id="rId99"/>
    <p:sldId id="564" r:id="rId100"/>
    <p:sldId id="566" r:id="rId101"/>
    <p:sldId id="567" r:id="rId102"/>
    <p:sldId id="568" r:id="rId103"/>
    <p:sldId id="569" r:id="rId104"/>
    <p:sldId id="570" r:id="rId105"/>
    <p:sldId id="571" r:id="rId106"/>
    <p:sldId id="572" r:id="rId107"/>
    <p:sldId id="573" r:id="rId108"/>
    <p:sldId id="574" r:id="rId109"/>
    <p:sldId id="575" r:id="rId110"/>
    <p:sldId id="583" r:id="rId111"/>
    <p:sldId id="584" r:id="rId112"/>
    <p:sldId id="483" r:id="rId113"/>
    <p:sldId id="482" r:id="rId114"/>
    <p:sldId id="395" r:id="rId115"/>
    <p:sldId id="586" r:id="rId116"/>
    <p:sldId id="589" r:id="rId117"/>
    <p:sldId id="590" r:id="rId118"/>
    <p:sldId id="410" r:id="rId119"/>
    <p:sldId id="401" r:id="rId120"/>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14B5CC-FD87-46B3-B94A-825EEB3F245B}">
          <p14:sldIdLst>
            <p14:sldId id="402"/>
            <p14:sldId id="282"/>
            <p14:sldId id="261"/>
            <p14:sldId id="621"/>
            <p14:sldId id="622"/>
            <p14:sldId id="623"/>
            <p14:sldId id="624"/>
            <p14:sldId id="521"/>
            <p14:sldId id="516"/>
            <p14:sldId id="288"/>
            <p14:sldId id="284"/>
            <p14:sldId id="418"/>
            <p14:sldId id="417"/>
            <p14:sldId id="416"/>
            <p14:sldId id="419"/>
            <p14:sldId id="421"/>
            <p14:sldId id="490"/>
            <p14:sldId id="511"/>
            <p14:sldId id="506"/>
            <p14:sldId id="513"/>
            <p14:sldId id="519"/>
            <p14:sldId id="492"/>
            <p14:sldId id="601"/>
            <p14:sldId id="422"/>
            <p14:sldId id="423"/>
            <p14:sldId id="439"/>
            <p14:sldId id="426"/>
            <p14:sldId id="452"/>
            <p14:sldId id="454"/>
            <p14:sldId id="455"/>
            <p14:sldId id="456"/>
            <p14:sldId id="457"/>
            <p14:sldId id="464"/>
            <p14:sldId id="620"/>
            <p14:sldId id="534"/>
            <p14:sldId id="610"/>
            <p14:sldId id="618"/>
            <p14:sldId id="462"/>
            <p14:sldId id="485"/>
            <p14:sldId id="619"/>
            <p14:sldId id="466"/>
            <p14:sldId id="489"/>
            <p14:sldId id="440"/>
            <p14:sldId id="587"/>
            <p14:sldId id="588"/>
            <p14:sldId id="523"/>
            <p14:sldId id="526"/>
            <p14:sldId id="525"/>
            <p14:sldId id="527"/>
            <p14:sldId id="528"/>
            <p14:sldId id="530"/>
            <p14:sldId id="529"/>
            <p14:sldId id="518"/>
            <p14:sldId id="479"/>
            <p14:sldId id="535"/>
            <p14:sldId id="536"/>
            <p14:sldId id="537"/>
            <p14:sldId id="582"/>
            <p14:sldId id="539"/>
            <p14:sldId id="540"/>
            <p14:sldId id="538"/>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81"/>
            <p14:sldId id="560"/>
            <p14:sldId id="576"/>
            <p14:sldId id="604"/>
            <p14:sldId id="605"/>
            <p14:sldId id="606"/>
            <p14:sldId id="607"/>
            <p14:sldId id="562"/>
            <p14:sldId id="561"/>
            <p14:sldId id="616"/>
            <p14:sldId id="497"/>
          </p14:sldIdLst>
        </p14:section>
        <p14:section name="User-Generated Content" id="{6AC65424-9E9C-484C-B754-C443EC848E31}">
          <p14:sldIdLst>
            <p14:sldId id="611"/>
            <p14:sldId id="612"/>
            <p14:sldId id="613"/>
            <p14:sldId id="614"/>
            <p14:sldId id="591"/>
            <p14:sldId id="500"/>
            <p14:sldId id="563"/>
            <p14:sldId id="564"/>
            <p14:sldId id="566"/>
            <p14:sldId id="567"/>
            <p14:sldId id="568"/>
            <p14:sldId id="569"/>
            <p14:sldId id="570"/>
            <p14:sldId id="571"/>
            <p14:sldId id="572"/>
            <p14:sldId id="573"/>
            <p14:sldId id="574"/>
            <p14:sldId id="575"/>
            <p14:sldId id="583"/>
            <p14:sldId id="584"/>
            <p14:sldId id="483"/>
            <p14:sldId id="482"/>
            <p14:sldId id="395"/>
            <p14:sldId id="586"/>
            <p14:sldId id="589"/>
            <p14:sldId id="590"/>
            <p14:sldId id="410"/>
            <p14:sldId id="4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6" autoAdjust="0"/>
    <p:restoredTop sz="90985" autoAdjust="0"/>
  </p:normalViewPr>
  <p:slideViewPr>
    <p:cSldViewPr>
      <p:cViewPr varScale="1">
        <p:scale>
          <a:sx n="65" d="100"/>
          <a:sy n="65" d="100"/>
        </p:scale>
        <p:origin x="1860" y="78"/>
      </p:cViewPr>
      <p:guideLst>
        <p:guide orient="horz" pos="2160"/>
        <p:guide pos="2880"/>
      </p:guideLst>
    </p:cSldViewPr>
  </p:slideViewPr>
  <p:outlineViewPr>
    <p:cViewPr>
      <p:scale>
        <a:sx n="33" d="100"/>
        <a:sy n="33" d="100"/>
      </p:scale>
      <p:origin x="0" y="87475"/>
    </p:cViewPr>
  </p:outlineViewPr>
  <p:notesTextViewPr>
    <p:cViewPr>
      <p:scale>
        <a:sx n="3" d="2"/>
        <a:sy n="3" d="2"/>
      </p:scale>
      <p:origin x="0" y="0"/>
    </p:cViewPr>
  </p:notesTextViewPr>
  <p:sorterViewPr>
    <p:cViewPr>
      <p:scale>
        <a:sx n="88" d="100"/>
        <a:sy n="88" d="100"/>
      </p:scale>
      <p:origin x="0" y="-76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na\Documents\t&#246;&#246;kohad\Mondo\MONDO%202018%20&#213;K%20uuring_nooredminumuudetu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na\Documents\t&#246;&#246;kohad\Mondo\MONDO%202018%20&#213;K%20uuring_nooredminumuudetu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na\Documents\t&#246;&#246;kohad\Mondo\MONDO%202018%20&#213;K%20uuring_nooredminumuudetu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na\Documents\t&#246;&#246;kohad\Mondo\MONDO%202018%20&#213;K%20uuring_nooredminumuudetu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[MONDO 2018 ÕK uuring_nooredminumuudetud.xlsx]kirjeldav!PivotTable-liigendtabel4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dirty="0"/>
              <a:t>Õpilaste</a:t>
            </a:r>
            <a:r>
              <a:rPr lang="et-EE" baseline="0" dirty="0"/>
              <a:t> jaotus koolide järgi</a:t>
            </a:r>
            <a:endParaRPr lang="en-GB" dirty="0"/>
          </a:p>
        </c:rich>
      </c:tx>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0.40251044413179249"/>
          <c:y val="0.11973824961601115"/>
          <c:w val="0.56844662513156297"/>
          <c:h val="0.82431706866002852"/>
        </c:manualLayout>
      </c:layout>
      <c:barChart>
        <c:barDir val="bar"/>
        <c:grouping val="clustered"/>
        <c:varyColors val="0"/>
        <c:ser>
          <c:idx val="0"/>
          <c:order val="0"/>
          <c:tx>
            <c:strRef>
              <c:f>kirjeldav!$C$3</c:f>
              <c:strCache>
                <c:ptCount val="1"/>
                <c:pt idx="0">
                  <c:v>Kokku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kirjeldav!$B$4:$B$22</c:f>
              <c:strCache>
                <c:ptCount val="18"/>
                <c:pt idx="0">
                  <c:v>Audru Kool</c:v>
                </c:pt>
                <c:pt idx="1">
                  <c:v>Erakool Garant</c:v>
                </c:pt>
                <c:pt idx="2">
                  <c:v>Juhan Liivi nim Alatskivi Kool</c:v>
                </c:pt>
                <c:pt idx="3">
                  <c:v>Kiviõli I Keskkool</c:v>
                </c:pt>
                <c:pt idx="4">
                  <c:v>Lähte Ühisgümnaasium</c:v>
                </c:pt>
                <c:pt idx="5">
                  <c:v>Narva Soldino Gümnaasium</c:v>
                </c:pt>
                <c:pt idx="6">
                  <c:v>Palupera Põhikool</c:v>
                </c:pt>
                <c:pt idx="7">
                  <c:v>Pärnu Rääma Põhikool</c:v>
                </c:pt>
                <c:pt idx="8">
                  <c:v>Rakvere Põhikool</c:v>
                </c:pt>
                <c:pt idx="9">
                  <c:v>Rapla Vesiroosi Kool</c:v>
                </c:pt>
                <c:pt idx="10">
                  <c:v>Ristiku Põhikool</c:v>
                </c:pt>
                <c:pt idx="11">
                  <c:v>Tallinna 32. Keskkool</c:v>
                </c:pt>
                <c:pt idx="12">
                  <c:v>Tallinna Vanalinna Hariduskolleegium Gümnaasium</c:v>
                </c:pt>
                <c:pt idx="13">
                  <c:v>Tamsalu Gümnaasium</c:v>
                </c:pt>
                <c:pt idx="14">
                  <c:v>Tartu Hiie Kool</c:v>
                </c:pt>
                <c:pt idx="15">
                  <c:v>Toila Gümnaasium</c:v>
                </c:pt>
                <c:pt idx="16">
                  <c:v>Türi Põhikool</c:v>
                </c:pt>
                <c:pt idx="17">
                  <c:v>Viimsi Kool</c:v>
                </c:pt>
              </c:strCache>
            </c:strRef>
          </c:cat>
          <c:val>
            <c:numRef>
              <c:f>kirjeldav!$C$4:$C$22</c:f>
              <c:numCache>
                <c:formatCode>General</c:formatCode>
                <c:ptCount val="18"/>
                <c:pt idx="0">
                  <c:v>20</c:v>
                </c:pt>
                <c:pt idx="1">
                  <c:v>20</c:v>
                </c:pt>
                <c:pt idx="2">
                  <c:v>46</c:v>
                </c:pt>
                <c:pt idx="3">
                  <c:v>45</c:v>
                </c:pt>
                <c:pt idx="4">
                  <c:v>1</c:v>
                </c:pt>
                <c:pt idx="5">
                  <c:v>103</c:v>
                </c:pt>
                <c:pt idx="6">
                  <c:v>5</c:v>
                </c:pt>
                <c:pt idx="7">
                  <c:v>49</c:v>
                </c:pt>
                <c:pt idx="8">
                  <c:v>40</c:v>
                </c:pt>
                <c:pt idx="9">
                  <c:v>60</c:v>
                </c:pt>
                <c:pt idx="10">
                  <c:v>44</c:v>
                </c:pt>
                <c:pt idx="11">
                  <c:v>66</c:v>
                </c:pt>
                <c:pt idx="12">
                  <c:v>247</c:v>
                </c:pt>
                <c:pt idx="13">
                  <c:v>53</c:v>
                </c:pt>
                <c:pt idx="14">
                  <c:v>66</c:v>
                </c:pt>
                <c:pt idx="15">
                  <c:v>7</c:v>
                </c:pt>
                <c:pt idx="16">
                  <c:v>138</c:v>
                </c:pt>
                <c:pt idx="17">
                  <c:v>158</c:v>
                </c:pt>
              </c:numCache>
            </c:numRef>
          </c:val>
          <c:extLst>
            <c:ext xmlns:c16="http://schemas.microsoft.com/office/drawing/2014/chart" uri="{C3380CC4-5D6E-409C-BE32-E72D297353CC}">
              <c16:uniqueId val="{00000000-8E32-4A66-A8AA-D2FA4B2FAEDB}"/>
            </c:ext>
          </c:extLst>
        </c:ser>
        <c:dLbls>
          <c:showLegendKey val="0"/>
          <c:showVal val="0"/>
          <c:showCatName val="0"/>
          <c:showSerName val="0"/>
          <c:showPercent val="0"/>
          <c:showBubbleSize val="0"/>
        </c:dLbls>
        <c:gapWidth val="182"/>
        <c:axId val="51864704"/>
        <c:axId val="51866240"/>
      </c:barChart>
      <c:catAx>
        <c:axId val="5186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6240"/>
        <c:crosses val="autoZero"/>
        <c:auto val="1"/>
        <c:lblAlgn val="ctr"/>
        <c:lblOffset val="100"/>
        <c:noMultiLvlLbl val="0"/>
      </c:catAx>
      <c:valAx>
        <c:axId val="51866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[MONDO 2018 ÕK uuring_nooredminumuudetud.xlsx]nr1!PivotTable-liigendtabel10</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dirty="0"/>
              <a:t> Kas sa oled näinud toodetel </a:t>
            </a:r>
            <a:r>
              <a:rPr lang="et-EE" dirty="0" err="1"/>
              <a:t>Fairtrade’i</a:t>
            </a:r>
            <a:r>
              <a:rPr lang="et-EE" dirty="0"/>
              <a:t> märgist?</a:t>
            </a:r>
            <a:endParaRPr lang="en-US" dirty="0"/>
          </a:p>
        </c:rich>
      </c:tx>
      <c:layout>
        <c:manualLayout>
          <c:xMode val="edge"/>
          <c:yMode val="edge"/>
          <c:x val="0.11427416468320567"/>
          <c:y val="1.7939812634901742E-2"/>
        </c:manualLayout>
      </c:layout>
      <c:overlay val="0"/>
      <c:spPr>
        <a:noFill/>
        <a:ln>
          <a:noFill/>
        </a:ln>
        <a:effectLst/>
      </c:sp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'nr1'!$D$5</c:f>
              <c:strCache>
                <c:ptCount val="1"/>
                <c:pt idx="0">
                  <c:v>Kokku</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E4-4562-BAF2-53BD86C70E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E4-4562-BAF2-53BD86C70E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E4-4562-BAF2-53BD86C70E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E4-4562-BAF2-53BD86C70E1D}"/>
              </c:ext>
            </c:extLst>
          </c:dPt>
          <c:dLbls>
            <c:spPr>
              <a:noFill/>
              <a:ln>
                <a:noFill/>
              </a:ln>
              <a:effectLst/>
            </c:spPr>
            <c:txPr>
              <a:bodyPr rot="0" spcFirstLastPara="1" vertOverflow="ellipsis" vert="horz" wrap="square" lIns="38100" tIns="19050" rIns="38100" bIns="19050" anchor="ctr" anchorCtr="1">
                <a:spAutoFit/>
              </a:bodyPr>
              <a:lstStyle/>
              <a:p>
                <a:pPr>
                  <a:defRPr sz="124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'nr1'!$C$6:$C$10</c:f>
              <c:strCache>
                <c:ptCount val="4"/>
                <c:pt idx="0">
                  <c:v>Ei</c:v>
                </c:pt>
                <c:pt idx="1">
                  <c:v>Ei oska öelda</c:v>
                </c:pt>
                <c:pt idx="2">
                  <c:v>Jah</c:v>
                </c:pt>
                <c:pt idx="3">
                  <c:v>(tühi)</c:v>
                </c:pt>
              </c:strCache>
            </c:strRef>
          </c:cat>
          <c:val>
            <c:numRef>
              <c:f>'nr1'!$D$6:$D$10</c:f>
              <c:numCache>
                <c:formatCode>General</c:formatCode>
                <c:ptCount val="4"/>
                <c:pt idx="0">
                  <c:v>223</c:v>
                </c:pt>
                <c:pt idx="1">
                  <c:v>191</c:v>
                </c:pt>
                <c:pt idx="2">
                  <c:v>754</c:v>
                </c:pt>
              </c:numCache>
            </c:numRef>
          </c:val>
          <c:extLst>
            <c:ext xmlns:c16="http://schemas.microsoft.com/office/drawing/2014/chart" uri="{C3380CC4-5D6E-409C-BE32-E72D297353CC}">
              <c16:uniqueId val="{00000008-23E4-4562-BAF2-53BD86C70E1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3"/>
        <c:delete val="1"/>
      </c:legendEntry>
      <c:layout>
        <c:manualLayout>
          <c:xMode val="edge"/>
          <c:yMode val="edge"/>
          <c:x val="0.73748684704529999"/>
          <c:y val="0.40619923862685131"/>
          <c:w val="0.25976178339009032"/>
          <c:h val="0.32361929767980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b="0" i="0" baseline="0">
                <a:effectLst/>
              </a:rPr>
              <a:t>Kas sa oled valmis ostma õiglase kaubanduse tooteid edaspidi? </a:t>
            </a:r>
            <a:endParaRPr lang="en-GB" sz="1400" baseline="0">
              <a:effectLst/>
            </a:endParaRPr>
          </a:p>
        </c:rich>
      </c:tx>
      <c:layout>
        <c:manualLayout>
          <c:xMode val="edge"/>
          <c:yMode val="edge"/>
          <c:x val="0.10477491945582837"/>
          <c:y val="4.5609699162080915E-2"/>
        </c:manualLayout>
      </c:layout>
      <c:overlay val="0"/>
      <c:spPr>
        <a:noFill/>
        <a:ln>
          <a:noFill/>
        </a:ln>
        <a:effectLst/>
      </c:spPr>
    </c:title>
    <c:autoTitleDeleted val="0"/>
    <c:plotArea>
      <c:layout/>
      <c:barChart>
        <c:barDir val="bar"/>
        <c:grouping val="stacked"/>
        <c:varyColors val="0"/>
        <c:ser>
          <c:idx val="0"/>
          <c:order val="0"/>
          <c:tx>
            <c:strRef>
              <c:f>'nr7'!$C$33</c:f>
              <c:strCache>
                <c:ptCount val="1"/>
                <c:pt idx="0">
                  <c:v>Jah, kindlasti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('nr7'!$F$32,'nr7'!$H$32)</c:f>
              <c:strCache>
                <c:ptCount val="2"/>
                <c:pt idx="0">
                  <c:v>15-19-aastased</c:v>
                </c:pt>
                <c:pt idx="1">
                  <c:v>Noorem kui 15</c:v>
                </c:pt>
              </c:strCache>
            </c:strRef>
          </c:cat>
          <c:val>
            <c:numRef>
              <c:f>('nr7'!$F$33,'nr7'!$H$33)</c:f>
              <c:numCache>
                <c:formatCode>0%</c:formatCode>
                <c:ptCount val="2"/>
                <c:pt idx="0">
                  <c:v>0.23830734966592443</c:v>
                </c:pt>
                <c:pt idx="1">
                  <c:v>0.15241635687732369</c:v>
                </c:pt>
              </c:numCache>
            </c:numRef>
          </c:val>
          <c:extLst>
            <c:ext xmlns:c16="http://schemas.microsoft.com/office/drawing/2014/chart" uri="{C3380CC4-5D6E-409C-BE32-E72D297353CC}">
              <c16:uniqueId val="{00000000-3B1B-4845-A914-0BE47D832745}"/>
            </c:ext>
          </c:extLst>
        </c:ser>
        <c:ser>
          <c:idx val="1"/>
          <c:order val="1"/>
          <c:tx>
            <c:strRef>
              <c:f>'nr7'!$C$34</c:f>
              <c:strCache>
                <c:ptCount val="1"/>
                <c:pt idx="0">
                  <c:v>Jah, tõenäoliselt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('nr7'!$F$32,'nr7'!$H$32)</c:f>
              <c:strCache>
                <c:ptCount val="2"/>
                <c:pt idx="0">
                  <c:v>15-19-aastased</c:v>
                </c:pt>
                <c:pt idx="1">
                  <c:v>Noorem kui 15</c:v>
                </c:pt>
              </c:strCache>
            </c:strRef>
          </c:cat>
          <c:val>
            <c:numRef>
              <c:f>('nr7'!$F$34,'nr7'!$H$34)</c:f>
              <c:numCache>
                <c:formatCode>0%</c:formatCode>
                <c:ptCount val="2"/>
                <c:pt idx="0">
                  <c:v>0.49331848552338547</c:v>
                </c:pt>
                <c:pt idx="1">
                  <c:v>0.52044609665427544</c:v>
                </c:pt>
              </c:numCache>
            </c:numRef>
          </c:val>
          <c:extLst>
            <c:ext xmlns:c16="http://schemas.microsoft.com/office/drawing/2014/chart" uri="{C3380CC4-5D6E-409C-BE32-E72D297353CC}">
              <c16:uniqueId val="{00000001-3B1B-4845-A914-0BE47D832745}"/>
            </c:ext>
          </c:extLst>
        </c:ser>
        <c:ser>
          <c:idx val="2"/>
          <c:order val="2"/>
          <c:tx>
            <c:strRef>
              <c:f>'nr7'!$C$35</c:f>
              <c:strCache>
                <c:ptCount val="1"/>
                <c:pt idx="0">
                  <c:v>Ei oska öelda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('nr7'!$F$32,'nr7'!$H$32)</c:f>
              <c:strCache>
                <c:ptCount val="2"/>
                <c:pt idx="0">
                  <c:v>15-19-aastased</c:v>
                </c:pt>
                <c:pt idx="1">
                  <c:v>Noorem kui 15</c:v>
                </c:pt>
              </c:strCache>
            </c:strRef>
          </c:cat>
          <c:val>
            <c:numRef>
              <c:f>('nr7'!$F$35,'nr7'!$H$35)</c:f>
              <c:numCache>
                <c:formatCode>0%</c:formatCode>
                <c:ptCount val="2"/>
                <c:pt idx="0">
                  <c:v>0.16481069042316265</c:v>
                </c:pt>
                <c:pt idx="1">
                  <c:v>0.21189591078066922</c:v>
                </c:pt>
              </c:numCache>
            </c:numRef>
          </c:val>
          <c:extLst>
            <c:ext xmlns:c16="http://schemas.microsoft.com/office/drawing/2014/chart" uri="{C3380CC4-5D6E-409C-BE32-E72D297353CC}">
              <c16:uniqueId val="{00000002-3B1B-4845-A914-0BE47D832745}"/>
            </c:ext>
          </c:extLst>
        </c:ser>
        <c:ser>
          <c:idx val="3"/>
          <c:order val="3"/>
          <c:tx>
            <c:strRef>
              <c:f>'nr7'!$C$36</c:f>
              <c:strCache>
                <c:ptCount val="1"/>
                <c:pt idx="0">
                  <c:v>Tõenäoliselt ei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('nr7'!$F$32,'nr7'!$H$32)</c:f>
              <c:strCache>
                <c:ptCount val="2"/>
                <c:pt idx="0">
                  <c:v>15-19-aastased</c:v>
                </c:pt>
                <c:pt idx="1">
                  <c:v>Noorem kui 15</c:v>
                </c:pt>
              </c:strCache>
            </c:strRef>
          </c:cat>
          <c:val>
            <c:numRef>
              <c:f>('nr7'!$F$36,'nr7'!$H$36)</c:f>
              <c:numCache>
                <c:formatCode>0%</c:formatCode>
                <c:ptCount val="2"/>
                <c:pt idx="0">
                  <c:v>8.5746102449888714E-2</c:v>
                </c:pt>
                <c:pt idx="1">
                  <c:v>0.10037174721189596</c:v>
                </c:pt>
              </c:numCache>
            </c:numRef>
          </c:val>
          <c:extLst>
            <c:ext xmlns:c16="http://schemas.microsoft.com/office/drawing/2014/chart" uri="{C3380CC4-5D6E-409C-BE32-E72D297353CC}">
              <c16:uniqueId val="{00000003-3B1B-4845-A914-0BE47D832745}"/>
            </c:ext>
          </c:extLst>
        </c:ser>
        <c:ser>
          <c:idx val="4"/>
          <c:order val="4"/>
          <c:tx>
            <c:strRef>
              <c:f>'nr7'!$C$37</c:f>
              <c:strCache>
                <c:ptCount val="1"/>
                <c:pt idx="0">
                  <c:v>Kindlasti ei</c:v>
                </c:pt>
              </c:strCache>
            </c:strRef>
          </c:tx>
          <c:spPr>
            <a:solidFill>
              <a:schemeClr val="accent5"/>
            </a:solidFill>
            <a:ln>
              <a:noFill/>
            </a:ln>
            <a:effectLst/>
          </c:spPr>
          <c:invertIfNegative val="0"/>
          <c:dLbls>
            <c:dLbl>
              <c:idx val="0"/>
              <c:layout>
                <c:manualLayout>
                  <c:x val="1.6666666666666677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1B-4845-A914-0BE47D832745}"/>
                </c:ext>
              </c:extLst>
            </c:dLbl>
            <c:dLbl>
              <c:idx val="1"/>
              <c:layout>
                <c:manualLayout>
                  <c:x val="5.2777777777777882E-2"/>
                  <c:y val="-5.5555555555555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B-4845-A914-0BE47D8327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('nr7'!$F$32,'nr7'!$H$32)</c:f>
              <c:strCache>
                <c:ptCount val="2"/>
                <c:pt idx="0">
                  <c:v>15-19-aastased</c:v>
                </c:pt>
                <c:pt idx="1">
                  <c:v>Noorem kui 15</c:v>
                </c:pt>
              </c:strCache>
            </c:strRef>
          </c:cat>
          <c:val>
            <c:numRef>
              <c:f>('nr7'!$F$37,'nr7'!$H$37)</c:f>
              <c:numCache>
                <c:formatCode>0%</c:formatCode>
                <c:ptCount val="2"/>
                <c:pt idx="0">
                  <c:v>1.7817371937639197E-2</c:v>
                </c:pt>
                <c:pt idx="1">
                  <c:v>1.4869888475836436E-2</c:v>
                </c:pt>
              </c:numCache>
            </c:numRef>
          </c:val>
          <c:extLst>
            <c:ext xmlns:c16="http://schemas.microsoft.com/office/drawing/2014/chart" uri="{C3380CC4-5D6E-409C-BE32-E72D297353CC}">
              <c16:uniqueId val="{00000006-3B1B-4845-A914-0BE47D832745}"/>
            </c:ext>
          </c:extLst>
        </c:ser>
        <c:dLbls>
          <c:showLegendKey val="0"/>
          <c:showVal val="0"/>
          <c:showCatName val="0"/>
          <c:showSerName val="0"/>
          <c:showPercent val="0"/>
          <c:showBubbleSize val="0"/>
        </c:dLbls>
        <c:gapWidth val="150"/>
        <c:overlap val="100"/>
        <c:axId val="53035776"/>
        <c:axId val="53037312"/>
      </c:barChart>
      <c:catAx>
        <c:axId val="5303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37312"/>
        <c:crosses val="autoZero"/>
        <c:auto val="1"/>
        <c:lblAlgn val="ctr"/>
        <c:lblOffset val="100"/>
        <c:noMultiLvlLbl val="0"/>
      </c:catAx>
      <c:valAx>
        <c:axId val="530373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3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b="0" i="0" baseline="0" dirty="0">
                <a:effectLst/>
              </a:rPr>
              <a:t>Kas sa oled valmis ostma õiglase kaubanduse tooteid edaspidi? </a:t>
            </a:r>
            <a:endParaRPr lang="en-GB" sz="1400" baseline="0" dirty="0">
              <a:effectLst/>
            </a:endParaRPr>
          </a:p>
        </c:rich>
      </c:tx>
      <c:overlay val="0"/>
      <c:spPr>
        <a:noFill/>
        <a:ln>
          <a:noFill/>
        </a:ln>
        <a:effectLst/>
      </c:spPr>
    </c:title>
    <c:autoTitleDeleted val="0"/>
    <c:plotArea>
      <c:layout/>
      <c:barChart>
        <c:barDir val="bar"/>
        <c:grouping val="stacked"/>
        <c:varyColors val="0"/>
        <c:ser>
          <c:idx val="0"/>
          <c:order val="0"/>
          <c:tx>
            <c:strRef>
              <c:f>'nr7'!$C$33</c:f>
              <c:strCache>
                <c:ptCount val="1"/>
                <c:pt idx="0">
                  <c:v>Jah, kindlasti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'nr7'!$D$32:$E$32</c:f>
              <c:strCache>
                <c:ptCount val="2"/>
                <c:pt idx="0">
                  <c:v>Tüdrukud</c:v>
                </c:pt>
                <c:pt idx="1">
                  <c:v>Poisid</c:v>
                </c:pt>
              </c:strCache>
            </c:strRef>
          </c:cat>
          <c:val>
            <c:numRef>
              <c:f>'nr7'!$D$33:$E$33</c:f>
              <c:numCache>
                <c:formatCode>0%</c:formatCode>
                <c:ptCount val="2"/>
                <c:pt idx="0">
                  <c:v>0.2900158478605388</c:v>
                </c:pt>
                <c:pt idx="1">
                  <c:v>0.13407821229050271</c:v>
                </c:pt>
              </c:numCache>
            </c:numRef>
          </c:val>
          <c:extLst>
            <c:ext xmlns:c16="http://schemas.microsoft.com/office/drawing/2014/chart" uri="{C3380CC4-5D6E-409C-BE32-E72D297353CC}">
              <c16:uniqueId val="{00000000-A7D9-4BC6-9A22-CA52033725D7}"/>
            </c:ext>
          </c:extLst>
        </c:ser>
        <c:ser>
          <c:idx val="1"/>
          <c:order val="1"/>
          <c:tx>
            <c:strRef>
              <c:f>'nr7'!$C$34</c:f>
              <c:strCache>
                <c:ptCount val="1"/>
                <c:pt idx="0">
                  <c:v>Jah, tõenäoliselt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'nr7'!$D$32:$E$32</c:f>
              <c:strCache>
                <c:ptCount val="2"/>
                <c:pt idx="0">
                  <c:v>Tüdrukud</c:v>
                </c:pt>
                <c:pt idx="1">
                  <c:v>Poisid</c:v>
                </c:pt>
              </c:strCache>
            </c:strRef>
          </c:cat>
          <c:val>
            <c:numRef>
              <c:f>'nr7'!$D$34:$E$34</c:f>
              <c:numCache>
                <c:formatCode>0%</c:formatCode>
                <c:ptCount val="2"/>
                <c:pt idx="0">
                  <c:v>0.51822503961965161</c:v>
                </c:pt>
                <c:pt idx="1">
                  <c:v>0.47672253258845437</c:v>
                </c:pt>
              </c:numCache>
            </c:numRef>
          </c:val>
          <c:extLst>
            <c:ext xmlns:c16="http://schemas.microsoft.com/office/drawing/2014/chart" uri="{C3380CC4-5D6E-409C-BE32-E72D297353CC}">
              <c16:uniqueId val="{00000001-A7D9-4BC6-9A22-CA52033725D7}"/>
            </c:ext>
          </c:extLst>
        </c:ser>
        <c:ser>
          <c:idx val="2"/>
          <c:order val="2"/>
          <c:tx>
            <c:strRef>
              <c:f>'nr7'!$C$35</c:f>
              <c:strCache>
                <c:ptCount val="1"/>
                <c:pt idx="0">
                  <c:v>Ei oska öelda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'nr7'!$D$32:$E$32</c:f>
              <c:strCache>
                <c:ptCount val="2"/>
                <c:pt idx="0">
                  <c:v>Tüdrukud</c:v>
                </c:pt>
                <c:pt idx="1">
                  <c:v>Poisid</c:v>
                </c:pt>
              </c:strCache>
            </c:strRef>
          </c:cat>
          <c:val>
            <c:numRef>
              <c:f>'nr7'!$D$35:$E$35</c:f>
              <c:numCache>
                <c:formatCode>0%</c:formatCode>
                <c:ptCount val="2"/>
                <c:pt idx="0">
                  <c:v>0.11568938193343899</c:v>
                </c:pt>
                <c:pt idx="1">
                  <c:v>0.24581005586592194</c:v>
                </c:pt>
              </c:numCache>
            </c:numRef>
          </c:val>
          <c:extLst>
            <c:ext xmlns:c16="http://schemas.microsoft.com/office/drawing/2014/chart" uri="{C3380CC4-5D6E-409C-BE32-E72D297353CC}">
              <c16:uniqueId val="{00000002-A7D9-4BC6-9A22-CA52033725D7}"/>
            </c:ext>
          </c:extLst>
        </c:ser>
        <c:ser>
          <c:idx val="3"/>
          <c:order val="3"/>
          <c:tx>
            <c:strRef>
              <c:f>'nr7'!$C$36</c:f>
              <c:strCache>
                <c:ptCount val="1"/>
                <c:pt idx="0">
                  <c:v>Tõenäoliselt ei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'nr7'!$D$32:$E$32</c:f>
              <c:strCache>
                <c:ptCount val="2"/>
                <c:pt idx="0">
                  <c:v>Tüdrukud</c:v>
                </c:pt>
                <c:pt idx="1">
                  <c:v>Poisid</c:v>
                </c:pt>
              </c:strCache>
            </c:strRef>
          </c:cat>
          <c:val>
            <c:numRef>
              <c:f>'nr7'!$D$36:$E$36</c:f>
              <c:numCache>
                <c:formatCode>0%</c:formatCode>
                <c:ptCount val="2"/>
                <c:pt idx="0">
                  <c:v>6.9730586370839939E-2</c:v>
                </c:pt>
                <c:pt idx="1">
                  <c:v>0.11173184357541906</c:v>
                </c:pt>
              </c:numCache>
            </c:numRef>
          </c:val>
          <c:extLst>
            <c:ext xmlns:c16="http://schemas.microsoft.com/office/drawing/2014/chart" uri="{C3380CC4-5D6E-409C-BE32-E72D297353CC}">
              <c16:uniqueId val="{00000003-A7D9-4BC6-9A22-CA52033725D7}"/>
            </c:ext>
          </c:extLst>
        </c:ser>
        <c:ser>
          <c:idx val="4"/>
          <c:order val="4"/>
          <c:tx>
            <c:strRef>
              <c:f>'nr7'!$C$37</c:f>
              <c:strCache>
                <c:ptCount val="1"/>
                <c:pt idx="0">
                  <c:v>Kindlasti ei</c:v>
                </c:pt>
              </c:strCache>
            </c:strRef>
          </c:tx>
          <c:spPr>
            <a:solidFill>
              <a:schemeClr val="accent5"/>
            </a:solidFill>
            <a:ln>
              <a:noFill/>
            </a:ln>
            <a:effectLst/>
          </c:spPr>
          <c:invertIfNegative val="0"/>
          <c:dLbls>
            <c:dLbl>
              <c:idx val="0"/>
              <c:layout>
                <c:manualLayout>
                  <c:x val="1.9444444444444355E-2"/>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D9-4BC6-9A22-CA52033725D7}"/>
                </c:ext>
              </c:extLst>
            </c:dLbl>
            <c:dLbl>
              <c:idx val="1"/>
              <c:layout>
                <c:manualLayout>
                  <c:x val="3.0555555555555659E-2"/>
                  <c:y val="-9.2592592592593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D9-4BC6-9A22-CA52033725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'nr7'!$D$32:$E$32</c:f>
              <c:strCache>
                <c:ptCount val="2"/>
                <c:pt idx="0">
                  <c:v>Tüdrukud</c:v>
                </c:pt>
                <c:pt idx="1">
                  <c:v>Poisid</c:v>
                </c:pt>
              </c:strCache>
            </c:strRef>
          </c:cat>
          <c:val>
            <c:numRef>
              <c:f>'nr7'!$D$37:$E$37</c:f>
              <c:numCache>
                <c:formatCode>0%</c:formatCode>
                <c:ptCount val="2"/>
                <c:pt idx="0">
                  <c:v>6.3391442155309062E-3</c:v>
                </c:pt>
                <c:pt idx="1">
                  <c:v>3.1657355679702077E-2</c:v>
                </c:pt>
              </c:numCache>
            </c:numRef>
          </c:val>
          <c:extLst>
            <c:ext xmlns:c16="http://schemas.microsoft.com/office/drawing/2014/chart" uri="{C3380CC4-5D6E-409C-BE32-E72D297353CC}">
              <c16:uniqueId val="{00000006-A7D9-4BC6-9A22-CA52033725D7}"/>
            </c:ext>
          </c:extLst>
        </c:ser>
        <c:dLbls>
          <c:showLegendKey val="0"/>
          <c:showVal val="0"/>
          <c:showCatName val="0"/>
          <c:showSerName val="0"/>
          <c:showPercent val="0"/>
          <c:showBubbleSize val="0"/>
        </c:dLbls>
        <c:gapWidth val="150"/>
        <c:overlap val="100"/>
        <c:axId val="53168000"/>
        <c:axId val="53169536"/>
      </c:barChart>
      <c:catAx>
        <c:axId val="5316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69536"/>
        <c:crosses val="autoZero"/>
        <c:auto val="1"/>
        <c:lblAlgn val="ctr"/>
        <c:lblOffset val="100"/>
        <c:noMultiLvlLbl val="0"/>
      </c:catAx>
      <c:valAx>
        <c:axId val="5316953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F0BF-CD0A-4482-B608-2AE245BE937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t-EE"/>
        </a:p>
      </dgm:t>
    </dgm:pt>
    <dgm:pt modelId="{EA7D1B15-CA80-4669-9F2A-DDCB2BAE944E}">
      <dgm:prSet phldrT="[Text]" custT="1"/>
      <dgm:spPr>
        <a:solidFill>
          <a:schemeClr val="tx1"/>
        </a:solidFill>
        <a:ln>
          <a:noFill/>
        </a:ln>
      </dgm:spPr>
      <dgm:t>
        <a:bodyPr/>
        <a:lstStyle/>
        <a:p>
          <a:pPr>
            <a:lnSpc>
              <a:spcPct val="100000"/>
            </a:lnSpc>
            <a:spcAft>
              <a:spcPts val="0"/>
            </a:spcAft>
          </a:pPr>
          <a:r>
            <a:rPr lang="ru-RU" sz="3600" b="1" dirty="0">
              <a:latin typeface="Bebas Neue Bold" pitchFamily="34" charset="-70"/>
              <a:cs typeface="Calibri" pitchFamily="34" charset="0"/>
            </a:rPr>
            <a:t>КРИСТИНА МАНД</a:t>
          </a:r>
          <a:r>
            <a:rPr lang="en-US" sz="2400" b="1" dirty="0">
              <a:latin typeface="Raleway" pitchFamily="34" charset="-70"/>
              <a:cs typeface="Calibri" pitchFamily="34" charset="0"/>
            </a:rPr>
            <a:t>, </a:t>
          </a:r>
          <a:r>
            <a:rPr lang="ru-RU" sz="2000" b="0" dirty="0">
              <a:latin typeface="Raleway" pitchFamily="34" charset="-70"/>
              <a:cs typeface="Calibri" pitchFamily="34" charset="0"/>
            </a:rPr>
            <a:t>тренер и консультант по</a:t>
          </a:r>
          <a:r>
            <a:rPr lang="en-US" sz="2000" b="0" dirty="0">
              <a:latin typeface="Raleway" pitchFamily="34" charset="-70"/>
              <a:cs typeface="Calibri" pitchFamily="34" charset="0"/>
            </a:rPr>
            <a:t> </a:t>
          </a:r>
          <a:r>
            <a:rPr lang="ru-RU" sz="2000" b="0" dirty="0">
              <a:latin typeface="Raleway" pitchFamily="34" charset="-70"/>
              <a:cs typeface="Calibri" pitchFamily="34" charset="0"/>
            </a:rPr>
            <a:t>взаимодействию, адвокации, надлежащему управлению, менеджменту и организационному развитию</a:t>
          </a:r>
          <a:endParaRPr lang="en-US" sz="2000" b="0" noProof="0" dirty="0">
            <a:latin typeface="Raleway" pitchFamily="34" charset="-70"/>
          </a:endParaRPr>
        </a:p>
      </dgm:t>
    </dgm:pt>
    <dgm:pt modelId="{8A9EC193-65DE-4FE0-8AF7-7CD2018A9997}" type="parTrans" cxnId="{4B3C942E-368D-4A34-A5A8-BBF69B4B002B}">
      <dgm:prSet/>
      <dgm:spPr/>
      <dgm:t>
        <a:bodyPr/>
        <a:lstStyle/>
        <a:p>
          <a:endParaRPr lang="et-EE"/>
        </a:p>
      </dgm:t>
    </dgm:pt>
    <dgm:pt modelId="{897BD7F3-3A84-4B71-8D47-9AEB81A2C555}" type="sibTrans" cxnId="{4B3C942E-368D-4A34-A5A8-BBF69B4B002B}">
      <dgm:prSet/>
      <dgm:spPr/>
      <dgm:t>
        <a:bodyPr/>
        <a:lstStyle/>
        <a:p>
          <a:endParaRPr lang="et-EE"/>
        </a:p>
      </dgm:t>
    </dgm:pt>
    <dgm:pt modelId="{365653D9-6431-4A3F-81AE-770F90F963C3}">
      <dgm:prSet phldrT="[Text]" custT="1"/>
      <dgm:spPr>
        <a:solidFill>
          <a:srgbClr val="FFC000"/>
        </a:solidFill>
        <a:ln>
          <a:noFill/>
        </a:ln>
      </dgm:spPr>
      <dgm:t>
        <a:bodyPr/>
        <a:lstStyle/>
        <a:p>
          <a:pPr>
            <a:lnSpc>
              <a:spcPct val="100000"/>
            </a:lnSpc>
            <a:spcAft>
              <a:spcPts val="0"/>
            </a:spcAft>
          </a:pPr>
          <a:r>
            <a:rPr lang="ru-RU" sz="2400" b="1" dirty="0">
              <a:solidFill>
                <a:schemeClr val="tx1"/>
              </a:solidFill>
              <a:latin typeface="Raleway" pitchFamily="34" charset="-70"/>
            </a:rPr>
            <a:t>Работала </a:t>
          </a:r>
          <a:r>
            <a:rPr lang="ru-RU" sz="2400" b="0" dirty="0">
              <a:solidFill>
                <a:schemeClr val="tx1"/>
              </a:solidFill>
              <a:latin typeface="Raleway" pitchFamily="34" charset="-70"/>
              <a:cs typeface="Calibri" pitchFamily="34" charset="0"/>
            </a:rPr>
            <a:t>в Эстонии</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Канаде</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Южной Африке, России</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Грузии</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Великобритании</a:t>
          </a:r>
          <a:r>
            <a:rPr lang="en-US" sz="2400" b="0" dirty="0">
              <a:solidFill>
                <a:schemeClr val="tx1"/>
              </a:solidFill>
              <a:latin typeface="Raleway" pitchFamily="34" charset="-70"/>
              <a:cs typeface="Calibri" pitchFamily="34" charset="0"/>
            </a:rPr>
            <a:t>, </a:t>
          </a:r>
          <a:r>
            <a:rPr lang="ru-RU" sz="2400" b="0" dirty="0">
              <a:solidFill>
                <a:schemeClr val="tx1"/>
              </a:solidFill>
              <a:latin typeface="Raleway" pitchFamily="34" charset="-70"/>
              <a:cs typeface="Calibri" pitchFamily="34" charset="0"/>
            </a:rPr>
            <a:t>США</a:t>
          </a:r>
          <a:r>
            <a:rPr lang="et-EE" sz="2400" b="0" dirty="0">
              <a:solidFill>
                <a:schemeClr val="tx1"/>
              </a:solidFill>
              <a:latin typeface="Raleway" pitchFamily="34" charset="-70"/>
              <a:cs typeface="Calibri" pitchFamily="34" charset="0"/>
            </a:rPr>
            <a:t>, </a:t>
          </a:r>
          <a:r>
            <a:rPr lang="ru-RU" sz="2400" b="0" dirty="0">
              <a:solidFill>
                <a:schemeClr val="tx1"/>
              </a:solidFill>
              <a:latin typeface="Raleway" pitchFamily="34" charset="-70"/>
              <a:cs typeface="Calibri" pitchFamily="34" charset="0"/>
            </a:rPr>
            <a:t>Тунисе</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Латвии</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Литве</a:t>
          </a:r>
          <a:r>
            <a:rPr lang="en-US" sz="2400" b="0" dirty="0">
              <a:solidFill>
                <a:schemeClr val="tx1"/>
              </a:solidFill>
              <a:latin typeface="Raleway" pitchFamily="34" charset="-70"/>
              <a:cs typeface="Calibri" pitchFamily="34" charset="0"/>
            </a:rPr>
            <a:t>,</a:t>
          </a:r>
          <a:r>
            <a:rPr lang="ru-RU" sz="2400" b="0" dirty="0">
              <a:solidFill>
                <a:schemeClr val="tx1"/>
              </a:solidFill>
              <a:latin typeface="Raleway" pitchFamily="34" charset="-70"/>
              <a:cs typeface="Calibri" pitchFamily="34" charset="0"/>
            </a:rPr>
            <a:t> Армении</a:t>
          </a:r>
          <a:r>
            <a:rPr lang="en-US" sz="2400" b="0" dirty="0">
              <a:solidFill>
                <a:schemeClr val="tx1"/>
              </a:solidFill>
              <a:latin typeface="Raleway" pitchFamily="34" charset="-70"/>
              <a:cs typeface="Calibri" pitchFamily="34" charset="0"/>
            </a:rPr>
            <a:t>, </a:t>
          </a:r>
          <a:r>
            <a:rPr lang="ru-RU" sz="2400" b="0" dirty="0">
              <a:solidFill>
                <a:schemeClr val="tx1"/>
              </a:solidFill>
              <a:latin typeface="Raleway" pitchFamily="34" charset="-70"/>
              <a:cs typeface="Calibri" pitchFamily="34" charset="0"/>
            </a:rPr>
            <a:t>Мьянме</a:t>
          </a:r>
          <a:r>
            <a:rPr lang="en-US" sz="2400" b="0" dirty="0">
              <a:solidFill>
                <a:schemeClr val="tx1"/>
              </a:solidFill>
              <a:latin typeface="Raleway" pitchFamily="34" charset="-70"/>
              <a:cs typeface="Calibri" pitchFamily="34" charset="0"/>
            </a:rPr>
            <a:t>, </a:t>
          </a:r>
          <a:r>
            <a:rPr lang="ru-RU" sz="2400" b="0" dirty="0">
              <a:solidFill>
                <a:schemeClr val="tx1"/>
              </a:solidFill>
              <a:latin typeface="Raleway" pitchFamily="34" charset="-70"/>
              <a:cs typeface="Calibri" pitchFamily="34" charset="0"/>
            </a:rPr>
            <a:t>Македонии</a:t>
          </a:r>
          <a:r>
            <a:rPr lang="et-EE" sz="2400" b="0" dirty="0">
              <a:solidFill>
                <a:schemeClr val="tx1"/>
              </a:solidFill>
              <a:latin typeface="Raleway" pitchFamily="34" charset="-70"/>
              <a:cs typeface="Calibri" pitchFamily="34" charset="0"/>
            </a:rPr>
            <a:t>…</a:t>
          </a:r>
          <a:endParaRPr lang="en-US" sz="2400" b="0" dirty="0">
            <a:solidFill>
              <a:schemeClr val="tx1"/>
            </a:solidFill>
            <a:latin typeface="Raleway" pitchFamily="34" charset="-70"/>
          </a:endParaRPr>
        </a:p>
      </dgm:t>
    </dgm:pt>
    <dgm:pt modelId="{579B2F5D-2367-437A-A486-503773DDFF89}" type="parTrans" cxnId="{754B16ED-7ECE-458F-8CE0-8D3298599ECD}">
      <dgm:prSet/>
      <dgm:spPr/>
      <dgm:t>
        <a:bodyPr/>
        <a:lstStyle/>
        <a:p>
          <a:endParaRPr lang="et-EE"/>
        </a:p>
      </dgm:t>
    </dgm:pt>
    <dgm:pt modelId="{49CA79A3-764C-470B-AFA1-D145A421E8E8}" type="sibTrans" cxnId="{754B16ED-7ECE-458F-8CE0-8D3298599ECD}">
      <dgm:prSet/>
      <dgm:spPr/>
      <dgm:t>
        <a:bodyPr/>
        <a:lstStyle/>
        <a:p>
          <a:endParaRPr lang="et-EE"/>
        </a:p>
      </dgm:t>
    </dgm:pt>
    <dgm:pt modelId="{F054F7DC-AF36-4096-86EF-2410236064AF}">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Статьи и книги на темы гражданского общества, взаимодействия, благотворительности, надлежащего управления</a:t>
          </a:r>
          <a:r>
            <a:rPr lang="en-US" sz="1400" dirty="0">
              <a:solidFill>
                <a:schemeClr val="tx1"/>
              </a:solidFill>
              <a:latin typeface="Raleway" pitchFamily="34" charset="-70"/>
              <a:cs typeface="Calibri" pitchFamily="34" charset="0"/>
            </a:rPr>
            <a:t>,</a:t>
          </a:r>
          <a:r>
            <a:rPr lang="ru-RU" sz="1400" dirty="0">
              <a:solidFill>
                <a:schemeClr val="tx1"/>
              </a:solidFill>
              <a:latin typeface="Raleway" pitchFamily="34" charset="-70"/>
              <a:cs typeface="Calibri" pitchFamily="34" charset="0"/>
            </a:rPr>
            <a:t> менеджмента, маркетинга , организационного развития, справедливой торговли, профилактики ВИЧ/СПИДа</a:t>
          </a:r>
          <a:r>
            <a:rPr lang="en-US" sz="1400" dirty="0">
              <a:solidFill>
                <a:schemeClr val="tx1"/>
              </a:solidFill>
              <a:latin typeface="Raleway" pitchFamily="34" charset="-70"/>
              <a:cs typeface="Calibri" pitchFamily="34" charset="0"/>
            </a:rPr>
            <a:t>.</a:t>
          </a:r>
          <a:endParaRPr lang="en-US"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Автор книг и статей о путешествиях </a:t>
          </a:r>
          <a:endParaRPr lang="en-US" sz="1400" dirty="0">
            <a:solidFill>
              <a:schemeClr val="tx1"/>
            </a:solidFill>
            <a:latin typeface="Raleway" pitchFamily="34" charset="-70"/>
          </a:endParaRPr>
        </a:p>
      </dgm:t>
    </dgm:pt>
    <dgm:pt modelId="{68F96B43-DDE7-4185-8D9B-341B5F642EF5}" type="parTrans" cxnId="{062CED36-996E-4E0C-8A61-D4B2519430A0}">
      <dgm:prSet/>
      <dgm:spPr/>
      <dgm:t>
        <a:bodyPr/>
        <a:lstStyle/>
        <a:p>
          <a:endParaRPr lang="et-EE"/>
        </a:p>
      </dgm:t>
    </dgm:pt>
    <dgm:pt modelId="{9305FDAD-4E76-4C16-B7EC-4E8D0CDF37F6}" type="sibTrans" cxnId="{062CED36-996E-4E0C-8A61-D4B2519430A0}">
      <dgm:prSet/>
      <dgm:spPr/>
      <dgm:t>
        <a:bodyPr/>
        <a:lstStyle/>
        <a:p>
          <a:endParaRPr lang="et-EE"/>
        </a:p>
      </dgm:t>
    </dgm:pt>
    <dgm:pt modelId="{E01FA4FB-F81E-4BF4-AF40-C5601A50F9AF}">
      <dgm:prSet phldrT="[Text]" custT="1"/>
      <dgm:spPr>
        <a:solidFill>
          <a:srgbClr val="00B0F0"/>
        </a:solidFill>
        <a:ln>
          <a:noFill/>
        </a:ln>
      </dgm:spPr>
      <dgm:t>
        <a:bodyPr/>
        <a:lstStyle/>
        <a:p>
          <a:pPr>
            <a:lnSpc>
              <a:spcPct val="100000"/>
            </a:lnSpc>
            <a:spcAft>
              <a:spcPts val="0"/>
            </a:spcAft>
          </a:pPr>
          <a:r>
            <a:rPr lang="ru-RU" sz="1400" b="1" dirty="0">
              <a:solidFill>
                <a:schemeClr val="tx1"/>
              </a:solidFill>
              <a:latin typeface="Raleway" pitchFamily="34" charset="-70"/>
              <a:cs typeface="Calibri" pitchFamily="34" charset="0"/>
            </a:rPr>
            <a:t>Эстония</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специалист по мобилизации ресурсов для проекта «</a:t>
          </a:r>
          <a:r>
            <a:rPr lang="en-US" sz="1400" dirty="0">
              <a:solidFill>
                <a:schemeClr val="tx1"/>
              </a:solidFill>
              <a:latin typeface="Raleway" pitchFamily="34" charset="-70"/>
              <a:cs typeface="Calibri" pitchFamily="34" charset="0"/>
            </a:rPr>
            <a:t>Let’s Do It</a:t>
          </a:r>
          <a:r>
            <a:rPr lang="ru-RU" sz="1400" dirty="0">
              <a:solidFill>
                <a:schemeClr val="tx1"/>
              </a:solidFill>
              <a:latin typeface="Raleway" pitchFamily="34" charset="-70"/>
              <a:cs typeface="Calibri" pitchFamily="34" charset="0"/>
            </a:rPr>
            <a:t>»</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консультант по продвижению ответственного потребления в </a:t>
          </a:r>
          <a:r>
            <a:rPr lang="en-US" sz="1400" dirty="0">
              <a:solidFill>
                <a:schemeClr val="tx1"/>
              </a:solidFill>
              <a:latin typeface="Raleway" pitchFamily="34" charset="-70"/>
              <a:cs typeface="Calibri" pitchFamily="34" charset="0"/>
            </a:rPr>
            <a:t>Mondo, </a:t>
          </a:r>
          <a:r>
            <a:rPr lang="ru-RU" sz="1400" dirty="0">
              <a:solidFill>
                <a:schemeClr val="tx1"/>
              </a:solidFill>
              <a:latin typeface="Raleway" pitchFamily="34" charset="-70"/>
              <a:cs typeface="Calibri" pitchFamily="34" charset="0"/>
            </a:rPr>
            <a:t>директор </a:t>
          </a:r>
          <a:r>
            <a:rPr lang="en-US" sz="1400" dirty="0">
              <a:solidFill>
                <a:schemeClr val="tx1"/>
              </a:solidFill>
              <a:latin typeface="Raleway" pitchFamily="34" charset="-70"/>
              <a:cs typeface="Calibri" pitchFamily="34" charset="0"/>
            </a:rPr>
            <a:t>Praxis Academy, </a:t>
          </a:r>
          <a:r>
            <a:rPr lang="ru-RU" sz="1400" dirty="0">
              <a:solidFill>
                <a:schemeClr val="tx1"/>
              </a:solidFill>
              <a:latin typeface="Raleway" pitchFamily="34" charset="-70"/>
              <a:cs typeface="Calibri" pitchFamily="34" charset="0"/>
            </a:rPr>
            <a:t>генеральный директор и менеджер проектов в </a:t>
          </a:r>
          <a:r>
            <a:rPr lang="en-US" sz="1400" dirty="0">
              <a:solidFill>
                <a:schemeClr val="tx1"/>
              </a:solidFill>
              <a:latin typeface="Raleway" pitchFamily="34" charset="-70"/>
              <a:cs typeface="Calibri" pitchFamily="34" charset="0"/>
            </a:rPr>
            <a:t>NENO, </a:t>
          </a:r>
          <a:r>
            <a:rPr lang="ru-RU" sz="1400" dirty="0">
              <a:solidFill>
                <a:schemeClr val="tx1"/>
              </a:solidFill>
              <a:latin typeface="Raleway" pitchFamily="34" charset="-70"/>
              <a:cs typeface="Calibri" pitchFamily="34" charset="0"/>
            </a:rPr>
            <a:t>руководитель программы в Центре профилактики СПИДа </a:t>
          </a:r>
          <a:r>
            <a:rPr lang="en-US" sz="1400" dirty="0">
              <a:solidFill>
                <a:schemeClr val="tx1"/>
              </a:solidFill>
              <a:latin typeface="Raleway" pitchFamily="34" charset="-70"/>
              <a:cs typeface="Calibri" pitchFamily="34" charset="0"/>
            </a:rPr>
            <a:t> </a:t>
          </a:r>
          <a:endParaRPr lang="en-US" sz="1400" dirty="0">
            <a:solidFill>
              <a:schemeClr val="tx1"/>
            </a:solidFill>
            <a:latin typeface="Raleway" pitchFamily="34" charset="-70"/>
          </a:endParaRPr>
        </a:p>
        <a:p>
          <a:pPr>
            <a:lnSpc>
              <a:spcPct val="100000"/>
            </a:lnSpc>
            <a:spcAft>
              <a:spcPts val="0"/>
            </a:spcAft>
          </a:pPr>
          <a:endParaRPr lang="et-EE" sz="1400" b="1" noProof="0" dirty="0">
            <a:solidFill>
              <a:schemeClr val="tx1"/>
            </a:solidFill>
            <a:latin typeface="Raleway" pitchFamily="34" charset="-70"/>
            <a:cs typeface="Calibri" pitchFamily="34" charset="0"/>
          </a:endParaRPr>
        </a:p>
        <a:p>
          <a:pPr>
            <a:lnSpc>
              <a:spcPct val="100000"/>
            </a:lnSpc>
            <a:spcAft>
              <a:spcPts val="0"/>
            </a:spcAft>
          </a:pPr>
          <a:r>
            <a:rPr lang="ru-RU" sz="1400" b="1" noProof="0" dirty="0">
              <a:solidFill>
                <a:schemeClr val="tx1"/>
              </a:solidFill>
              <a:latin typeface="Raleway" pitchFamily="34" charset="-70"/>
              <a:cs typeface="Calibri" pitchFamily="34" charset="0"/>
            </a:rPr>
            <a:t>Южная Африка</a:t>
          </a:r>
          <a:r>
            <a:rPr lang="en-US" sz="1400" noProof="0" dirty="0">
              <a:solidFill>
                <a:schemeClr val="tx1"/>
              </a:solidFill>
              <a:latin typeface="Raleway" pitchFamily="34" charset="-70"/>
              <a:cs typeface="Calibri" pitchFamily="34" charset="0"/>
            </a:rPr>
            <a:t>: </a:t>
          </a:r>
          <a:r>
            <a:rPr lang="ru-RU" sz="1400" noProof="0" dirty="0">
              <a:solidFill>
                <a:schemeClr val="tx1"/>
              </a:solidFill>
              <a:latin typeface="Raleway" pitchFamily="34" charset="-70"/>
              <a:cs typeface="Calibri" pitchFamily="34" charset="0"/>
            </a:rPr>
            <a:t>консультант, заместитель руководителя и руководитель программы </a:t>
          </a:r>
          <a:r>
            <a:rPr lang="en-US" sz="1400" dirty="0">
              <a:solidFill>
                <a:schemeClr val="tx1"/>
              </a:solidFill>
              <a:latin typeface="Raleway" pitchFamily="34" charset="-70"/>
              <a:cs typeface="Calibri" pitchFamily="34" charset="0"/>
            </a:rPr>
            <a:t>LTA</a:t>
          </a:r>
          <a:r>
            <a:rPr lang="ru-RU" sz="1400" dirty="0">
              <a:solidFill>
                <a:schemeClr val="tx1"/>
              </a:solidFill>
              <a:latin typeface="Raleway" pitchFamily="34" charset="-70"/>
              <a:cs typeface="Calibri" pitchFamily="34" charset="0"/>
            </a:rPr>
            <a:t> в </a:t>
          </a:r>
          <a:r>
            <a:rPr lang="en-US" sz="1400" dirty="0">
              <a:solidFill>
                <a:schemeClr val="tx1"/>
              </a:solidFill>
              <a:latin typeface="Raleway" pitchFamily="34" charset="-70"/>
              <a:cs typeface="Calibri" pitchFamily="34" charset="0"/>
            </a:rPr>
            <a:t>CIVICUS</a:t>
          </a:r>
          <a:endParaRPr lang="en-US" sz="1400" dirty="0">
            <a:solidFill>
              <a:schemeClr val="tx1"/>
            </a:solidFill>
            <a:latin typeface="Raleway" pitchFamily="34" charset="-70"/>
          </a:endParaRPr>
        </a:p>
        <a:p>
          <a:pPr>
            <a:lnSpc>
              <a:spcPct val="100000"/>
            </a:lnSpc>
            <a:spcAft>
              <a:spcPts val="0"/>
            </a:spcAft>
          </a:pPr>
          <a:endParaRPr lang="et-EE" sz="1400" b="1" dirty="0">
            <a:solidFill>
              <a:schemeClr val="tx1"/>
            </a:solidFill>
            <a:latin typeface="Raleway" pitchFamily="34" charset="-70"/>
            <a:cs typeface="Calibri" pitchFamily="34" charset="0"/>
          </a:endParaRPr>
        </a:p>
        <a:p>
          <a:pPr>
            <a:lnSpc>
              <a:spcPct val="100000"/>
            </a:lnSpc>
            <a:spcAft>
              <a:spcPts val="0"/>
            </a:spcAft>
          </a:pPr>
          <a:r>
            <a:rPr lang="ru-RU" sz="1400" b="1" dirty="0">
              <a:solidFill>
                <a:schemeClr val="tx1"/>
              </a:solidFill>
              <a:latin typeface="Raleway" pitchFamily="34" charset="-70"/>
              <a:cs typeface="Calibri" pitchFamily="34" charset="0"/>
            </a:rPr>
            <a:t>США</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консультант </a:t>
          </a:r>
          <a:r>
            <a:rPr lang="en-US" sz="1400" dirty="0">
              <a:solidFill>
                <a:schemeClr val="tx1"/>
              </a:solidFill>
              <a:latin typeface="Raleway" pitchFamily="34" charset="-70"/>
              <a:cs typeface="Calibri" pitchFamily="34" charset="0"/>
            </a:rPr>
            <a:t>LifeBeat </a:t>
          </a:r>
          <a:r>
            <a:rPr lang="ru-RU" sz="1400" dirty="0">
              <a:solidFill>
                <a:schemeClr val="tx1"/>
              </a:solidFill>
              <a:latin typeface="Raleway" pitchFamily="34" charset="-70"/>
              <a:cs typeface="Calibri" pitchFamily="34" charset="0"/>
            </a:rPr>
            <a:t>и специалист по работе с волонтёрами </a:t>
          </a:r>
          <a:endParaRPr lang="en-US" sz="1400" dirty="0">
            <a:solidFill>
              <a:schemeClr val="tx1"/>
            </a:solidFill>
            <a:latin typeface="Raleway" pitchFamily="34" charset="-70"/>
          </a:endParaRPr>
        </a:p>
      </dgm:t>
    </dgm:pt>
    <dgm:pt modelId="{2D92EC02-4479-447F-9EED-7B03A70A8DDA}" type="parTrans" cxnId="{CE2921B0-9F01-486A-8B9C-6FC48F2F805B}">
      <dgm:prSet/>
      <dgm:spPr/>
      <dgm:t>
        <a:bodyPr/>
        <a:lstStyle/>
        <a:p>
          <a:endParaRPr lang="et-EE"/>
        </a:p>
      </dgm:t>
    </dgm:pt>
    <dgm:pt modelId="{17FDECF1-893B-4215-9505-FD31B8D7CF43}" type="sibTrans" cxnId="{CE2921B0-9F01-486A-8B9C-6FC48F2F805B}">
      <dgm:prSet/>
      <dgm:spPr/>
      <dgm:t>
        <a:bodyPr/>
        <a:lstStyle/>
        <a:p>
          <a:endParaRPr lang="et-EE"/>
        </a:p>
      </dgm:t>
    </dgm:pt>
    <dgm:pt modelId="{62933D1C-DD1F-4F87-9AAB-B531D699AF7A}">
      <dgm:prSet phldrT="[Text]" custT="1"/>
      <dgm:spPr>
        <a:solidFill>
          <a:srgbClr val="FFC000"/>
        </a:solidFill>
        <a:ln>
          <a:noFill/>
        </a:ln>
      </dgm:spPr>
      <dgm:t>
        <a:bodyPr/>
        <a:lstStyle/>
        <a:p>
          <a:pPr>
            <a:lnSpc>
              <a:spcPct val="100000"/>
            </a:lnSpc>
            <a:spcAft>
              <a:spcPts val="0"/>
            </a:spcAft>
          </a:pPr>
          <a:r>
            <a:rPr lang="ru-RU" sz="2400" b="1" noProof="0" dirty="0">
              <a:solidFill>
                <a:schemeClr val="tx1"/>
              </a:solidFill>
              <a:latin typeface="Raleway" pitchFamily="34" charset="-70"/>
            </a:rPr>
            <a:t>Образование</a:t>
          </a:r>
          <a:r>
            <a:rPr lang="ru-RU" sz="2400" b="1" noProof="0" dirty="0">
              <a:solidFill>
                <a:schemeClr val="bg1"/>
              </a:solidFill>
              <a:latin typeface="Raleway" pitchFamily="34" charset="-70"/>
            </a:rPr>
            <a:t> </a:t>
          </a:r>
          <a:endParaRPr lang="en-US" sz="2400" b="1" noProof="0" dirty="0">
            <a:solidFill>
              <a:schemeClr val="bg1"/>
            </a:solidFill>
            <a:latin typeface="Raleway" pitchFamily="34" charset="-70"/>
          </a:endParaRPr>
        </a:p>
      </dgm:t>
    </dgm:pt>
    <dgm:pt modelId="{6648006E-A019-4D9E-81FA-39A637E85661}" type="parTrans" cxnId="{FAB15C16-861C-4C4E-A5C1-E823D6F5F67E}">
      <dgm:prSet/>
      <dgm:spPr/>
      <dgm:t>
        <a:bodyPr/>
        <a:lstStyle/>
        <a:p>
          <a:endParaRPr lang="et-EE"/>
        </a:p>
      </dgm:t>
    </dgm:pt>
    <dgm:pt modelId="{339640D3-58C2-419C-BA21-8C38EB2EB6FD}" type="sibTrans" cxnId="{FAB15C16-861C-4C4E-A5C1-E823D6F5F67E}">
      <dgm:prSet/>
      <dgm:spPr/>
      <dgm:t>
        <a:bodyPr/>
        <a:lstStyle/>
        <a:p>
          <a:endParaRPr lang="et-EE"/>
        </a:p>
      </dgm:t>
    </dgm:pt>
    <dgm:pt modelId="{06716EC2-D72D-45FA-9FD9-A218CBD9A815}">
      <dgm:prSet phldrT="[Text]" custT="1"/>
      <dgm:spPr>
        <a:solidFill>
          <a:srgbClr val="00B0F0"/>
        </a:solidFill>
        <a:ln>
          <a:noFill/>
        </a:ln>
      </dgm:spPr>
      <dgm:t>
        <a:bodyPr/>
        <a:lstStyle/>
        <a:p>
          <a:pPr>
            <a:lnSpc>
              <a:spcPct val="100000"/>
            </a:lnSpc>
            <a:spcAft>
              <a:spcPts val="0"/>
            </a:spcAft>
          </a:pPr>
          <a:r>
            <a:rPr lang="ru-RU" sz="1300" dirty="0">
              <a:solidFill>
                <a:schemeClr val="tx1"/>
              </a:solidFill>
              <a:latin typeface="Raleway" pitchFamily="34" charset="-70"/>
              <a:cs typeface="Calibri" pitchFamily="34" charset="0"/>
            </a:rPr>
            <a:t>Степень магистра филологии (английский язык) </a:t>
          </a:r>
          <a:endParaRPr lang="en-US" sz="1300" dirty="0">
            <a:solidFill>
              <a:schemeClr val="tx1"/>
            </a:solidFill>
            <a:latin typeface="Raleway" pitchFamily="34" charset="-70"/>
          </a:endParaRPr>
        </a:p>
        <a:p>
          <a:pPr>
            <a:lnSpc>
              <a:spcPct val="100000"/>
            </a:lnSpc>
            <a:spcAft>
              <a:spcPts val="0"/>
            </a:spcAft>
          </a:pPr>
          <a:r>
            <a:rPr lang="ru-RU" sz="1300" dirty="0">
              <a:solidFill>
                <a:schemeClr val="tx1"/>
              </a:solidFill>
              <a:latin typeface="Raleway" pitchFamily="34" charset="-70"/>
              <a:cs typeface="Calibri" pitchFamily="34" charset="0"/>
            </a:rPr>
            <a:t>Магистр наук в области менеджмента </a:t>
          </a:r>
          <a:endParaRPr lang="en-US" sz="1300" dirty="0">
            <a:solidFill>
              <a:schemeClr val="tx1"/>
            </a:solidFill>
            <a:latin typeface="Raleway" pitchFamily="34" charset="-70"/>
            <a:cs typeface="Calibri" pitchFamily="34" charset="0"/>
          </a:endParaRPr>
        </a:p>
        <a:p>
          <a:pPr>
            <a:lnSpc>
              <a:spcPct val="100000"/>
            </a:lnSpc>
            <a:spcAft>
              <a:spcPts val="0"/>
            </a:spcAft>
          </a:pPr>
          <a:r>
            <a:rPr lang="ru-RU" sz="1300" dirty="0">
              <a:solidFill>
                <a:schemeClr val="tx1"/>
              </a:solidFill>
              <a:latin typeface="Raleway" pitchFamily="34" charset="-70"/>
              <a:cs typeface="Calibri" pitchFamily="34" charset="0"/>
            </a:rPr>
            <a:t>Профессионально-техническое образование в области финансового менеджмента и бухгалтерского учета </a:t>
          </a:r>
        </a:p>
        <a:p>
          <a:pPr>
            <a:lnSpc>
              <a:spcPct val="100000"/>
            </a:lnSpc>
            <a:spcAft>
              <a:spcPts val="0"/>
            </a:spcAft>
          </a:pPr>
          <a:endParaRPr lang="en-US" sz="1300" dirty="0">
            <a:solidFill>
              <a:schemeClr val="tx1"/>
            </a:solidFill>
            <a:latin typeface="Raleway" pitchFamily="34" charset="-70"/>
          </a:endParaRPr>
        </a:p>
        <a:p>
          <a:pPr>
            <a:lnSpc>
              <a:spcPct val="100000"/>
            </a:lnSpc>
            <a:spcAft>
              <a:spcPts val="0"/>
            </a:spcAft>
          </a:pPr>
          <a:r>
            <a:rPr lang="ru-RU" sz="1300" dirty="0">
              <a:solidFill>
                <a:schemeClr val="tx1"/>
              </a:solidFill>
              <a:latin typeface="Raleway" pitchFamily="34" charset="-70"/>
            </a:rPr>
            <a:t>Эстонский, английский, финский, русский, испанский языки </a:t>
          </a:r>
          <a:endParaRPr lang="en-US" sz="1300" dirty="0">
            <a:solidFill>
              <a:schemeClr val="tx1"/>
            </a:solidFill>
            <a:latin typeface="Raleway" pitchFamily="34" charset="-70"/>
          </a:endParaRPr>
        </a:p>
      </dgm:t>
    </dgm:pt>
    <dgm:pt modelId="{5CE3A1C6-DC2D-4E35-9EA7-DEADE6D99125}" type="parTrans" cxnId="{5D204DE2-EC57-4AA1-9B76-377D55174139}">
      <dgm:prSet/>
      <dgm:spPr/>
      <dgm:t>
        <a:bodyPr/>
        <a:lstStyle/>
        <a:p>
          <a:endParaRPr lang="et-EE"/>
        </a:p>
      </dgm:t>
    </dgm:pt>
    <dgm:pt modelId="{9BB21E2A-812F-4E3E-8875-0D06226B0CBD}" type="sibTrans" cxnId="{5D204DE2-EC57-4AA1-9B76-377D55174139}">
      <dgm:prSet/>
      <dgm:spPr/>
      <dgm:t>
        <a:bodyPr/>
        <a:lstStyle/>
        <a:p>
          <a:endParaRPr lang="et-EE"/>
        </a:p>
      </dgm:t>
    </dgm:pt>
    <dgm:pt modelId="{EBA775EF-3DE1-4722-B7E7-7A1A3C477C66}" type="pres">
      <dgm:prSet presAssocID="{A0E5F0BF-CD0A-4482-B608-2AE245BE9372}" presName="Name0" presStyleCnt="0">
        <dgm:presLayoutVars>
          <dgm:chPref val="1"/>
          <dgm:dir/>
          <dgm:animOne val="branch"/>
          <dgm:animLvl val="lvl"/>
          <dgm:resizeHandles/>
        </dgm:presLayoutVars>
      </dgm:prSet>
      <dgm:spPr/>
    </dgm:pt>
    <dgm:pt modelId="{C9D227D8-E8E0-40A7-9E9E-ABE0DB370324}" type="pres">
      <dgm:prSet presAssocID="{EA7D1B15-CA80-4669-9F2A-DDCB2BAE944E}" presName="vertOne" presStyleCnt="0"/>
      <dgm:spPr/>
    </dgm:pt>
    <dgm:pt modelId="{DFD85605-4D2A-4791-B0CE-C1543D17EDEB}" type="pres">
      <dgm:prSet presAssocID="{EA7D1B15-CA80-4669-9F2A-DDCB2BAE944E}" presName="txOne" presStyleLbl="node0" presStyleIdx="0" presStyleCnt="1" custScaleY="78585">
        <dgm:presLayoutVars>
          <dgm:chPref val="3"/>
        </dgm:presLayoutVars>
      </dgm:prSet>
      <dgm:spPr/>
    </dgm:pt>
    <dgm:pt modelId="{16E2A2BB-594C-43F0-87F9-B14CEDBBF3C1}" type="pres">
      <dgm:prSet presAssocID="{EA7D1B15-CA80-4669-9F2A-DDCB2BAE944E}" presName="parTransOne" presStyleCnt="0"/>
      <dgm:spPr/>
    </dgm:pt>
    <dgm:pt modelId="{216FC60A-0A6A-402B-AA14-0317E2ADEF92}" type="pres">
      <dgm:prSet presAssocID="{EA7D1B15-CA80-4669-9F2A-DDCB2BAE944E}" presName="horzOne" presStyleCnt="0"/>
      <dgm:spPr/>
    </dgm:pt>
    <dgm:pt modelId="{0CD44520-4AE6-4CA9-902D-A02D784EB8AB}" type="pres">
      <dgm:prSet presAssocID="{365653D9-6431-4A3F-81AE-770F90F963C3}" presName="vertTwo" presStyleCnt="0"/>
      <dgm:spPr/>
    </dgm:pt>
    <dgm:pt modelId="{A791B0F3-0C64-4171-9292-46028182FA72}" type="pres">
      <dgm:prSet presAssocID="{365653D9-6431-4A3F-81AE-770F90F963C3}" presName="txTwo" presStyleLbl="node2" presStyleIdx="0" presStyleCnt="2" custScaleX="104254" custScaleY="67203">
        <dgm:presLayoutVars>
          <dgm:chPref val="3"/>
        </dgm:presLayoutVars>
      </dgm:prSet>
      <dgm:spPr/>
    </dgm:pt>
    <dgm:pt modelId="{FC3215F2-7511-49BB-8E5E-36B9CC685A08}" type="pres">
      <dgm:prSet presAssocID="{365653D9-6431-4A3F-81AE-770F90F963C3}" presName="parTransTwo" presStyleCnt="0"/>
      <dgm:spPr/>
    </dgm:pt>
    <dgm:pt modelId="{6C8DC3B1-F0C7-41A6-9D33-11D468510562}" type="pres">
      <dgm:prSet presAssocID="{365653D9-6431-4A3F-81AE-770F90F963C3}" presName="horzTwo" presStyleCnt="0"/>
      <dgm:spPr/>
    </dgm:pt>
    <dgm:pt modelId="{09ACDE26-B8A3-421C-9C89-C15E6951A967}" type="pres">
      <dgm:prSet presAssocID="{F054F7DC-AF36-4096-86EF-2410236064AF}" presName="vertThree" presStyleCnt="0"/>
      <dgm:spPr/>
    </dgm:pt>
    <dgm:pt modelId="{D8F8E26C-B557-44ED-A559-9FF83A43FB16}" type="pres">
      <dgm:prSet presAssocID="{F054F7DC-AF36-4096-86EF-2410236064AF}" presName="txThree" presStyleLbl="node3" presStyleIdx="0" presStyleCnt="3" custScaleX="60612" custScaleY="129681">
        <dgm:presLayoutVars>
          <dgm:chPref val="3"/>
        </dgm:presLayoutVars>
      </dgm:prSet>
      <dgm:spPr/>
    </dgm:pt>
    <dgm:pt modelId="{C2AECE45-529E-49BB-8827-5F052A42B3D5}" type="pres">
      <dgm:prSet presAssocID="{F054F7DC-AF36-4096-86EF-2410236064AF}" presName="horzThree" presStyleCnt="0"/>
      <dgm:spPr/>
    </dgm:pt>
    <dgm:pt modelId="{A753A2D6-6172-401F-9E00-DE55D62F9581}" type="pres">
      <dgm:prSet presAssocID="{9305FDAD-4E76-4C16-B7EC-4E8D0CDF37F6}" presName="sibSpaceThree" presStyleCnt="0"/>
      <dgm:spPr/>
    </dgm:pt>
    <dgm:pt modelId="{C1DFF31A-9082-4B91-A278-C4B5CAB0561B}" type="pres">
      <dgm:prSet presAssocID="{E01FA4FB-F81E-4BF4-AF40-C5601A50F9AF}" presName="vertThree" presStyleCnt="0"/>
      <dgm:spPr/>
    </dgm:pt>
    <dgm:pt modelId="{36DE3DE7-6D3D-4608-8FA9-EB763230A7FC}" type="pres">
      <dgm:prSet presAssocID="{E01FA4FB-F81E-4BF4-AF40-C5601A50F9AF}" presName="txThree" presStyleLbl="node3" presStyleIdx="1" presStyleCnt="3" custScaleY="136351">
        <dgm:presLayoutVars>
          <dgm:chPref val="3"/>
        </dgm:presLayoutVars>
      </dgm:prSet>
      <dgm:spPr/>
    </dgm:pt>
    <dgm:pt modelId="{80449252-09CA-49DA-BC78-DAE35764742E}" type="pres">
      <dgm:prSet presAssocID="{E01FA4FB-F81E-4BF4-AF40-C5601A50F9AF}" presName="horzThree" presStyleCnt="0"/>
      <dgm:spPr/>
    </dgm:pt>
    <dgm:pt modelId="{DA16D854-8172-4BA0-84CF-7644A9FB6D77}" type="pres">
      <dgm:prSet presAssocID="{49CA79A3-764C-470B-AFA1-D145A421E8E8}" presName="sibSpaceTwo" presStyleCnt="0"/>
      <dgm:spPr/>
    </dgm:pt>
    <dgm:pt modelId="{57FAB93B-A8EE-4E4F-BF3E-FC12AAF32271}" type="pres">
      <dgm:prSet presAssocID="{62933D1C-DD1F-4F87-9AAB-B531D699AF7A}" presName="vertTwo" presStyleCnt="0"/>
      <dgm:spPr/>
    </dgm:pt>
    <dgm:pt modelId="{1F0C6D9F-9DA8-414D-88F6-C3DD9B01F7B3}" type="pres">
      <dgm:prSet presAssocID="{62933D1C-DD1F-4F87-9AAB-B531D699AF7A}" presName="txTwo" presStyleLbl="node2" presStyleIdx="1" presStyleCnt="2" custScaleX="60922" custScaleY="71117" custLinFactNeighborX="342" custLinFactNeighborY="-39270">
        <dgm:presLayoutVars>
          <dgm:chPref val="3"/>
        </dgm:presLayoutVars>
      </dgm:prSet>
      <dgm:spPr/>
    </dgm:pt>
    <dgm:pt modelId="{05A38FE1-5037-47C4-8EDC-98A8C288AE8B}" type="pres">
      <dgm:prSet presAssocID="{62933D1C-DD1F-4F87-9AAB-B531D699AF7A}" presName="parTransTwo" presStyleCnt="0"/>
      <dgm:spPr/>
    </dgm:pt>
    <dgm:pt modelId="{E5928055-9D82-4E30-940A-9BD00023DB2B}" type="pres">
      <dgm:prSet presAssocID="{62933D1C-DD1F-4F87-9AAB-B531D699AF7A}" presName="horzTwo" presStyleCnt="0"/>
      <dgm:spPr/>
    </dgm:pt>
    <dgm:pt modelId="{26D760BD-BD6B-4C7C-9750-C32868533546}" type="pres">
      <dgm:prSet presAssocID="{06716EC2-D72D-45FA-9FD9-A218CBD9A815}" presName="vertThree" presStyleCnt="0"/>
      <dgm:spPr/>
    </dgm:pt>
    <dgm:pt modelId="{B328C831-8F7F-4201-9B08-93711E354AAA}" type="pres">
      <dgm:prSet presAssocID="{06716EC2-D72D-45FA-9FD9-A218CBD9A815}" presName="txThree" presStyleLbl="node3" presStyleIdx="2" presStyleCnt="3" custScaleX="56643" custScaleY="128878">
        <dgm:presLayoutVars>
          <dgm:chPref val="3"/>
        </dgm:presLayoutVars>
      </dgm:prSet>
      <dgm:spPr/>
    </dgm:pt>
    <dgm:pt modelId="{C28CF22A-2F93-4661-BB9C-8573B17EE4EA}" type="pres">
      <dgm:prSet presAssocID="{06716EC2-D72D-45FA-9FD9-A218CBD9A815}" presName="horzThree" presStyleCnt="0"/>
      <dgm:spPr/>
    </dgm:pt>
  </dgm:ptLst>
  <dgm:cxnLst>
    <dgm:cxn modelId="{D1EEC113-BE46-4ACE-AA16-B15710D7067D}" type="presOf" srcId="{06716EC2-D72D-45FA-9FD9-A218CBD9A815}" destId="{B328C831-8F7F-4201-9B08-93711E354AAA}" srcOrd="0" destOrd="0" presId="urn:microsoft.com/office/officeart/2005/8/layout/hierarchy4"/>
    <dgm:cxn modelId="{FAB15C16-861C-4C4E-A5C1-E823D6F5F67E}" srcId="{EA7D1B15-CA80-4669-9F2A-DDCB2BAE944E}" destId="{62933D1C-DD1F-4F87-9AAB-B531D699AF7A}" srcOrd="1" destOrd="0" parTransId="{6648006E-A019-4D9E-81FA-39A637E85661}" sibTransId="{339640D3-58C2-419C-BA21-8C38EB2EB6FD}"/>
    <dgm:cxn modelId="{69456C24-9A38-4676-AF97-7038ECFCB983}" type="presOf" srcId="{E01FA4FB-F81E-4BF4-AF40-C5601A50F9AF}" destId="{36DE3DE7-6D3D-4608-8FA9-EB763230A7FC}" srcOrd="0" destOrd="0" presId="urn:microsoft.com/office/officeart/2005/8/layout/hierarchy4"/>
    <dgm:cxn modelId="{4B3C942E-368D-4A34-A5A8-BBF69B4B002B}" srcId="{A0E5F0BF-CD0A-4482-B608-2AE245BE9372}" destId="{EA7D1B15-CA80-4669-9F2A-DDCB2BAE944E}" srcOrd="0" destOrd="0" parTransId="{8A9EC193-65DE-4FE0-8AF7-7CD2018A9997}" sibTransId="{897BD7F3-3A84-4B71-8D47-9AEB81A2C555}"/>
    <dgm:cxn modelId="{062CED36-996E-4E0C-8A61-D4B2519430A0}" srcId="{365653D9-6431-4A3F-81AE-770F90F963C3}" destId="{F054F7DC-AF36-4096-86EF-2410236064AF}" srcOrd="0" destOrd="0" parTransId="{68F96B43-DDE7-4185-8D9B-341B5F642EF5}" sibTransId="{9305FDAD-4E76-4C16-B7EC-4E8D0CDF37F6}"/>
    <dgm:cxn modelId="{CDCB7637-69FC-4D6C-B495-38C9121A14FD}" type="presOf" srcId="{EA7D1B15-CA80-4669-9F2A-DDCB2BAE944E}" destId="{DFD85605-4D2A-4791-B0CE-C1543D17EDEB}" srcOrd="0" destOrd="0" presId="urn:microsoft.com/office/officeart/2005/8/layout/hierarchy4"/>
    <dgm:cxn modelId="{292F1874-9781-4B4F-9B47-3E600DBB242B}" type="presOf" srcId="{365653D9-6431-4A3F-81AE-770F90F963C3}" destId="{A791B0F3-0C64-4171-9292-46028182FA72}" srcOrd="0" destOrd="0" presId="urn:microsoft.com/office/officeart/2005/8/layout/hierarchy4"/>
    <dgm:cxn modelId="{74FCA2A3-1DE5-4210-9B37-258D1AB22029}" type="presOf" srcId="{62933D1C-DD1F-4F87-9AAB-B531D699AF7A}" destId="{1F0C6D9F-9DA8-414D-88F6-C3DD9B01F7B3}" srcOrd="0" destOrd="0" presId="urn:microsoft.com/office/officeart/2005/8/layout/hierarchy4"/>
    <dgm:cxn modelId="{CE2921B0-9F01-486A-8B9C-6FC48F2F805B}" srcId="{365653D9-6431-4A3F-81AE-770F90F963C3}" destId="{E01FA4FB-F81E-4BF4-AF40-C5601A50F9AF}" srcOrd="1" destOrd="0" parTransId="{2D92EC02-4479-447F-9EED-7B03A70A8DDA}" sibTransId="{17FDECF1-893B-4215-9505-FD31B8D7CF43}"/>
    <dgm:cxn modelId="{D2D05AB4-C159-4135-85D9-10D4303511B8}" type="presOf" srcId="{A0E5F0BF-CD0A-4482-B608-2AE245BE9372}" destId="{EBA775EF-3DE1-4722-B7E7-7A1A3C477C66}" srcOrd="0" destOrd="0" presId="urn:microsoft.com/office/officeart/2005/8/layout/hierarchy4"/>
    <dgm:cxn modelId="{C4A24ED6-351F-4353-9C7B-267C7254FB4E}" type="presOf" srcId="{F054F7DC-AF36-4096-86EF-2410236064AF}" destId="{D8F8E26C-B557-44ED-A559-9FF83A43FB16}" srcOrd="0" destOrd="0" presId="urn:microsoft.com/office/officeart/2005/8/layout/hierarchy4"/>
    <dgm:cxn modelId="{5D204DE2-EC57-4AA1-9B76-377D55174139}" srcId="{62933D1C-DD1F-4F87-9AAB-B531D699AF7A}" destId="{06716EC2-D72D-45FA-9FD9-A218CBD9A815}" srcOrd="0" destOrd="0" parTransId="{5CE3A1C6-DC2D-4E35-9EA7-DEADE6D99125}" sibTransId="{9BB21E2A-812F-4E3E-8875-0D06226B0CBD}"/>
    <dgm:cxn modelId="{754B16ED-7ECE-458F-8CE0-8D3298599ECD}" srcId="{EA7D1B15-CA80-4669-9F2A-DDCB2BAE944E}" destId="{365653D9-6431-4A3F-81AE-770F90F963C3}" srcOrd="0" destOrd="0" parTransId="{579B2F5D-2367-437A-A486-503773DDFF89}" sibTransId="{49CA79A3-764C-470B-AFA1-D145A421E8E8}"/>
    <dgm:cxn modelId="{411F2589-F2CF-4E5D-8D47-4B73B70178E7}" type="presParOf" srcId="{EBA775EF-3DE1-4722-B7E7-7A1A3C477C66}" destId="{C9D227D8-E8E0-40A7-9E9E-ABE0DB370324}" srcOrd="0" destOrd="0" presId="urn:microsoft.com/office/officeart/2005/8/layout/hierarchy4"/>
    <dgm:cxn modelId="{E16904F6-844C-4D57-9911-840813542E4B}" type="presParOf" srcId="{C9D227D8-E8E0-40A7-9E9E-ABE0DB370324}" destId="{DFD85605-4D2A-4791-B0CE-C1543D17EDEB}" srcOrd="0" destOrd="0" presId="urn:microsoft.com/office/officeart/2005/8/layout/hierarchy4"/>
    <dgm:cxn modelId="{2F0FBCC1-C978-4096-8C5C-0A1EAB8C35E6}" type="presParOf" srcId="{C9D227D8-E8E0-40A7-9E9E-ABE0DB370324}" destId="{16E2A2BB-594C-43F0-87F9-B14CEDBBF3C1}" srcOrd="1" destOrd="0" presId="urn:microsoft.com/office/officeart/2005/8/layout/hierarchy4"/>
    <dgm:cxn modelId="{6F453954-FF8E-4AE5-8778-369E1F673A07}" type="presParOf" srcId="{C9D227D8-E8E0-40A7-9E9E-ABE0DB370324}" destId="{216FC60A-0A6A-402B-AA14-0317E2ADEF92}" srcOrd="2" destOrd="0" presId="urn:microsoft.com/office/officeart/2005/8/layout/hierarchy4"/>
    <dgm:cxn modelId="{EA36A13E-23B2-415F-A1A6-5FEBAE2D2C59}" type="presParOf" srcId="{216FC60A-0A6A-402B-AA14-0317E2ADEF92}" destId="{0CD44520-4AE6-4CA9-902D-A02D784EB8AB}" srcOrd="0" destOrd="0" presId="urn:microsoft.com/office/officeart/2005/8/layout/hierarchy4"/>
    <dgm:cxn modelId="{0AD05020-AA96-4A59-A015-9AB7C56D8D81}" type="presParOf" srcId="{0CD44520-4AE6-4CA9-902D-A02D784EB8AB}" destId="{A791B0F3-0C64-4171-9292-46028182FA72}" srcOrd="0" destOrd="0" presId="urn:microsoft.com/office/officeart/2005/8/layout/hierarchy4"/>
    <dgm:cxn modelId="{15201B57-0D19-4EED-8590-5D1371CA6143}" type="presParOf" srcId="{0CD44520-4AE6-4CA9-902D-A02D784EB8AB}" destId="{FC3215F2-7511-49BB-8E5E-36B9CC685A08}" srcOrd="1" destOrd="0" presId="urn:microsoft.com/office/officeart/2005/8/layout/hierarchy4"/>
    <dgm:cxn modelId="{AF1B4E45-1317-4316-9174-724A5D3BD181}" type="presParOf" srcId="{0CD44520-4AE6-4CA9-902D-A02D784EB8AB}" destId="{6C8DC3B1-F0C7-41A6-9D33-11D468510562}" srcOrd="2" destOrd="0" presId="urn:microsoft.com/office/officeart/2005/8/layout/hierarchy4"/>
    <dgm:cxn modelId="{5597BE69-1C2E-4273-A929-58A29AAF1CE8}" type="presParOf" srcId="{6C8DC3B1-F0C7-41A6-9D33-11D468510562}" destId="{09ACDE26-B8A3-421C-9C89-C15E6951A967}" srcOrd="0" destOrd="0" presId="urn:microsoft.com/office/officeart/2005/8/layout/hierarchy4"/>
    <dgm:cxn modelId="{0B656DFC-1C05-4C26-8326-F00016BF4FC7}" type="presParOf" srcId="{09ACDE26-B8A3-421C-9C89-C15E6951A967}" destId="{D8F8E26C-B557-44ED-A559-9FF83A43FB16}" srcOrd="0" destOrd="0" presId="urn:microsoft.com/office/officeart/2005/8/layout/hierarchy4"/>
    <dgm:cxn modelId="{8B61E1C1-94A5-48CA-BA00-5BB8A1ED4DC6}" type="presParOf" srcId="{09ACDE26-B8A3-421C-9C89-C15E6951A967}" destId="{C2AECE45-529E-49BB-8827-5F052A42B3D5}" srcOrd="1" destOrd="0" presId="urn:microsoft.com/office/officeart/2005/8/layout/hierarchy4"/>
    <dgm:cxn modelId="{7A931E0C-F674-4B48-BB2D-0BE635EA79FF}" type="presParOf" srcId="{6C8DC3B1-F0C7-41A6-9D33-11D468510562}" destId="{A753A2D6-6172-401F-9E00-DE55D62F9581}" srcOrd="1" destOrd="0" presId="urn:microsoft.com/office/officeart/2005/8/layout/hierarchy4"/>
    <dgm:cxn modelId="{1D8B3120-F203-4AAE-8C08-952FDC969068}" type="presParOf" srcId="{6C8DC3B1-F0C7-41A6-9D33-11D468510562}" destId="{C1DFF31A-9082-4B91-A278-C4B5CAB0561B}" srcOrd="2" destOrd="0" presId="urn:microsoft.com/office/officeart/2005/8/layout/hierarchy4"/>
    <dgm:cxn modelId="{6311C7AD-06D9-47D3-A7B8-EFEB7B4B9434}" type="presParOf" srcId="{C1DFF31A-9082-4B91-A278-C4B5CAB0561B}" destId="{36DE3DE7-6D3D-4608-8FA9-EB763230A7FC}" srcOrd="0" destOrd="0" presId="urn:microsoft.com/office/officeart/2005/8/layout/hierarchy4"/>
    <dgm:cxn modelId="{6EE43602-2D70-438C-90F3-45763F9BB5C1}" type="presParOf" srcId="{C1DFF31A-9082-4B91-A278-C4B5CAB0561B}" destId="{80449252-09CA-49DA-BC78-DAE35764742E}" srcOrd="1" destOrd="0" presId="urn:microsoft.com/office/officeart/2005/8/layout/hierarchy4"/>
    <dgm:cxn modelId="{DEF8CABC-6A1D-4640-AE67-4CA0660DA4A7}" type="presParOf" srcId="{216FC60A-0A6A-402B-AA14-0317E2ADEF92}" destId="{DA16D854-8172-4BA0-84CF-7644A9FB6D77}" srcOrd="1" destOrd="0" presId="urn:microsoft.com/office/officeart/2005/8/layout/hierarchy4"/>
    <dgm:cxn modelId="{93D50A73-AA55-4E61-B4CB-83B9712B87D8}" type="presParOf" srcId="{216FC60A-0A6A-402B-AA14-0317E2ADEF92}" destId="{57FAB93B-A8EE-4E4F-BF3E-FC12AAF32271}" srcOrd="2" destOrd="0" presId="urn:microsoft.com/office/officeart/2005/8/layout/hierarchy4"/>
    <dgm:cxn modelId="{915B1156-D73D-4E6B-9C88-23D26EEB3D2A}" type="presParOf" srcId="{57FAB93B-A8EE-4E4F-BF3E-FC12AAF32271}" destId="{1F0C6D9F-9DA8-414D-88F6-C3DD9B01F7B3}" srcOrd="0" destOrd="0" presId="urn:microsoft.com/office/officeart/2005/8/layout/hierarchy4"/>
    <dgm:cxn modelId="{E89B16B5-32B7-4213-A0D1-76B7CE0353CE}" type="presParOf" srcId="{57FAB93B-A8EE-4E4F-BF3E-FC12AAF32271}" destId="{05A38FE1-5037-47C4-8EDC-98A8C288AE8B}" srcOrd="1" destOrd="0" presId="urn:microsoft.com/office/officeart/2005/8/layout/hierarchy4"/>
    <dgm:cxn modelId="{B6124FEF-8D59-4714-B0BA-37E069DFDDED}" type="presParOf" srcId="{57FAB93B-A8EE-4E4F-BF3E-FC12AAF32271}" destId="{E5928055-9D82-4E30-940A-9BD00023DB2B}" srcOrd="2" destOrd="0" presId="urn:microsoft.com/office/officeart/2005/8/layout/hierarchy4"/>
    <dgm:cxn modelId="{E7793761-F12F-4EFB-BA19-08258E026BC9}" type="presParOf" srcId="{E5928055-9D82-4E30-940A-9BD00023DB2B}" destId="{26D760BD-BD6B-4C7C-9750-C32868533546}" srcOrd="0" destOrd="0" presId="urn:microsoft.com/office/officeart/2005/8/layout/hierarchy4"/>
    <dgm:cxn modelId="{FA41F34F-5F0D-40B1-A6A0-D3DFA922FD92}" type="presParOf" srcId="{26D760BD-BD6B-4C7C-9750-C32868533546}" destId="{B328C831-8F7F-4201-9B08-93711E354AAA}" srcOrd="0" destOrd="0" presId="urn:microsoft.com/office/officeart/2005/8/layout/hierarchy4"/>
    <dgm:cxn modelId="{72A3A33D-A002-4188-BD64-E8AF951AFEA8}" type="presParOf" srcId="{26D760BD-BD6B-4C7C-9750-C32868533546}" destId="{C28CF22A-2F93-4661-BB9C-8573B17EE4EA}" srcOrd="1" destOrd="0" presId="urn:microsoft.com/office/officeart/2005/8/layout/hierarchy4"/>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58C653-0F32-4E61-9FDC-75377379763E}" type="doc">
      <dgm:prSet loTypeId="urn:microsoft.com/office/officeart/2005/8/layout/target1" loCatId="relationship" qsTypeId="urn:microsoft.com/office/officeart/2005/8/quickstyle/simple1" qsCatId="simple" csTypeId="urn:microsoft.com/office/officeart/2005/8/colors/accent1_2" csCatId="accent1" phldr="1"/>
      <dgm:spPr/>
    </dgm:pt>
    <dgm:pt modelId="{3F306B38-A8F7-4DDD-9A6D-71C388D950D9}">
      <dgm:prSet phldrT="[Text]"/>
      <dgm:spPr/>
      <dgm:t>
        <a:bodyPr/>
        <a:lstStyle/>
        <a:p>
          <a:r>
            <a:rPr lang="ru-RU" b="1" dirty="0"/>
            <a:t>Клиенты</a:t>
          </a:r>
          <a:r>
            <a:rPr lang="et-EE" b="1" dirty="0"/>
            <a:t>:</a:t>
          </a:r>
          <a:r>
            <a:rPr lang="et-EE" dirty="0"/>
            <a:t> </a:t>
          </a:r>
          <a:r>
            <a:rPr lang="ru-RU" dirty="0"/>
            <a:t>часть целевой группы, пользующейся нашими услугами и проектами</a:t>
          </a:r>
          <a:endParaRPr lang="et-EE" dirty="0"/>
        </a:p>
      </dgm:t>
    </dgm:pt>
    <dgm:pt modelId="{E7732368-2E47-4582-88DF-F03A0C924C2B}" type="parTrans" cxnId="{E92E5F66-AE78-4BB0-8CF4-2655BE59E17C}">
      <dgm:prSet/>
      <dgm:spPr/>
      <dgm:t>
        <a:bodyPr/>
        <a:lstStyle/>
        <a:p>
          <a:endParaRPr lang="et-EE"/>
        </a:p>
      </dgm:t>
    </dgm:pt>
    <dgm:pt modelId="{0769CB8D-8DBF-4BBE-BC47-853C66AB41FD}" type="sibTrans" cxnId="{E92E5F66-AE78-4BB0-8CF4-2655BE59E17C}">
      <dgm:prSet/>
      <dgm:spPr/>
      <dgm:t>
        <a:bodyPr/>
        <a:lstStyle/>
        <a:p>
          <a:endParaRPr lang="et-EE"/>
        </a:p>
      </dgm:t>
    </dgm:pt>
    <dgm:pt modelId="{4ADCB013-8398-4E5D-9E64-90A3BB0AD033}">
      <dgm:prSet phldrT="[Text]"/>
      <dgm:spPr/>
      <dgm:t>
        <a:bodyPr/>
        <a:lstStyle/>
        <a:p>
          <a:r>
            <a:rPr lang="ru-RU" b="1" dirty="0"/>
            <a:t>Целевые группы</a:t>
          </a:r>
          <a:r>
            <a:rPr lang="et-EE" b="1" dirty="0"/>
            <a:t>: </a:t>
          </a:r>
          <a:r>
            <a:rPr lang="ru-RU" dirty="0"/>
            <a:t>группы с целевых рынков, на которые мы направляем свои услуги</a:t>
          </a:r>
          <a:r>
            <a:rPr lang="et-EE" dirty="0"/>
            <a:t>, </a:t>
          </a:r>
          <a:r>
            <a:rPr lang="ru-RU" dirty="0"/>
            <a:t>продукты или посылы</a:t>
          </a:r>
          <a:endParaRPr lang="et-EE" dirty="0"/>
        </a:p>
      </dgm:t>
    </dgm:pt>
    <dgm:pt modelId="{169D19C4-B9C3-4FC0-9AA9-8631E3077DE2}" type="parTrans" cxnId="{80553FC7-40F8-4413-B58D-0A848E838457}">
      <dgm:prSet/>
      <dgm:spPr/>
      <dgm:t>
        <a:bodyPr/>
        <a:lstStyle/>
        <a:p>
          <a:endParaRPr lang="et-EE"/>
        </a:p>
      </dgm:t>
    </dgm:pt>
    <dgm:pt modelId="{73907188-227B-4A8D-A983-B287122F4FA3}" type="sibTrans" cxnId="{80553FC7-40F8-4413-B58D-0A848E838457}">
      <dgm:prSet/>
      <dgm:spPr/>
      <dgm:t>
        <a:bodyPr/>
        <a:lstStyle/>
        <a:p>
          <a:endParaRPr lang="et-EE"/>
        </a:p>
      </dgm:t>
    </dgm:pt>
    <dgm:pt modelId="{5EC87DF2-3078-47EE-BA5F-DF31F2D8D5DC}">
      <dgm:prSet phldrT="[Text]"/>
      <dgm:spPr/>
      <dgm:t>
        <a:bodyPr/>
        <a:lstStyle/>
        <a:p>
          <a:r>
            <a:rPr lang="ru-RU" b="1" dirty="0"/>
            <a:t>Целевой рынок</a:t>
          </a:r>
          <a:r>
            <a:rPr lang="et-EE" b="1" dirty="0"/>
            <a:t>: </a:t>
          </a:r>
          <a:r>
            <a:rPr lang="ru-RU" dirty="0"/>
            <a:t>группы наших имеющихся или потенциальных клиентов, которые </a:t>
          </a:r>
          <a:r>
            <a:rPr lang="ru-RU"/>
            <a:t>используют либо </a:t>
          </a:r>
          <a:r>
            <a:rPr lang="ru-RU" dirty="0"/>
            <a:t>могли использовать наши услуги и проекты</a:t>
          </a:r>
          <a:endParaRPr lang="et-EE" dirty="0"/>
        </a:p>
      </dgm:t>
    </dgm:pt>
    <dgm:pt modelId="{A9102A71-5A03-4DFF-A934-1567FA866C39}" type="parTrans" cxnId="{FA481E2B-3C87-4EB0-BA91-EF2C78395BF0}">
      <dgm:prSet/>
      <dgm:spPr/>
      <dgm:t>
        <a:bodyPr/>
        <a:lstStyle/>
        <a:p>
          <a:endParaRPr lang="et-EE"/>
        </a:p>
      </dgm:t>
    </dgm:pt>
    <dgm:pt modelId="{865993E8-097E-45B3-A6B5-9BD08D061FDA}" type="sibTrans" cxnId="{FA481E2B-3C87-4EB0-BA91-EF2C78395BF0}">
      <dgm:prSet/>
      <dgm:spPr/>
      <dgm:t>
        <a:bodyPr/>
        <a:lstStyle/>
        <a:p>
          <a:endParaRPr lang="et-EE"/>
        </a:p>
      </dgm:t>
    </dgm:pt>
    <dgm:pt modelId="{9298C53E-F3D7-49E6-AD98-FE7D280B0DD1}" type="pres">
      <dgm:prSet presAssocID="{9A58C653-0F32-4E61-9FDC-75377379763E}" presName="composite" presStyleCnt="0">
        <dgm:presLayoutVars>
          <dgm:chMax val="5"/>
          <dgm:dir/>
          <dgm:resizeHandles val="exact"/>
        </dgm:presLayoutVars>
      </dgm:prSet>
      <dgm:spPr/>
    </dgm:pt>
    <dgm:pt modelId="{8F12D686-B9F5-4538-A771-91D5EEC7CDA5}" type="pres">
      <dgm:prSet presAssocID="{3F306B38-A8F7-4DDD-9A6D-71C388D950D9}" presName="circle1" presStyleLbl="lnNode1" presStyleIdx="0" presStyleCnt="3"/>
      <dgm:spPr>
        <a:solidFill>
          <a:srgbClr val="92D050"/>
        </a:solidFill>
      </dgm:spPr>
    </dgm:pt>
    <dgm:pt modelId="{547AA584-5789-47D6-A2DE-E96210689C52}" type="pres">
      <dgm:prSet presAssocID="{3F306B38-A8F7-4DDD-9A6D-71C388D950D9}" presName="text1" presStyleLbl="revTx" presStyleIdx="0" presStyleCnt="3">
        <dgm:presLayoutVars>
          <dgm:bulletEnabled val="1"/>
        </dgm:presLayoutVars>
      </dgm:prSet>
      <dgm:spPr/>
    </dgm:pt>
    <dgm:pt modelId="{92022398-DEC1-4935-8F54-DDA75ABD310B}" type="pres">
      <dgm:prSet presAssocID="{3F306B38-A8F7-4DDD-9A6D-71C388D950D9}" presName="line1" presStyleLbl="callout" presStyleIdx="0" presStyleCnt="6"/>
      <dgm:spPr/>
    </dgm:pt>
    <dgm:pt modelId="{91F821C0-4BD3-45A2-BAC3-C0977035BFC7}" type="pres">
      <dgm:prSet presAssocID="{3F306B38-A8F7-4DDD-9A6D-71C388D950D9}" presName="d1" presStyleLbl="callout" presStyleIdx="1" presStyleCnt="6"/>
      <dgm:spPr/>
    </dgm:pt>
    <dgm:pt modelId="{48DC7D6B-D56C-4D44-BC7A-F19B515CB3C3}" type="pres">
      <dgm:prSet presAssocID="{4ADCB013-8398-4E5D-9E64-90A3BB0AD033}" presName="circle2" presStyleLbl="lnNode1" presStyleIdx="1" presStyleCnt="3"/>
      <dgm:spPr>
        <a:solidFill>
          <a:srgbClr val="FFFF00"/>
        </a:solidFill>
      </dgm:spPr>
    </dgm:pt>
    <dgm:pt modelId="{556C2D96-3C71-4EB5-8C1D-1BE758868A8B}" type="pres">
      <dgm:prSet presAssocID="{4ADCB013-8398-4E5D-9E64-90A3BB0AD033}" presName="text2" presStyleLbl="revTx" presStyleIdx="1" presStyleCnt="3">
        <dgm:presLayoutVars>
          <dgm:bulletEnabled val="1"/>
        </dgm:presLayoutVars>
      </dgm:prSet>
      <dgm:spPr/>
    </dgm:pt>
    <dgm:pt modelId="{A4F8C7FF-7490-428D-93B2-32BE8FFC05CC}" type="pres">
      <dgm:prSet presAssocID="{4ADCB013-8398-4E5D-9E64-90A3BB0AD033}" presName="line2" presStyleLbl="callout" presStyleIdx="2" presStyleCnt="6"/>
      <dgm:spPr/>
    </dgm:pt>
    <dgm:pt modelId="{3A788F94-CC88-49EB-B1B4-E5EBC8D4A2AE}" type="pres">
      <dgm:prSet presAssocID="{4ADCB013-8398-4E5D-9E64-90A3BB0AD033}" presName="d2" presStyleLbl="callout" presStyleIdx="3" presStyleCnt="6"/>
      <dgm:spPr/>
    </dgm:pt>
    <dgm:pt modelId="{843444B6-AA39-44EA-95E7-F790FB2EC4F1}" type="pres">
      <dgm:prSet presAssocID="{5EC87DF2-3078-47EE-BA5F-DF31F2D8D5DC}" presName="circle3" presStyleLbl="lnNode1" presStyleIdx="2" presStyleCnt="3"/>
      <dgm:spPr/>
    </dgm:pt>
    <dgm:pt modelId="{19826EF8-60F8-4DE7-8E42-D306CAEE1963}" type="pres">
      <dgm:prSet presAssocID="{5EC87DF2-3078-47EE-BA5F-DF31F2D8D5DC}" presName="text3" presStyleLbl="revTx" presStyleIdx="2" presStyleCnt="3">
        <dgm:presLayoutVars>
          <dgm:bulletEnabled val="1"/>
        </dgm:presLayoutVars>
      </dgm:prSet>
      <dgm:spPr/>
    </dgm:pt>
    <dgm:pt modelId="{C0AF9B5F-C93F-4583-858E-1240A8B94385}" type="pres">
      <dgm:prSet presAssocID="{5EC87DF2-3078-47EE-BA5F-DF31F2D8D5DC}" presName="line3" presStyleLbl="callout" presStyleIdx="4" presStyleCnt="6"/>
      <dgm:spPr/>
    </dgm:pt>
    <dgm:pt modelId="{4B2E3844-6C5F-40E9-B3C4-C884A9E7FBFD}" type="pres">
      <dgm:prSet presAssocID="{5EC87DF2-3078-47EE-BA5F-DF31F2D8D5DC}" presName="d3" presStyleLbl="callout" presStyleIdx="5" presStyleCnt="6"/>
      <dgm:spPr/>
    </dgm:pt>
  </dgm:ptLst>
  <dgm:cxnLst>
    <dgm:cxn modelId="{FA481E2B-3C87-4EB0-BA91-EF2C78395BF0}" srcId="{9A58C653-0F32-4E61-9FDC-75377379763E}" destId="{5EC87DF2-3078-47EE-BA5F-DF31F2D8D5DC}" srcOrd="2" destOrd="0" parTransId="{A9102A71-5A03-4DFF-A934-1567FA866C39}" sibTransId="{865993E8-097E-45B3-A6B5-9BD08D061FDA}"/>
    <dgm:cxn modelId="{95D9A92C-7C3A-48A9-87A5-DD049F65401D}" type="presOf" srcId="{5EC87DF2-3078-47EE-BA5F-DF31F2D8D5DC}" destId="{19826EF8-60F8-4DE7-8E42-D306CAEE1963}" srcOrd="0" destOrd="0" presId="urn:microsoft.com/office/officeart/2005/8/layout/target1"/>
    <dgm:cxn modelId="{E92E5F66-AE78-4BB0-8CF4-2655BE59E17C}" srcId="{9A58C653-0F32-4E61-9FDC-75377379763E}" destId="{3F306B38-A8F7-4DDD-9A6D-71C388D950D9}" srcOrd="0" destOrd="0" parTransId="{E7732368-2E47-4582-88DF-F03A0C924C2B}" sibTransId="{0769CB8D-8DBF-4BBE-BC47-853C66AB41FD}"/>
    <dgm:cxn modelId="{38DBCB67-2B3E-4A0D-B7C0-74FDBE95429F}" type="presOf" srcId="{3F306B38-A8F7-4DDD-9A6D-71C388D950D9}" destId="{547AA584-5789-47D6-A2DE-E96210689C52}" srcOrd="0" destOrd="0" presId="urn:microsoft.com/office/officeart/2005/8/layout/target1"/>
    <dgm:cxn modelId="{BBF32DBD-3F15-4BE5-B1FA-BDEFFDF4E8E0}" type="presOf" srcId="{9A58C653-0F32-4E61-9FDC-75377379763E}" destId="{9298C53E-F3D7-49E6-AD98-FE7D280B0DD1}" srcOrd="0" destOrd="0" presId="urn:microsoft.com/office/officeart/2005/8/layout/target1"/>
    <dgm:cxn modelId="{80553FC7-40F8-4413-B58D-0A848E838457}" srcId="{9A58C653-0F32-4E61-9FDC-75377379763E}" destId="{4ADCB013-8398-4E5D-9E64-90A3BB0AD033}" srcOrd="1" destOrd="0" parTransId="{169D19C4-B9C3-4FC0-9AA9-8631E3077DE2}" sibTransId="{73907188-227B-4A8D-A983-B287122F4FA3}"/>
    <dgm:cxn modelId="{B0B3E1FB-CBC4-4943-977A-C892992FB893}" type="presOf" srcId="{4ADCB013-8398-4E5D-9E64-90A3BB0AD033}" destId="{556C2D96-3C71-4EB5-8C1D-1BE758868A8B}" srcOrd="0" destOrd="0" presId="urn:microsoft.com/office/officeart/2005/8/layout/target1"/>
    <dgm:cxn modelId="{1720BF5F-1419-423F-8C12-DAAEE67B55B2}" type="presParOf" srcId="{9298C53E-F3D7-49E6-AD98-FE7D280B0DD1}" destId="{8F12D686-B9F5-4538-A771-91D5EEC7CDA5}" srcOrd="0" destOrd="0" presId="urn:microsoft.com/office/officeart/2005/8/layout/target1"/>
    <dgm:cxn modelId="{8AD1739C-0751-4310-BD24-C42A9E240669}" type="presParOf" srcId="{9298C53E-F3D7-49E6-AD98-FE7D280B0DD1}" destId="{547AA584-5789-47D6-A2DE-E96210689C52}" srcOrd="1" destOrd="0" presId="urn:microsoft.com/office/officeart/2005/8/layout/target1"/>
    <dgm:cxn modelId="{384C2563-824B-4838-9A1E-04738F94C7D2}" type="presParOf" srcId="{9298C53E-F3D7-49E6-AD98-FE7D280B0DD1}" destId="{92022398-DEC1-4935-8F54-DDA75ABD310B}" srcOrd="2" destOrd="0" presId="urn:microsoft.com/office/officeart/2005/8/layout/target1"/>
    <dgm:cxn modelId="{859D3A93-7129-4753-A321-8E5D8A533DB8}" type="presParOf" srcId="{9298C53E-F3D7-49E6-AD98-FE7D280B0DD1}" destId="{91F821C0-4BD3-45A2-BAC3-C0977035BFC7}" srcOrd="3" destOrd="0" presId="urn:microsoft.com/office/officeart/2005/8/layout/target1"/>
    <dgm:cxn modelId="{1E78BFBA-7CB6-46B7-9E0E-299EA62A3F95}" type="presParOf" srcId="{9298C53E-F3D7-49E6-AD98-FE7D280B0DD1}" destId="{48DC7D6B-D56C-4D44-BC7A-F19B515CB3C3}" srcOrd="4" destOrd="0" presId="urn:microsoft.com/office/officeart/2005/8/layout/target1"/>
    <dgm:cxn modelId="{90FA864F-383F-4A83-A6C3-5042264B5583}" type="presParOf" srcId="{9298C53E-F3D7-49E6-AD98-FE7D280B0DD1}" destId="{556C2D96-3C71-4EB5-8C1D-1BE758868A8B}" srcOrd="5" destOrd="0" presId="urn:microsoft.com/office/officeart/2005/8/layout/target1"/>
    <dgm:cxn modelId="{CFA67DF8-125E-4C7C-A511-0E01D7EB1DC0}" type="presParOf" srcId="{9298C53E-F3D7-49E6-AD98-FE7D280B0DD1}" destId="{A4F8C7FF-7490-428D-93B2-32BE8FFC05CC}" srcOrd="6" destOrd="0" presId="urn:microsoft.com/office/officeart/2005/8/layout/target1"/>
    <dgm:cxn modelId="{C80E3B08-B2DC-4DD5-8984-009A7EBDEE38}" type="presParOf" srcId="{9298C53E-F3D7-49E6-AD98-FE7D280B0DD1}" destId="{3A788F94-CC88-49EB-B1B4-E5EBC8D4A2AE}" srcOrd="7" destOrd="0" presId="urn:microsoft.com/office/officeart/2005/8/layout/target1"/>
    <dgm:cxn modelId="{941CBF62-A7DC-4AEE-ADE8-C0AFA7E9827E}" type="presParOf" srcId="{9298C53E-F3D7-49E6-AD98-FE7D280B0DD1}" destId="{843444B6-AA39-44EA-95E7-F790FB2EC4F1}" srcOrd="8" destOrd="0" presId="urn:microsoft.com/office/officeart/2005/8/layout/target1"/>
    <dgm:cxn modelId="{7D5F43FD-0669-4AD0-A1C6-9D25B3A55328}" type="presParOf" srcId="{9298C53E-F3D7-49E6-AD98-FE7D280B0DD1}" destId="{19826EF8-60F8-4DE7-8E42-D306CAEE1963}" srcOrd="9" destOrd="0" presId="urn:microsoft.com/office/officeart/2005/8/layout/target1"/>
    <dgm:cxn modelId="{6380AD9F-DFDD-48CE-BA3D-04C480868C34}" type="presParOf" srcId="{9298C53E-F3D7-49E6-AD98-FE7D280B0DD1}" destId="{C0AF9B5F-C93F-4583-858E-1240A8B94385}" srcOrd="10" destOrd="0" presId="urn:microsoft.com/office/officeart/2005/8/layout/target1"/>
    <dgm:cxn modelId="{D9D9E72D-556B-4F7B-A539-0D9290792802}" type="presParOf" srcId="{9298C53E-F3D7-49E6-AD98-FE7D280B0DD1}" destId="{4B2E3844-6C5F-40E9-B3C4-C884A9E7FBFD}"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D83AE9-0434-469D-9441-1F94B442CB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t-EE"/>
        </a:p>
      </dgm:t>
    </dgm:pt>
    <dgm:pt modelId="{6FA9451F-C6C6-4CA4-9985-7F1BF4131AA8}">
      <dgm:prSet phldrT="[Text]" custT="1"/>
      <dgm:spPr>
        <a:solidFill>
          <a:schemeClr val="accent2">
            <a:lumMod val="75000"/>
          </a:schemeClr>
        </a:solidFill>
      </dgm:spPr>
      <dgm:t>
        <a:bodyPr/>
        <a:lstStyle/>
        <a:p>
          <a:r>
            <a:rPr lang="ru-RU" sz="1300" b="1" dirty="0">
              <a:latin typeface="+mn-lt"/>
              <a:cs typeface="Times New Roman" pitchFamily="18" charset="0"/>
            </a:rPr>
            <a:t>Основные заинтересованные лица </a:t>
          </a:r>
          <a:r>
            <a:rPr lang="et-EE" sz="1300" b="1" dirty="0">
              <a:latin typeface="+mn-lt"/>
              <a:cs typeface="Times New Roman" pitchFamily="18" charset="0"/>
            </a:rPr>
            <a:t>(</a:t>
          </a:r>
          <a:r>
            <a:rPr lang="ru-RU" sz="1300" b="1" dirty="0"/>
            <a:t>Бенефициары наших действий или лица, на которых наши действия нацелены</a:t>
          </a:r>
          <a:r>
            <a:rPr lang="et-EE" sz="1300" b="1" dirty="0">
              <a:latin typeface="+mn-lt"/>
              <a:cs typeface="Times New Roman" pitchFamily="18" charset="0"/>
            </a:rPr>
            <a:t>)</a:t>
          </a:r>
          <a:r>
            <a:rPr lang="et-EE" sz="1300" dirty="0">
              <a:latin typeface="+mn-lt"/>
              <a:cs typeface="Times New Roman" pitchFamily="18" charset="0"/>
            </a:rPr>
            <a:t>: </a:t>
          </a:r>
          <a:r>
            <a:rPr lang="ru-RU" sz="1300" dirty="0">
              <a:latin typeface="+mn-lt"/>
              <a:cs typeface="Times New Roman" pitchFamily="18" charset="0"/>
            </a:rPr>
            <a:t>лица, чья жизнь улучшится</a:t>
          </a:r>
          <a:r>
            <a:rPr lang="et-EE" sz="1300" dirty="0">
              <a:latin typeface="+mn-lt"/>
              <a:cs typeface="Times New Roman" pitchFamily="18" charset="0"/>
            </a:rPr>
            <a:t>/</a:t>
          </a:r>
          <a:r>
            <a:rPr lang="ru-RU" sz="1300" dirty="0">
              <a:latin typeface="+mn-lt"/>
              <a:cs typeface="Times New Roman" pitchFamily="18" charset="0"/>
            </a:rPr>
            <a:t>изменится</a:t>
          </a:r>
          <a:r>
            <a:rPr lang="et-EE" sz="1300" dirty="0">
              <a:latin typeface="+mn-lt"/>
              <a:cs typeface="Times New Roman" pitchFamily="18" charset="0"/>
            </a:rPr>
            <a:t> </a:t>
          </a:r>
          <a:r>
            <a:rPr lang="ru-RU" sz="1300" dirty="0">
              <a:latin typeface="+mn-lt"/>
              <a:cs typeface="Times New Roman" pitchFamily="18" charset="0"/>
            </a:rPr>
            <a:t>в результате нашей </a:t>
          </a:r>
          <a:r>
            <a:rPr lang="ru-RU" sz="1300" dirty="0" err="1">
              <a:latin typeface="+mn-lt"/>
              <a:cs typeface="Times New Roman" pitchFamily="18" charset="0"/>
            </a:rPr>
            <a:t>адвокации</a:t>
          </a:r>
          <a:r>
            <a:rPr lang="et-EE" sz="1300" dirty="0">
              <a:latin typeface="+mn-lt"/>
              <a:cs typeface="Times New Roman" pitchFamily="18" charset="0"/>
            </a:rPr>
            <a:t>/</a:t>
          </a:r>
          <a:r>
            <a:rPr lang="ru-RU" sz="1300" dirty="0">
              <a:latin typeface="+mn-lt"/>
              <a:cs typeface="Times New Roman" pitchFamily="18" charset="0"/>
            </a:rPr>
            <a:t>услуг</a:t>
          </a:r>
          <a:r>
            <a:rPr lang="et-EE" sz="1300" dirty="0">
              <a:latin typeface="+mn-lt"/>
              <a:cs typeface="Times New Roman" pitchFamily="18" charset="0"/>
            </a:rPr>
            <a:t> (</a:t>
          </a:r>
          <a:r>
            <a:rPr lang="ru-RU" sz="1300" dirty="0">
              <a:latin typeface="+mn-lt"/>
              <a:cs typeface="Times New Roman" pitchFamily="18" charset="0"/>
            </a:rPr>
            <a:t>напр., лица, страдающие от домашнего насилия</a:t>
          </a:r>
          <a:r>
            <a:rPr lang="et-EE" sz="1300" dirty="0">
              <a:latin typeface="+mn-lt"/>
              <a:cs typeface="Times New Roman" pitchFamily="18" charset="0"/>
            </a:rPr>
            <a:t>).</a:t>
          </a:r>
          <a:endParaRPr lang="et-EE" sz="1300" dirty="0"/>
        </a:p>
      </dgm:t>
    </dgm:pt>
    <dgm:pt modelId="{BCDDDB09-AF66-439D-B794-F11F5B5537EC}" type="parTrans" cxnId="{5623E239-CCE4-4182-8C5F-A1910C7CD8E1}">
      <dgm:prSet/>
      <dgm:spPr/>
      <dgm:t>
        <a:bodyPr/>
        <a:lstStyle/>
        <a:p>
          <a:endParaRPr lang="et-EE"/>
        </a:p>
      </dgm:t>
    </dgm:pt>
    <dgm:pt modelId="{A4FC9AAC-4611-4B64-A14C-A6D4B9057FD5}" type="sibTrans" cxnId="{5623E239-CCE4-4182-8C5F-A1910C7CD8E1}">
      <dgm:prSet/>
      <dgm:spPr/>
      <dgm:t>
        <a:bodyPr/>
        <a:lstStyle/>
        <a:p>
          <a:endParaRPr lang="et-EE"/>
        </a:p>
      </dgm:t>
    </dgm:pt>
    <dgm:pt modelId="{E23A152C-BADF-4261-B18B-B67BE99BD5E3}">
      <dgm:prSet phldrT="[Text]" custT="1"/>
      <dgm:spPr>
        <a:solidFill>
          <a:schemeClr val="accent2">
            <a:lumMod val="75000"/>
          </a:schemeClr>
        </a:solidFill>
      </dgm:spPr>
      <dgm:t>
        <a:bodyPr/>
        <a:lstStyle/>
        <a:p>
          <a:r>
            <a:rPr lang="ru-RU" sz="1200" b="1" dirty="0">
              <a:latin typeface="+mn-lt"/>
              <a:cs typeface="Times New Roman" pitchFamily="18" charset="0"/>
            </a:rPr>
            <a:t>Косвенные заинтересованные лица </a:t>
          </a:r>
          <a:r>
            <a:rPr lang="et-EE" sz="1200" b="1" dirty="0">
              <a:latin typeface="+mn-lt"/>
              <a:cs typeface="Times New Roman" pitchFamily="18" charset="0"/>
            </a:rPr>
            <a:t>(</a:t>
          </a:r>
          <a:r>
            <a:rPr lang="ru-RU" sz="1200" b="1" dirty="0">
              <a:latin typeface="+mn-lt"/>
              <a:cs typeface="Times New Roman" pitchFamily="18" charset="0"/>
            </a:rPr>
            <a:t>Лица, непосредственно связанные с б</a:t>
          </a:r>
          <a:r>
            <a:rPr lang="ru-RU" sz="1200" b="1" dirty="0"/>
            <a:t>енефициарами наших действий или лицами, на которых наши действия нацелены, либо несущие за них ответственность</a:t>
          </a:r>
          <a:r>
            <a:rPr lang="et-EE" sz="1200" b="1" dirty="0"/>
            <a:t>)</a:t>
          </a:r>
          <a:r>
            <a:rPr lang="et-EE" sz="1200" dirty="0">
              <a:latin typeface="+mn-lt"/>
            </a:rPr>
            <a:t>: </a:t>
          </a:r>
          <a:r>
            <a:rPr lang="ru-RU" sz="1200" dirty="0"/>
            <a:t>лица, испытывающие на себе косвенное влияние нашей </a:t>
          </a:r>
          <a:r>
            <a:rPr lang="ru-RU" sz="1200" dirty="0" err="1"/>
            <a:t>адвокации</a:t>
          </a:r>
          <a:r>
            <a:rPr lang="ru-RU" sz="1200" dirty="0"/>
            <a:t>/услуг</a:t>
          </a:r>
          <a:r>
            <a:rPr lang="et-EE" sz="1200" dirty="0"/>
            <a:t> (</a:t>
          </a:r>
          <a:r>
            <a:rPr lang="ru-RU" sz="1200" dirty="0"/>
            <a:t>напр., персонал отделения экстренной помощи, полиция</a:t>
          </a:r>
          <a:r>
            <a:rPr lang="et-EE" sz="1200" dirty="0"/>
            <a:t>).</a:t>
          </a:r>
          <a:endParaRPr lang="et-EE" sz="1200" dirty="0">
            <a:latin typeface="+mn-lt"/>
            <a:cs typeface="Times New Roman" pitchFamily="18" charset="0"/>
          </a:endParaRPr>
        </a:p>
      </dgm:t>
    </dgm:pt>
    <dgm:pt modelId="{22065F1E-60BC-4164-B204-979BFC651299}" type="parTrans" cxnId="{85DF87A2-F1FC-4FAC-8FD2-05544AF57337}">
      <dgm:prSet/>
      <dgm:spPr/>
      <dgm:t>
        <a:bodyPr/>
        <a:lstStyle/>
        <a:p>
          <a:endParaRPr lang="et-EE"/>
        </a:p>
      </dgm:t>
    </dgm:pt>
    <dgm:pt modelId="{68A36B91-CDF3-48CA-A5FE-55F28EDB883C}" type="sibTrans" cxnId="{85DF87A2-F1FC-4FAC-8FD2-05544AF57337}">
      <dgm:prSet/>
      <dgm:spPr/>
      <dgm:t>
        <a:bodyPr/>
        <a:lstStyle/>
        <a:p>
          <a:endParaRPr lang="et-EE"/>
        </a:p>
      </dgm:t>
    </dgm:pt>
    <dgm:pt modelId="{F5FEFF40-929F-4821-AA67-9596B210423E}">
      <dgm:prSet phldrT="[Text]" custT="1"/>
      <dgm:spPr>
        <a:solidFill>
          <a:schemeClr val="accent2">
            <a:lumMod val="75000"/>
          </a:schemeClr>
        </a:solidFill>
      </dgm:spPr>
      <dgm:t>
        <a:bodyPr/>
        <a:lstStyle/>
        <a:p>
          <a:r>
            <a:rPr lang="ru-RU" sz="1300" b="1" dirty="0">
              <a:latin typeface="+mn-lt"/>
            </a:rPr>
            <a:t>Лица, оказывающие влияние</a:t>
          </a:r>
          <a:r>
            <a:rPr lang="et-EE" sz="1300" b="1" dirty="0">
              <a:latin typeface="+mn-lt"/>
            </a:rPr>
            <a:t> (</a:t>
          </a:r>
          <a:r>
            <a:rPr lang="ru-RU" sz="1300" b="1" dirty="0"/>
            <a:t>Лица, способные оказывать влияние на других</a:t>
          </a:r>
          <a:r>
            <a:rPr lang="et-EE" sz="1300" b="1" dirty="0"/>
            <a:t>)</a:t>
          </a:r>
          <a:r>
            <a:rPr lang="et-EE" sz="1300" b="1" dirty="0">
              <a:latin typeface="+mn-lt"/>
            </a:rPr>
            <a:t>:</a:t>
          </a:r>
          <a:r>
            <a:rPr lang="et-EE" sz="1300" dirty="0">
              <a:latin typeface="+mn-lt"/>
            </a:rPr>
            <a:t>  </a:t>
          </a:r>
          <a:r>
            <a:rPr lang="ru-RU" sz="1300" dirty="0">
              <a:latin typeface="+mn-lt"/>
            </a:rPr>
            <a:t>лица, заинтересованные в прогрессе нашей </a:t>
          </a:r>
          <a:r>
            <a:rPr lang="ru-RU" sz="1300" dirty="0" err="1">
              <a:latin typeface="+mn-lt"/>
            </a:rPr>
            <a:t>адвокации</a:t>
          </a:r>
          <a:r>
            <a:rPr lang="ru-RU" sz="1300" dirty="0">
              <a:latin typeface="+mn-lt"/>
            </a:rPr>
            <a:t>/услуг или могущие оказывать на него влияние </a:t>
          </a:r>
          <a:r>
            <a:rPr lang="et-EE" sz="1300" dirty="0">
              <a:latin typeface="+mn-lt"/>
            </a:rPr>
            <a:t>(</a:t>
          </a:r>
          <a:r>
            <a:rPr lang="ru-RU" sz="1300" dirty="0">
              <a:latin typeface="+mn-lt"/>
            </a:rPr>
            <a:t>напр., медиа, лидеры общественности, лидеры общественного мнения</a:t>
          </a:r>
          <a:r>
            <a:rPr lang="et-EE" sz="1300" dirty="0">
              <a:latin typeface="+mn-lt"/>
            </a:rPr>
            <a:t>).</a:t>
          </a:r>
          <a:endParaRPr lang="et-EE" sz="1300" dirty="0">
            <a:latin typeface="+mn-lt"/>
            <a:cs typeface="Times New Roman" pitchFamily="18" charset="0"/>
          </a:endParaRPr>
        </a:p>
      </dgm:t>
    </dgm:pt>
    <dgm:pt modelId="{FC78A9A2-BCEF-4837-BEE7-0C6F1FEF8BF6}" type="parTrans" cxnId="{98B81635-6D70-43FB-A3FA-366A648BCD6E}">
      <dgm:prSet/>
      <dgm:spPr/>
      <dgm:t>
        <a:bodyPr/>
        <a:lstStyle/>
        <a:p>
          <a:endParaRPr lang="et-EE"/>
        </a:p>
      </dgm:t>
    </dgm:pt>
    <dgm:pt modelId="{7C88A9E0-6BA5-449D-9E0E-A0BEEA1F575C}" type="sibTrans" cxnId="{98B81635-6D70-43FB-A3FA-366A648BCD6E}">
      <dgm:prSet/>
      <dgm:spPr/>
      <dgm:t>
        <a:bodyPr/>
        <a:lstStyle/>
        <a:p>
          <a:endParaRPr lang="et-EE"/>
        </a:p>
      </dgm:t>
    </dgm:pt>
    <dgm:pt modelId="{8BAA6CF0-422B-40D5-9CBF-9E1BAC596E75}">
      <dgm:prSet phldrT="[Text]" custT="1"/>
      <dgm:spPr>
        <a:solidFill>
          <a:schemeClr val="accent2">
            <a:lumMod val="75000"/>
          </a:schemeClr>
        </a:solidFill>
      </dgm:spPr>
      <dgm:t>
        <a:bodyPr/>
        <a:lstStyle/>
        <a:p>
          <a:r>
            <a:rPr lang="ru-RU" sz="1300" b="1" dirty="0">
              <a:latin typeface="+mn-lt"/>
              <a:cs typeface="Times New Roman" pitchFamily="18" charset="0"/>
            </a:rPr>
            <a:t>Оппоненты</a:t>
          </a:r>
          <a:r>
            <a:rPr lang="et-EE" sz="1300" b="1" dirty="0">
              <a:latin typeface="+mn-lt"/>
              <a:cs typeface="Times New Roman" pitchFamily="18" charset="0"/>
            </a:rPr>
            <a:t>: </a:t>
          </a:r>
          <a:r>
            <a:rPr lang="ru-RU" sz="1300" b="0" dirty="0">
              <a:latin typeface="+mn-lt"/>
              <a:cs typeface="Times New Roman" pitchFamily="18" charset="0"/>
            </a:rPr>
            <a:t>лица, не одобряющие нашу </a:t>
          </a:r>
          <a:r>
            <a:rPr lang="ru-RU" sz="1300" b="0" dirty="0" err="1">
              <a:latin typeface="+mn-lt"/>
              <a:cs typeface="Times New Roman" pitchFamily="18" charset="0"/>
            </a:rPr>
            <a:t>адвокацию</a:t>
          </a:r>
          <a:r>
            <a:rPr lang="ru-RU" sz="1300" b="0" dirty="0">
              <a:latin typeface="+mn-lt"/>
              <a:cs typeface="Times New Roman" pitchFamily="18" charset="0"/>
            </a:rPr>
            <a:t>/услуги или состоящие в конфронтации к ним </a:t>
          </a:r>
          <a:r>
            <a:rPr lang="et-EE" sz="1300" b="0" dirty="0">
              <a:latin typeface="+mn-lt"/>
              <a:cs typeface="Times New Roman" pitchFamily="18" charset="0"/>
            </a:rPr>
            <a:t>(</a:t>
          </a:r>
          <a:r>
            <a:rPr lang="ru-RU" sz="1300" b="0" dirty="0">
              <a:latin typeface="+mn-lt"/>
              <a:cs typeface="Times New Roman" pitchFamily="18" charset="0"/>
            </a:rPr>
            <a:t>напр., другие ОГО, политические партии, бизнес</a:t>
          </a:r>
          <a:r>
            <a:rPr lang="et-EE" sz="1300" b="0" dirty="0">
              <a:latin typeface="+mn-lt"/>
              <a:cs typeface="Times New Roman" pitchFamily="18" charset="0"/>
            </a:rPr>
            <a:t>).</a:t>
          </a:r>
        </a:p>
      </dgm:t>
    </dgm:pt>
    <dgm:pt modelId="{953D3CD3-8ECA-4E80-B8D2-9179FD838C65}" type="parTrans" cxnId="{D83411A5-0BF9-4CF0-A3D3-3047F276C0BD}">
      <dgm:prSet/>
      <dgm:spPr/>
      <dgm:t>
        <a:bodyPr/>
        <a:lstStyle/>
        <a:p>
          <a:endParaRPr lang="et-EE"/>
        </a:p>
      </dgm:t>
    </dgm:pt>
    <dgm:pt modelId="{9BEF234A-5879-4036-8D67-C408BF8217C8}" type="sibTrans" cxnId="{D83411A5-0BF9-4CF0-A3D3-3047F276C0BD}">
      <dgm:prSet/>
      <dgm:spPr/>
      <dgm:t>
        <a:bodyPr/>
        <a:lstStyle/>
        <a:p>
          <a:endParaRPr lang="et-EE"/>
        </a:p>
      </dgm:t>
    </dgm:pt>
    <dgm:pt modelId="{5BC7DF1D-6EA2-4179-9711-1960D470B1C8}">
      <dgm:prSet phldrT="[Text]" custT="1"/>
      <dgm:spPr>
        <a:solidFill>
          <a:schemeClr val="accent2">
            <a:lumMod val="75000"/>
          </a:schemeClr>
        </a:solidFill>
      </dgm:spPr>
      <dgm:t>
        <a:bodyPr/>
        <a:lstStyle/>
        <a:p>
          <a:r>
            <a:rPr lang="ru-RU" sz="1300" b="1" i="0" dirty="0"/>
            <a:t>Ключевые заинтересованные лица (Представители власти и лица, определяющие политический курс</a:t>
          </a:r>
          <a:r>
            <a:rPr lang="et-EE" sz="1300" b="1" dirty="0"/>
            <a:t>)</a:t>
          </a:r>
          <a:r>
            <a:rPr lang="et-EE" sz="1300" b="1" i="0" dirty="0"/>
            <a:t>: </a:t>
          </a:r>
          <a:r>
            <a:rPr lang="ru-RU" sz="1300" dirty="0"/>
            <a:t>лица, могущие оказывать положительное либо отрицательное влияние на наши действия или представляющие важность в рамках или для нашей </a:t>
          </a:r>
          <a:r>
            <a:rPr lang="ru-RU" sz="1300" dirty="0" err="1"/>
            <a:t>адвокации</a:t>
          </a:r>
          <a:r>
            <a:rPr lang="ru-RU" sz="1300" dirty="0"/>
            <a:t>/услуг</a:t>
          </a:r>
          <a:r>
            <a:rPr lang="et-EE" sz="1300" dirty="0"/>
            <a:t> (</a:t>
          </a:r>
          <a:r>
            <a:rPr lang="ru-RU" sz="1300" dirty="0"/>
            <a:t>напр., министры, политики</a:t>
          </a:r>
          <a:r>
            <a:rPr lang="et-EE" sz="1300" dirty="0"/>
            <a:t>)</a:t>
          </a:r>
          <a:r>
            <a:rPr lang="et-EE" sz="1300" dirty="0">
              <a:latin typeface="+mn-lt"/>
            </a:rPr>
            <a:t>.</a:t>
          </a:r>
          <a:endParaRPr lang="et-EE" sz="1300" dirty="0">
            <a:latin typeface="+mn-lt"/>
            <a:cs typeface="Times New Roman" pitchFamily="18" charset="0"/>
          </a:endParaRPr>
        </a:p>
      </dgm:t>
    </dgm:pt>
    <dgm:pt modelId="{4EA0E2A1-9F2E-426A-983F-E593A8448C61}" type="sibTrans" cxnId="{E4492B56-6588-43D0-B40E-195EA1AD64B9}">
      <dgm:prSet/>
      <dgm:spPr/>
      <dgm:t>
        <a:bodyPr/>
        <a:lstStyle/>
        <a:p>
          <a:endParaRPr lang="et-EE"/>
        </a:p>
      </dgm:t>
    </dgm:pt>
    <dgm:pt modelId="{C910B233-C19C-4135-B2C3-8F823445F56A}" type="parTrans" cxnId="{E4492B56-6588-43D0-B40E-195EA1AD64B9}">
      <dgm:prSet/>
      <dgm:spPr/>
      <dgm:t>
        <a:bodyPr/>
        <a:lstStyle/>
        <a:p>
          <a:endParaRPr lang="et-EE"/>
        </a:p>
      </dgm:t>
    </dgm:pt>
    <dgm:pt modelId="{4B0D13AD-ACC9-47B2-9D27-B748F1676CA3}">
      <dgm:prSet phldrT="[Text]" custT="1"/>
      <dgm:spPr>
        <a:solidFill>
          <a:schemeClr val="accent2">
            <a:lumMod val="75000"/>
          </a:schemeClr>
        </a:solidFill>
      </dgm:spPr>
      <dgm:t>
        <a:bodyPr/>
        <a:lstStyle/>
        <a:p>
          <a:r>
            <a:rPr lang="ru-RU" sz="1300" b="1" dirty="0">
              <a:latin typeface="+mn-lt"/>
              <a:cs typeface="Times New Roman" pitchFamily="18" charset="0"/>
            </a:rPr>
            <a:t>Союзники</a:t>
          </a:r>
          <a:r>
            <a:rPr lang="et-EE" sz="1300" b="1" dirty="0">
              <a:latin typeface="+mn-lt"/>
              <a:cs typeface="Times New Roman" pitchFamily="18" charset="0"/>
            </a:rPr>
            <a:t> (</a:t>
          </a:r>
          <a:r>
            <a:rPr lang="ru-RU" sz="1300" b="1" dirty="0"/>
            <a:t>Лица, заинтересованные в результате наших действий</a:t>
          </a:r>
          <a:r>
            <a:rPr lang="et-EE" sz="1300" b="1" dirty="0"/>
            <a:t>)</a:t>
          </a:r>
          <a:r>
            <a:rPr lang="et-EE" sz="1300" b="1" dirty="0">
              <a:latin typeface="+mn-lt"/>
              <a:cs typeface="Times New Roman" pitchFamily="18" charset="0"/>
            </a:rPr>
            <a:t>: </a:t>
          </a:r>
          <a:r>
            <a:rPr lang="ru-RU" sz="1300" dirty="0">
              <a:latin typeface="+mn-lt"/>
              <a:cs typeface="Times New Roman" pitchFamily="18" charset="0"/>
            </a:rPr>
            <a:t>лица, с которыми мы сотрудничаем </a:t>
          </a:r>
          <a:r>
            <a:rPr lang="et-EE" sz="1300" dirty="0">
              <a:latin typeface="+mn-lt"/>
              <a:cs typeface="Times New Roman" pitchFamily="18" charset="0"/>
            </a:rPr>
            <a:t>(</a:t>
          </a:r>
          <a:r>
            <a:rPr lang="ru-RU" sz="1300" dirty="0">
              <a:latin typeface="+mn-lt"/>
              <a:cs typeface="Times New Roman" pitchFamily="18" charset="0"/>
            </a:rPr>
            <a:t>напр., женские организации</a:t>
          </a:r>
          <a:r>
            <a:rPr lang="et-EE" sz="1300" dirty="0">
              <a:latin typeface="+mn-lt"/>
              <a:cs typeface="Times New Roman" pitchFamily="18" charset="0"/>
            </a:rPr>
            <a:t>).</a:t>
          </a:r>
        </a:p>
      </dgm:t>
    </dgm:pt>
    <dgm:pt modelId="{25A26044-C541-4918-AB22-9FA73E44B96D}" type="sibTrans" cxnId="{20AE7508-04ED-479C-830D-62FA54090EBC}">
      <dgm:prSet/>
      <dgm:spPr/>
      <dgm:t>
        <a:bodyPr/>
        <a:lstStyle/>
        <a:p>
          <a:endParaRPr lang="et-EE"/>
        </a:p>
      </dgm:t>
    </dgm:pt>
    <dgm:pt modelId="{18A34C3F-103D-4D4F-A9B4-8013EA320B66}" type="parTrans" cxnId="{20AE7508-04ED-479C-830D-62FA54090EBC}">
      <dgm:prSet/>
      <dgm:spPr/>
      <dgm:t>
        <a:bodyPr/>
        <a:lstStyle/>
        <a:p>
          <a:endParaRPr lang="et-EE"/>
        </a:p>
      </dgm:t>
    </dgm:pt>
    <dgm:pt modelId="{AA767B9F-4E91-4B30-9DFA-695070B7CACD}" type="pres">
      <dgm:prSet presAssocID="{A5D83AE9-0434-469D-9441-1F94B442CB9C}" presName="linear" presStyleCnt="0">
        <dgm:presLayoutVars>
          <dgm:dir/>
          <dgm:animLvl val="lvl"/>
          <dgm:resizeHandles val="exact"/>
        </dgm:presLayoutVars>
      </dgm:prSet>
      <dgm:spPr/>
    </dgm:pt>
    <dgm:pt modelId="{776042EA-04DE-4D46-A2C3-EFE332C9E58F}" type="pres">
      <dgm:prSet presAssocID="{6FA9451F-C6C6-4CA4-9985-7F1BF4131AA8}" presName="parentLin" presStyleCnt="0"/>
      <dgm:spPr/>
    </dgm:pt>
    <dgm:pt modelId="{FB346253-5A78-459D-94AF-EC1D58F34DD9}" type="pres">
      <dgm:prSet presAssocID="{6FA9451F-C6C6-4CA4-9985-7F1BF4131AA8}" presName="parentLeftMargin" presStyleLbl="node1" presStyleIdx="0" presStyleCnt="6"/>
      <dgm:spPr/>
    </dgm:pt>
    <dgm:pt modelId="{3A08E011-3AC6-43DA-B5CB-BBD0F0B69503}" type="pres">
      <dgm:prSet presAssocID="{6FA9451F-C6C6-4CA4-9985-7F1BF4131AA8}" presName="parentText" presStyleLbl="node1" presStyleIdx="0" presStyleCnt="6" custScaleX="166282">
        <dgm:presLayoutVars>
          <dgm:chMax val="0"/>
          <dgm:bulletEnabled val="1"/>
        </dgm:presLayoutVars>
      </dgm:prSet>
      <dgm:spPr/>
    </dgm:pt>
    <dgm:pt modelId="{CF5A35BE-E0CF-4BC9-90E3-1C45AF5074E9}" type="pres">
      <dgm:prSet presAssocID="{6FA9451F-C6C6-4CA4-9985-7F1BF4131AA8}" presName="negativeSpace" presStyleCnt="0"/>
      <dgm:spPr/>
    </dgm:pt>
    <dgm:pt modelId="{AC2DF1AA-DDF8-4204-A2B0-489199D9323F}" type="pres">
      <dgm:prSet presAssocID="{6FA9451F-C6C6-4CA4-9985-7F1BF4131AA8}" presName="childText" presStyleLbl="conFgAcc1" presStyleIdx="0" presStyleCnt="6">
        <dgm:presLayoutVars>
          <dgm:bulletEnabled val="1"/>
        </dgm:presLayoutVars>
      </dgm:prSet>
      <dgm:spPr/>
    </dgm:pt>
    <dgm:pt modelId="{9A1FCFF1-F850-4B21-BB38-7FAF600D177C}" type="pres">
      <dgm:prSet presAssocID="{A4FC9AAC-4611-4B64-A14C-A6D4B9057FD5}" presName="spaceBetweenRectangles" presStyleCnt="0"/>
      <dgm:spPr/>
    </dgm:pt>
    <dgm:pt modelId="{A26ADA6F-700A-440E-BECE-4DC4D2E1CCE8}" type="pres">
      <dgm:prSet presAssocID="{E23A152C-BADF-4261-B18B-B67BE99BD5E3}" presName="parentLin" presStyleCnt="0"/>
      <dgm:spPr/>
    </dgm:pt>
    <dgm:pt modelId="{88B67841-3BA4-4AF1-BEC9-98ABEF4BFE4D}" type="pres">
      <dgm:prSet presAssocID="{E23A152C-BADF-4261-B18B-B67BE99BD5E3}" presName="parentLeftMargin" presStyleLbl="node1" presStyleIdx="0" presStyleCnt="6"/>
      <dgm:spPr/>
    </dgm:pt>
    <dgm:pt modelId="{644FA1AD-7B80-4813-9832-08E19DAD333A}" type="pres">
      <dgm:prSet presAssocID="{E23A152C-BADF-4261-B18B-B67BE99BD5E3}" presName="parentText" presStyleLbl="node1" presStyleIdx="1" presStyleCnt="6" custScaleX="142857">
        <dgm:presLayoutVars>
          <dgm:chMax val="0"/>
          <dgm:bulletEnabled val="1"/>
        </dgm:presLayoutVars>
      </dgm:prSet>
      <dgm:spPr/>
    </dgm:pt>
    <dgm:pt modelId="{6C4C65E0-C225-4924-B6A0-5CE0320BB3E9}" type="pres">
      <dgm:prSet presAssocID="{E23A152C-BADF-4261-B18B-B67BE99BD5E3}" presName="negativeSpace" presStyleCnt="0"/>
      <dgm:spPr/>
    </dgm:pt>
    <dgm:pt modelId="{92F01BCD-9964-4AA4-B3B7-733FF6F0CFF8}" type="pres">
      <dgm:prSet presAssocID="{E23A152C-BADF-4261-B18B-B67BE99BD5E3}" presName="childText" presStyleLbl="conFgAcc1" presStyleIdx="1" presStyleCnt="6">
        <dgm:presLayoutVars>
          <dgm:bulletEnabled val="1"/>
        </dgm:presLayoutVars>
      </dgm:prSet>
      <dgm:spPr/>
    </dgm:pt>
    <dgm:pt modelId="{5246D341-A7B9-4A37-AF53-20FEDA336AF0}" type="pres">
      <dgm:prSet presAssocID="{68A36B91-CDF3-48CA-A5FE-55F28EDB883C}" presName="spaceBetweenRectangles" presStyleCnt="0"/>
      <dgm:spPr/>
    </dgm:pt>
    <dgm:pt modelId="{5AC78D7E-BF6E-42B9-8B14-90911C1BFDCC}" type="pres">
      <dgm:prSet presAssocID="{5BC7DF1D-6EA2-4179-9711-1960D470B1C8}" presName="parentLin" presStyleCnt="0"/>
      <dgm:spPr/>
    </dgm:pt>
    <dgm:pt modelId="{28ADB98B-06B5-46E0-863C-53971DA4164F}" type="pres">
      <dgm:prSet presAssocID="{5BC7DF1D-6EA2-4179-9711-1960D470B1C8}" presName="parentLeftMargin" presStyleLbl="node1" presStyleIdx="1" presStyleCnt="6"/>
      <dgm:spPr/>
    </dgm:pt>
    <dgm:pt modelId="{82F2DC8A-68D0-4C4B-8E9D-519D020DCEEC}" type="pres">
      <dgm:prSet presAssocID="{5BC7DF1D-6EA2-4179-9711-1960D470B1C8}" presName="parentText" presStyleLbl="node1" presStyleIdx="2" presStyleCnt="6" custScaleX="141106" custLinFactX="8448" custLinFactNeighborX="100000" custLinFactNeighborY="-1846">
        <dgm:presLayoutVars>
          <dgm:chMax val="0"/>
          <dgm:bulletEnabled val="1"/>
        </dgm:presLayoutVars>
      </dgm:prSet>
      <dgm:spPr/>
    </dgm:pt>
    <dgm:pt modelId="{F6DA5116-28C7-42F6-B7FF-1484A4C9FE7E}" type="pres">
      <dgm:prSet presAssocID="{5BC7DF1D-6EA2-4179-9711-1960D470B1C8}" presName="negativeSpace" presStyleCnt="0"/>
      <dgm:spPr/>
    </dgm:pt>
    <dgm:pt modelId="{72F4805F-C411-4F28-90D5-50C2D0255EE8}" type="pres">
      <dgm:prSet presAssocID="{5BC7DF1D-6EA2-4179-9711-1960D470B1C8}" presName="childText" presStyleLbl="conFgAcc1" presStyleIdx="2" presStyleCnt="6" custLinFactNeighborX="-2047" custLinFactNeighborY="-16725">
        <dgm:presLayoutVars>
          <dgm:bulletEnabled val="1"/>
        </dgm:presLayoutVars>
      </dgm:prSet>
      <dgm:spPr/>
    </dgm:pt>
    <dgm:pt modelId="{5FB4BE7F-DD81-4363-86B7-8200D1AFB8A6}" type="pres">
      <dgm:prSet presAssocID="{4EA0E2A1-9F2E-426A-983F-E593A8448C61}" presName="spaceBetweenRectangles" presStyleCnt="0"/>
      <dgm:spPr/>
    </dgm:pt>
    <dgm:pt modelId="{A630A0D7-B26A-4B95-B3C2-DEF509821D0D}" type="pres">
      <dgm:prSet presAssocID="{4B0D13AD-ACC9-47B2-9D27-B748F1676CA3}" presName="parentLin" presStyleCnt="0"/>
      <dgm:spPr/>
    </dgm:pt>
    <dgm:pt modelId="{6154C7EC-32C0-4E96-A7DC-B67260867CBA}" type="pres">
      <dgm:prSet presAssocID="{4B0D13AD-ACC9-47B2-9D27-B748F1676CA3}" presName="parentLeftMargin" presStyleLbl="node1" presStyleIdx="2" presStyleCnt="6"/>
      <dgm:spPr/>
    </dgm:pt>
    <dgm:pt modelId="{A0586F93-353F-451A-968C-2FF9A62B8C94}" type="pres">
      <dgm:prSet presAssocID="{4B0D13AD-ACC9-47B2-9D27-B748F1676CA3}" presName="parentText" presStyleLbl="node1" presStyleIdx="3" presStyleCnt="6" custScaleX="142857">
        <dgm:presLayoutVars>
          <dgm:chMax val="0"/>
          <dgm:bulletEnabled val="1"/>
        </dgm:presLayoutVars>
      </dgm:prSet>
      <dgm:spPr/>
    </dgm:pt>
    <dgm:pt modelId="{B943ECD6-7865-4AEE-A9F7-DBCE8F3CD524}" type="pres">
      <dgm:prSet presAssocID="{4B0D13AD-ACC9-47B2-9D27-B748F1676CA3}" presName="negativeSpace" presStyleCnt="0"/>
      <dgm:spPr/>
    </dgm:pt>
    <dgm:pt modelId="{758A5E7F-2553-46A2-A298-9BECF147C42C}" type="pres">
      <dgm:prSet presAssocID="{4B0D13AD-ACC9-47B2-9D27-B748F1676CA3}" presName="childText" presStyleLbl="conFgAcc1" presStyleIdx="3" presStyleCnt="6">
        <dgm:presLayoutVars>
          <dgm:bulletEnabled val="1"/>
        </dgm:presLayoutVars>
      </dgm:prSet>
      <dgm:spPr/>
    </dgm:pt>
    <dgm:pt modelId="{ECE81FE9-F80F-4E26-AD14-681782EDFE66}" type="pres">
      <dgm:prSet presAssocID="{25A26044-C541-4918-AB22-9FA73E44B96D}" presName="spaceBetweenRectangles" presStyleCnt="0"/>
      <dgm:spPr/>
    </dgm:pt>
    <dgm:pt modelId="{194D48D2-74EF-4A2E-8A14-1E2E0F59245A}" type="pres">
      <dgm:prSet presAssocID="{F5FEFF40-929F-4821-AA67-9596B210423E}" presName="parentLin" presStyleCnt="0"/>
      <dgm:spPr/>
    </dgm:pt>
    <dgm:pt modelId="{AE5B4272-B3BC-4EF1-B80C-E6041A92DBB7}" type="pres">
      <dgm:prSet presAssocID="{F5FEFF40-929F-4821-AA67-9596B210423E}" presName="parentLeftMargin" presStyleLbl="node1" presStyleIdx="3" presStyleCnt="6"/>
      <dgm:spPr/>
    </dgm:pt>
    <dgm:pt modelId="{D10B46AA-CE20-498A-B478-EE3F29306027}" type="pres">
      <dgm:prSet presAssocID="{F5FEFF40-929F-4821-AA67-9596B210423E}" presName="parentText" presStyleLbl="node1" presStyleIdx="4" presStyleCnt="6" custScaleX="142857">
        <dgm:presLayoutVars>
          <dgm:chMax val="0"/>
          <dgm:bulletEnabled val="1"/>
        </dgm:presLayoutVars>
      </dgm:prSet>
      <dgm:spPr/>
    </dgm:pt>
    <dgm:pt modelId="{8A2F1652-95C1-4F7C-ADDF-3ED71C5F419E}" type="pres">
      <dgm:prSet presAssocID="{F5FEFF40-929F-4821-AA67-9596B210423E}" presName="negativeSpace" presStyleCnt="0"/>
      <dgm:spPr/>
    </dgm:pt>
    <dgm:pt modelId="{0EB64D13-4426-4F9A-9054-F6AB35798193}" type="pres">
      <dgm:prSet presAssocID="{F5FEFF40-929F-4821-AA67-9596B210423E}" presName="childText" presStyleLbl="conFgAcc1" presStyleIdx="4" presStyleCnt="6">
        <dgm:presLayoutVars>
          <dgm:bulletEnabled val="1"/>
        </dgm:presLayoutVars>
      </dgm:prSet>
      <dgm:spPr/>
    </dgm:pt>
    <dgm:pt modelId="{2D1D9BC8-CAFD-480E-828D-10DE332789FB}" type="pres">
      <dgm:prSet presAssocID="{7C88A9E0-6BA5-449D-9E0E-A0BEEA1F575C}" presName="spaceBetweenRectangles" presStyleCnt="0"/>
      <dgm:spPr/>
    </dgm:pt>
    <dgm:pt modelId="{CEE6DD3F-4CB3-4F0C-B777-0C84F79891E4}" type="pres">
      <dgm:prSet presAssocID="{8BAA6CF0-422B-40D5-9CBF-9E1BAC596E75}" presName="parentLin" presStyleCnt="0"/>
      <dgm:spPr/>
    </dgm:pt>
    <dgm:pt modelId="{FCB6E394-7846-42FB-82AA-A58D00D50E67}" type="pres">
      <dgm:prSet presAssocID="{8BAA6CF0-422B-40D5-9CBF-9E1BAC596E75}" presName="parentLeftMargin" presStyleLbl="node1" presStyleIdx="4" presStyleCnt="6"/>
      <dgm:spPr/>
    </dgm:pt>
    <dgm:pt modelId="{E07D37E1-4343-4164-9D8A-07C83C72356A}" type="pres">
      <dgm:prSet presAssocID="{8BAA6CF0-422B-40D5-9CBF-9E1BAC596E75}" presName="parentText" presStyleLbl="node1" presStyleIdx="5" presStyleCnt="6" custScaleX="142857">
        <dgm:presLayoutVars>
          <dgm:chMax val="0"/>
          <dgm:bulletEnabled val="1"/>
        </dgm:presLayoutVars>
      </dgm:prSet>
      <dgm:spPr/>
    </dgm:pt>
    <dgm:pt modelId="{94F6E844-A92B-42D4-A3AD-84F765404A90}" type="pres">
      <dgm:prSet presAssocID="{8BAA6CF0-422B-40D5-9CBF-9E1BAC596E75}" presName="negativeSpace" presStyleCnt="0"/>
      <dgm:spPr/>
    </dgm:pt>
    <dgm:pt modelId="{E0151421-7D32-4EB0-ADCA-12186A626D2F}" type="pres">
      <dgm:prSet presAssocID="{8BAA6CF0-422B-40D5-9CBF-9E1BAC596E75}" presName="childText" presStyleLbl="conFgAcc1" presStyleIdx="5" presStyleCnt="6">
        <dgm:presLayoutVars>
          <dgm:bulletEnabled val="1"/>
        </dgm:presLayoutVars>
      </dgm:prSet>
      <dgm:spPr/>
    </dgm:pt>
  </dgm:ptLst>
  <dgm:cxnLst>
    <dgm:cxn modelId="{20AE7508-04ED-479C-830D-62FA54090EBC}" srcId="{A5D83AE9-0434-469D-9441-1F94B442CB9C}" destId="{4B0D13AD-ACC9-47B2-9D27-B748F1676CA3}" srcOrd="3" destOrd="0" parTransId="{18A34C3F-103D-4D4F-A9B4-8013EA320B66}" sibTransId="{25A26044-C541-4918-AB22-9FA73E44B96D}"/>
    <dgm:cxn modelId="{8DE8BA0A-CDE8-4924-A535-FE61865402C4}" type="presOf" srcId="{5BC7DF1D-6EA2-4179-9711-1960D470B1C8}" destId="{82F2DC8A-68D0-4C4B-8E9D-519D020DCEEC}" srcOrd="1" destOrd="0" presId="urn:microsoft.com/office/officeart/2005/8/layout/list1"/>
    <dgm:cxn modelId="{4F4FC30F-BF08-4112-B372-621755A5C8FA}" type="presOf" srcId="{8BAA6CF0-422B-40D5-9CBF-9E1BAC596E75}" destId="{E07D37E1-4343-4164-9D8A-07C83C72356A}" srcOrd="1" destOrd="0" presId="urn:microsoft.com/office/officeart/2005/8/layout/list1"/>
    <dgm:cxn modelId="{1B7D962D-7426-4D95-9E91-0CA88A0A219E}" type="presOf" srcId="{E23A152C-BADF-4261-B18B-B67BE99BD5E3}" destId="{88B67841-3BA4-4AF1-BEC9-98ABEF4BFE4D}" srcOrd="0" destOrd="0" presId="urn:microsoft.com/office/officeart/2005/8/layout/list1"/>
    <dgm:cxn modelId="{CC940D32-FBDE-4BCC-9FF1-0B320EC5246E}" type="presOf" srcId="{F5FEFF40-929F-4821-AA67-9596B210423E}" destId="{D10B46AA-CE20-498A-B478-EE3F29306027}" srcOrd="1" destOrd="0" presId="urn:microsoft.com/office/officeart/2005/8/layout/list1"/>
    <dgm:cxn modelId="{98B81635-6D70-43FB-A3FA-366A648BCD6E}" srcId="{A5D83AE9-0434-469D-9441-1F94B442CB9C}" destId="{F5FEFF40-929F-4821-AA67-9596B210423E}" srcOrd="4" destOrd="0" parTransId="{FC78A9A2-BCEF-4837-BEE7-0C6F1FEF8BF6}" sibTransId="{7C88A9E0-6BA5-449D-9E0E-A0BEEA1F575C}"/>
    <dgm:cxn modelId="{5623E239-CCE4-4182-8C5F-A1910C7CD8E1}" srcId="{A5D83AE9-0434-469D-9441-1F94B442CB9C}" destId="{6FA9451F-C6C6-4CA4-9985-7F1BF4131AA8}" srcOrd="0" destOrd="0" parTransId="{BCDDDB09-AF66-439D-B794-F11F5B5537EC}" sibTransId="{A4FC9AAC-4611-4B64-A14C-A6D4B9057FD5}"/>
    <dgm:cxn modelId="{31F82A66-CCFA-4A87-9A97-C94955FF917A}" type="presOf" srcId="{5BC7DF1D-6EA2-4179-9711-1960D470B1C8}" destId="{28ADB98B-06B5-46E0-863C-53971DA4164F}" srcOrd="0" destOrd="0" presId="urn:microsoft.com/office/officeart/2005/8/layout/list1"/>
    <dgm:cxn modelId="{F4D65D6E-AE4C-4AAF-A066-90DBA1EB4ADD}" type="presOf" srcId="{6FA9451F-C6C6-4CA4-9985-7F1BF4131AA8}" destId="{3A08E011-3AC6-43DA-B5CB-BBD0F0B69503}" srcOrd="1" destOrd="0" presId="urn:microsoft.com/office/officeart/2005/8/layout/list1"/>
    <dgm:cxn modelId="{E4492B56-6588-43D0-B40E-195EA1AD64B9}" srcId="{A5D83AE9-0434-469D-9441-1F94B442CB9C}" destId="{5BC7DF1D-6EA2-4179-9711-1960D470B1C8}" srcOrd="2" destOrd="0" parTransId="{C910B233-C19C-4135-B2C3-8F823445F56A}" sibTransId="{4EA0E2A1-9F2E-426A-983F-E593A8448C61}"/>
    <dgm:cxn modelId="{2DF85A79-5818-44F3-8BC4-FC5B3B876C43}" type="presOf" srcId="{8BAA6CF0-422B-40D5-9CBF-9E1BAC596E75}" destId="{FCB6E394-7846-42FB-82AA-A58D00D50E67}" srcOrd="0" destOrd="0" presId="urn:microsoft.com/office/officeart/2005/8/layout/list1"/>
    <dgm:cxn modelId="{703E537C-FA91-4569-AFEC-A8E2D72A4956}" type="presOf" srcId="{6FA9451F-C6C6-4CA4-9985-7F1BF4131AA8}" destId="{FB346253-5A78-459D-94AF-EC1D58F34DD9}" srcOrd="0" destOrd="0" presId="urn:microsoft.com/office/officeart/2005/8/layout/list1"/>
    <dgm:cxn modelId="{E5B616A2-DF7D-4CF3-B38B-6B61CC5A2AA2}" type="presOf" srcId="{4B0D13AD-ACC9-47B2-9D27-B748F1676CA3}" destId="{A0586F93-353F-451A-968C-2FF9A62B8C94}" srcOrd="1" destOrd="0" presId="urn:microsoft.com/office/officeart/2005/8/layout/list1"/>
    <dgm:cxn modelId="{85DF87A2-F1FC-4FAC-8FD2-05544AF57337}" srcId="{A5D83AE9-0434-469D-9441-1F94B442CB9C}" destId="{E23A152C-BADF-4261-B18B-B67BE99BD5E3}" srcOrd="1" destOrd="0" parTransId="{22065F1E-60BC-4164-B204-979BFC651299}" sibTransId="{68A36B91-CDF3-48CA-A5FE-55F28EDB883C}"/>
    <dgm:cxn modelId="{D83411A5-0BF9-4CF0-A3D3-3047F276C0BD}" srcId="{A5D83AE9-0434-469D-9441-1F94B442CB9C}" destId="{8BAA6CF0-422B-40D5-9CBF-9E1BAC596E75}" srcOrd="5" destOrd="0" parTransId="{953D3CD3-8ECA-4E80-B8D2-9179FD838C65}" sibTransId="{9BEF234A-5879-4036-8D67-C408BF8217C8}"/>
    <dgm:cxn modelId="{1B4E3FAC-4BAC-414D-BD6D-4784A3B57216}" type="presOf" srcId="{A5D83AE9-0434-469D-9441-1F94B442CB9C}" destId="{AA767B9F-4E91-4B30-9DFA-695070B7CACD}" srcOrd="0" destOrd="0" presId="urn:microsoft.com/office/officeart/2005/8/layout/list1"/>
    <dgm:cxn modelId="{B5C544CF-4836-426E-A723-789B453A76AF}" type="presOf" srcId="{F5FEFF40-929F-4821-AA67-9596B210423E}" destId="{AE5B4272-B3BC-4EF1-B80C-E6041A92DBB7}" srcOrd="0" destOrd="0" presId="urn:microsoft.com/office/officeart/2005/8/layout/list1"/>
    <dgm:cxn modelId="{79B2C0D8-9052-489A-9A28-B46D56389ACC}" type="presOf" srcId="{4B0D13AD-ACC9-47B2-9D27-B748F1676CA3}" destId="{6154C7EC-32C0-4E96-A7DC-B67260867CBA}" srcOrd="0" destOrd="0" presId="urn:microsoft.com/office/officeart/2005/8/layout/list1"/>
    <dgm:cxn modelId="{34E16BFB-67F1-48D1-A7EA-8BB484A0D1E7}" type="presOf" srcId="{E23A152C-BADF-4261-B18B-B67BE99BD5E3}" destId="{644FA1AD-7B80-4813-9832-08E19DAD333A}" srcOrd="1" destOrd="0" presId="urn:microsoft.com/office/officeart/2005/8/layout/list1"/>
    <dgm:cxn modelId="{9A39B5DF-C916-46FD-8E85-D3DD4CD0064B}" type="presParOf" srcId="{AA767B9F-4E91-4B30-9DFA-695070B7CACD}" destId="{776042EA-04DE-4D46-A2C3-EFE332C9E58F}" srcOrd="0" destOrd="0" presId="urn:microsoft.com/office/officeart/2005/8/layout/list1"/>
    <dgm:cxn modelId="{7F6E8679-7469-4942-9E16-6CA30A16FCA2}" type="presParOf" srcId="{776042EA-04DE-4D46-A2C3-EFE332C9E58F}" destId="{FB346253-5A78-459D-94AF-EC1D58F34DD9}" srcOrd="0" destOrd="0" presId="urn:microsoft.com/office/officeart/2005/8/layout/list1"/>
    <dgm:cxn modelId="{85782C62-F1A2-4B2D-9C87-B66ACD2F7ABF}" type="presParOf" srcId="{776042EA-04DE-4D46-A2C3-EFE332C9E58F}" destId="{3A08E011-3AC6-43DA-B5CB-BBD0F0B69503}" srcOrd="1" destOrd="0" presId="urn:microsoft.com/office/officeart/2005/8/layout/list1"/>
    <dgm:cxn modelId="{84D08F7F-A2CA-46E1-BF30-721498BDD481}" type="presParOf" srcId="{AA767B9F-4E91-4B30-9DFA-695070B7CACD}" destId="{CF5A35BE-E0CF-4BC9-90E3-1C45AF5074E9}" srcOrd="1" destOrd="0" presId="urn:microsoft.com/office/officeart/2005/8/layout/list1"/>
    <dgm:cxn modelId="{FD821384-F5E6-4C91-B9DA-E4851E81131E}" type="presParOf" srcId="{AA767B9F-4E91-4B30-9DFA-695070B7CACD}" destId="{AC2DF1AA-DDF8-4204-A2B0-489199D9323F}" srcOrd="2" destOrd="0" presId="urn:microsoft.com/office/officeart/2005/8/layout/list1"/>
    <dgm:cxn modelId="{A96BF3F5-5630-451B-BF47-D269221D7DF7}" type="presParOf" srcId="{AA767B9F-4E91-4B30-9DFA-695070B7CACD}" destId="{9A1FCFF1-F850-4B21-BB38-7FAF600D177C}" srcOrd="3" destOrd="0" presId="urn:microsoft.com/office/officeart/2005/8/layout/list1"/>
    <dgm:cxn modelId="{8BDF0245-CD81-4A56-A38D-8C2718DAEB04}" type="presParOf" srcId="{AA767B9F-4E91-4B30-9DFA-695070B7CACD}" destId="{A26ADA6F-700A-440E-BECE-4DC4D2E1CCE8}" srcOrd="4" destOrd="0" presId="urn:microsoft.com/office/officeart/2005/8/layout/list1"/>
    <dgm:cxn modelId="{DF99B0F0-C237-479A-AD36-3D1446CE6F60}" type="presParOf" srcId="{A26ADA6F-700A-440E-BECE-4DC4D2E1CCE8}" destId="{88B67841-3BA4-4AF1-BEC9-98ABEF4BFE4D}" srcOrd="0" destOrd="0" presId="urn:microsoft.com/office/officeart/2005/8/layout/list1"/>
    <dgm:cxn modelId="{4B12F0A5-037E-4D35-B98A-8938C89AC87E}" type="presParOf" srcId="{A26ADA6F-700A-440E-BECE-4DC4D2E1CCE8}" destId="{644FA1AD-7B80-4813-9832-08E19DAD333A}" srcOrd="1" destOrd="0" presId="urn:microsoft.com/office/officeart/2005/8/layout/list1"/>
    <dgm:cxn modelId="{777D4EF8-0B80-4F01-B3ED-523E7841D417}" type="presParOf" srcId="{AA767B9F-4E91-4B30-9DFA-695070B7CACD}" destId="{6C4C65E0-C225-4924-B6A0-5CE0320BB3E9}" srcOrd="5" destOrd="0" presId="urn:microsoft.com/office/officeart/2005/8/layout/list1"/>
    <dgm:cxn modelId="{62A3A2AC-0B0C-4873-BC37-B5785F636567}" type="presParOf" srcId="{AA767B9F-4E91-4B30-9DFA-695070B7CACD}" destId="{92F01BCD-9964-4AA4-B3B7-733FF6F0CFF8}" srcOrd="6" destOrd="0" presId="urn:microsoft.com/office/officeart/2005/8/layout/list1"/>
    <dgm:cxn modelId="{83934C88-9214-4742-A9BD-B93B55BD1908}" type="presParOf" srcId="{AA767B9F-4E91-4B30-9DFA-695070B7CACD}" destId="{5246D341-A7B9-4A37-AF53-20FEDA336AF0}" srcOrd="7" destOrd="0" presId="urn:microsoft.com/office/officeart/2005/8/layout/list1"/>
    <dgm:cxn modelId="{DA75E6C3-67B7-4DD2-9B20-904DECAC5BDA}" type="presParOf" srcId="{AA767B9F-4E91-4B30-9DFA-695070B7CACD}" destId="{5AC78D7E-BF6E-42B9-8B14-90911C1BFDCC}" srcOrd="8" destOrd="0" presId="urn:microsoft.com/office/officeart/2005/8/layout/list1"/>
    <dgm:cxn modelId="{76414855-ED4E-47EC-8F6E-5E21CA9C4DC6}" type="presParOf" srcId="{5AC78D7E-BF6E-42B9-8B14-90911C1BFDCC}" destId="{28ADB98B-06B5-46E0-863C-53971DA4164F}" srcOrd="0" destOrd="0" presId="urn:microsoft.com/office/officeart/2005/8/layout/list1"/>
    <dgm:cxn modelId="{F5B1A19D-12BE-46F1-A404-BA89A10E77F3}" type="presParOf" srcId="{5AC78D7E-BF6E-42B9-8B14-90911C1BFDCC}" destId="{82F2DC8A-68D0-4C4B-8E9D-519D020DCEEC}" srcOrd="1" destOrd="0" presId="urn:microsoft.com/office/officeart/2005/8/layout/list1"/>
    <dgm:cxn modelId="{002B06D4-993F-4487-BA73-EDC4FA246027}" type="presParOf" srcId="{AA767B9F-4E91-4B30-9DFA-695070B7CACD}" destId="{F6DA5116-28C7-42F6-B7FF-1484A4C9FE7E}" srcOrd="9" destOrd="0" presId="urn:microsoft.com/office/officeart/2005/8/layout/list1"/>
    <dgm:cxn modelId="{A31BC59A-5A98-4BF7-907B-322FF98B046C}" type="presParOf" srcId="{AA767B9F-4E91-4B30-9DFA-695070B7CACD}" destId="{72F4805F-C411-4F28-90D5-50C2D0255EE8}" srcOrd="10" destOrd="0" presId="urn:microsoft.com/office/officeart/2005/8/layout/list1"/>
    <dgm:cxn modelId="{26B3E24B-3072-4978-8C51-B59F2621CB22}" type="presParOf" srcId="{AA767B9F-4E91-4B30-9DFA-695070B7CACD}" destId="{5FB4BE7F-DD81-4363-86B7-8200D1AFB8A6}" srcOrd="11" destOrd="0" presId="urn:microsoft.com/office/officeart/2005/8/layout/list1"/>
    <dgm:cxn modelId="{DC49CFF9-5CA0-43CA-A20A-0E932FBAF6BA}" type="presParOf" srcId="{AA767B9F-4E91-4B30-9DFA-695070B7CACD}" destId="{A630A0D7-B26A-4B95-B3C2-DEF509821D0D}" srcOrd="12" destOrd="0" presId="urn:microsoft.com/office/officeart/2005/8/layout/list1"/>
    <dgm:cxn modelId="{50A1A733-CC7F-42BD-897F-30B5ABD9BE89}" type="presParOf" srcId="{A630A0D7-B26A-4B95-B3C2-DEF509821D0D}" destId="{6154C7EC-32C0-4E96-A7DC-B67260867CBA}" srcOrd="0" destOrd="0" presId="urn:microsoft.com/office/officeart/2005/8/layout/list1"/>
    <dgm:cxn modelId="{983CA56C-DCF3-4076-AC4F-00E3DE8B93F8}" type="presParOf" srcId="{A630A0D7-B26A-4B95-B3C2-DEF509821D0D}" destId="{A0586F93-353F-451A-968C-2FF9A62B8C94}" srcOrd="1" destOrd="0" presId="urn:microsoft.com/office/officeart/2005/8/layout/list1"/>
    <dgm:cxn modelId="{96688BE5-B020-4CB4-B991-E8523BF223FF}" type="presParOf" srcId="{AA767B9F-4E91-4B30-9DFA-695070B7CACD}" destId="{B943ECD6-7865-4AEE-A9F7-DBCE8F3CD524}" srcOrd="13" destOrd="0" presId="urn:microsoft.com/office/officeart/2005/8/layout/list1"/>
    <dgm:cxn modelId="{3C135930-7C50-482A-8668-CB0DC5B7F58C}" type="presParOf" srcId="{AA767B9F-4E91-4B30-9DFA-695070B7CACD}" destId="{758A5E7F-2553-46A2-A298-9BECF147C42C}" srcOrd="14" destOrd="0" presId="urn:microsoft.com/office/officeart/2005/8/layout/list1"/>
    <dgm:cxn modelId="{3643C165-A01D-4FA7-ADB9-E6DD2A744AC4}" type="presParOf" srcId="{AA767B9F-4E91-4B30-9DFA-695070B7CACD}" destId="{ECE81FE9-F80F-4E26-AD14-681782EDFE66}" srcOrd="15" destOrd="0" presId="urn:microsoft.com/office/officeart/2005/8/layout/list1"/>
    <dgm:cxn modelId="{66D293C3-F343-4A04-8B68-5721433CB096}" type="presParOf" srcId="{AA767B9F-4E91-4B30-9DFA-695070B7CACD}" destId="{194D48D2-74EF-4A2E-8A14-1E2E0F59245A}" srcOrd="16" destOrd="0" presId="urn:microsoft.com/office/officeart/2005/8/layout/list1"/>
    <dgm:cxn modelId="{20D66D3A-514F-47A9-92D2-3565CDC88DC9}" type="presParOf" srcId="{194D48D2-74EF-4A2E-8A14-1E2E0F59245A}" destId="{AE5B4272-B3BC-4EF1-B80C-E6041A92DBB7}" srcOrd="0" destOrd="0" presId="urn:microsoft.com/office/officeart/2005/8/layout/list1"/>
    <dgm:cxn modelId="{B391BA6C-9986-4722-A519-6262B161DDB7}" type="presParOf" srcId="{194D48D2-74EF-4A2E-8A14-1E2E0F59245A}" destId="{D10B46AA-CE20-498A-B478-EE3F29306027}" srcOrd="1" destOrd="0" presId="urn:microsoft.com/office/officeart/2005/8/layout/list1"/>
    <dgm:cxn modelId="{6E1E8A6F-DAA0-4DFF-BC29-B25255ADDD1B}" type="presParOf" srcId="{AA767B9F-4E91-4B30-9DFA-695070B7CACD}" destId="{8A2F1652-95C1-4F7C-ADDF-3ED71C5F419E}" srcOrd="17" destOrd="0" presId="urn:microsoft.com/office/officeart/2005/8/layout/list1"/>
    <dgm:cxn modelId="{0CC946C3-2B90-4480-B37D-66C2A64AFCC2}" type="presParOf" srcId="{AA767B9F-4E91-4B30-9DFA-695070B7CACD}" destId="{0EB64D13-4426-4F9A-9054-F6AB35798193}" srcOrd="18" destOrd="0" presId="urn:microsoft.com/office/officeart/2005/8/layout/list1"/>
    <dgm:cxn modelId="{0F3478C0-629D-4411-B543-7BBB5CA5F2C9}" type="presParOf" srcId="{AA767B9F-4E91-4B30-9DFA-695070B7CACD}" destId="{2D1D9BC8-CAFD-480E-828D-10DE332789FB}" srcOrd="19" destOrd="0" presId="urn:microsoft.com/office/officeart/2005/8/layout/list1"/>
    <dgm:cxn modelId="{97B05555-7338-4862-8E21-EB594AAA0C2F}" type="presParOf" srcId="{AA767B9F-4E91-4B30-9DFA-695070B7CACD}" destId="{CEE6DD3F-4CB3-4F0C-B777-0C84F79891E4}" srcOrd="20" destOrd="0" presId="urn:microsoft.com/office/officeart/2005/8/layout/list1"/>
    <dgm:cxn modelId="{FA8DD191-4504-43B9-A833-FB8BC99035E8}" type="presParOf" srcId="{CEE6DD3F-4CB3-4F0C-B777-0C84F79891E4}" destId="{FCB6E394-7846-42FB-82AA-A58D00D50E67}" srcOrd="0" destOrd="0" presId="urn:microsoft.com/office/officeart/2005/8/layout/list1"/>
    <dgm:cxn modelId="{2768B1E1-5F95-48AC-AC65-650BCD6616B3}" type="presParOf" srcId="{CEE6DD3F-4CB3-4F0C-B777-0C84F79891E4}" destId="{E07D37E1-4343-4164-9D8A-07C83C72356A}" srcOrd="1" destOrd="0" presId="urn:microsoft.com/office/officeart/2005/8/layout/list1"/>
    <dgm:cxn modelId="{0130967E-7D92-4D06-B2AE-E6CEA5ABB92A}" type="presParOf" srcId="{AA767B9F-4E91-4B30-9DFA-695070B7CACD}" destId="{94F6E844-A92B-42D4-A3AD-84F765404A90}" srcOrd="21" destOrd="0" presId="urn:microsoft.com/office/officeart/2005/8/layout/list1"/>
    <dgm:cxn modelId="{AE02DA29-2B1A-4BEE-B5B2-63D6B47C840C}" type="presParOf" srcId="{AA767B9F-4E91-4B30-9DFA-695070B7CACD}" destId="{E0151421-7D32-4EB0-ADCA-12186A626D2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032AC1-A3B7-4699-B142-DCEB52B6AD0D}" type="doc">
      <dgm:prSet loTypeId="urn:microsoft.com/office/officeart/2005/8/layout/equation1" loCatId="process" qsTypeId="urn:microsoft.com/office/officeart/2005/8/quickstyle/simple1" qsCatId="simple" csTypeId="urn:microsoft.com/office/officeart/2005/8/colors/accent1_2" csCatId="accent1" phldr="1"/>
      <dgm:spPr/>
    </dgm:pt>
    <dgm:pt modelId="{C9B6C668-2732-47E8-885B-C31C275A17C0}">
      <dgm:prSet phldrT="[Text]" custT="1"/>
      <dgm:spPr>
        <a:solidFill>
          <a:srgbClr val="FFFF00"/>
        </a:solidFill>
      </dgm:spPr>
      <dgm:t>
        <a:bodyPr/>
        <a:lstStyle/>
        <a:p>
          <a:r>
            <a:rPr lang="ru-RU" sz="1200" b="1" dirty="0">
              <a:solidFill>
                <a:schemeClr val="tx1"/>
              </a:solidFill>
            </a:rPr>
            <a:t>Цель</a:t>
          </a:r>
          <a:endParaRPr lang="et-EE" sz="1200" b="1" dirty="0">
            <a:solidFill>
              <a:schemeClr val="tx1"/>
            </a:solidFill>
          </a:endParaRPr>
        </a:p>
      </dgm:t>
    </dgm:pt>
    <dgm:pt modelId="{C00304C3-18E9-42FE-90FB-C8900529D692}" type="parTrans" cxnId="{7E3E9E11-E49F-4CB9-93A0-D53D06C5E471}">
      <dgm:prSet/>
      <dgm:spPr/>
      <dgm:t>
        <a:bodyPr/>
        <a:lstStyle/>
        <a:p>
          <a:endParaRPr lang="et-EE"/>
        </a:p>
      </dgm:t>
    </dgm:pt>
    <dgm:pt modelId="{35E4AEE3-2371-4C88-A314-BA15336C13B1}" type="sibTrans" cxnId="{7E3E9E11-E49F-4CB9-93A0-D53D06C5E471}">
      <dgm:prSet/>
      <dgm:spPr/>
      <dgm:t>
        <a:bodyPr/>
        <a:lstStyle/>
        <a:p>
          <a:endParaRPr lang="et-EE"/>
        </a:p>
      </dgm:t>
    </dgm:pt>
    <dgm:pt modelId="{88B96DA0-7FFC-438A-9B5E-E92C4CC29D56}">
      <dgm:prSet phldrT="[Text]" custT="1"/>
      <dgm:spPr>
        <a:solidFill>
          <a:srgbClr val="E13FCE"/>
        </a:solidFill>
      </dgm:spPr>
      <dgm:t>
        <a:bodyPr lIns="0" rIns="0"/>
        <a:lstStyle/>
        <a:p>
          <a:pPr>
            <a:spcAft>
              <a:spcPts val="0"/>
            </a:spcAft>
          </a:pPr>
          <a:r>
            <a:rPr lang="ru-RU" sz="1200" b="1" dirty="0">
              <a:solidFill>
                <a:schemeClr val="tx1"/>
              </a:solidFill>
            </a:rPr>
            <a:t>Выход/</a:t>
          </a:r>
        </a:p>
        <a:p>
          <a:pPr>
            <a:spcAft>
              <a:spcPts val="0"/>
            </a:spcAft>
          </a:pPr>
          <a:r>
            <a:rPr lang="ru-RU" sz="1200" b="1" dirty="0">
              <a:solidFill>
                <a:schemeClr val="tx1"/>
              </a:solidFill>
            </a:rPr>
            <a:t>результат</a:t>
          </a:r>
          <a:endParaRPr lang="et-EE" sz="1200" b="1" dirty="0">
            <a:solidFill>
              <a:schemeClr val="tx1"/>
            </a:solidFill>
          </a:endParaRPr>
        </a:p>
      </dgm:t>
    </dgm:pt>
    <dgm:pt modelId="{323B0409-E918-40DC-B46B-F37418C90F9E}" type="parTrans" cxnId="{FA19B828-4E6F-4FAC-B40F-128CE279C38C}">
      <dgm:prSet/>
      <dgm:spPr/>
      <dgm:t>
        <a:bodyPr/>
        <a:lstStyle/>
        <a:p>
          <a:endParaRPr lang="et-EE"/>
        </a:p>
      </dgm:t>
    </dgm:pt>
    <dgm:pt modelId="{EADAA130-108B-4FAF-9D7D-0D6EC309F082}" type="sibTrans" cxnId="{FA19B828-4E6F-4FAC-B40F-128CE279C38C}">
      <dgm:prSet/>
      <dgm:spPr/>
      <dgm:t>
        <a:bodyPr/>
        <a:lstStyle/>
        <a:p>
          <a:endParaRPr lang="et-EE"/>
        </a:p>
      </dgm:t>
    </dgm:pt>
    <dgm:pt modelId="{F51C38D3-3FE3-484D-BF17-C521DFF5CE20}">
      <dgm:prSet phldrT="[Text]" custT="1"/>
      <dgm:spPr>
        <a:solidFill>
          <a:srgbClr val="92D050"/>
        </a:solidFill>
      </dgm:spPr>
      <dgm:t>
        <a:bodyPr/>
        <a:lstStyle/>
        <a:p>
          <a:r>
            <a:rPr lang="ru-RU" sz="1200" b="1" dirty="0">
              <a:solidFill>
                <a:schemeClr val="tx1"/>
              </a:solidFill>
            </a:rPr>
            <a:t>Тактика</a:t>
          </a:r>
          <a:endParaRPr lang="et-EE" sz="1200" b="1" dirty="0">
            <a:solidFill>
              <a:schemeClr val="tx1"/>
            </a:solidFill>
          </a:endParaRPr>
        </a:p>
      </dgm:t>
    </dgm:pt>
    <dgm:pt modelId="{47446052-4AEC-44BA-991A-63BE65AEF4CD}" type="parTrans" cxnId="{24D05458-D2F8-4C96-92F0-B5EA97C0C728}">
      <dgm:prSet/>
      <dgm:spPr/>
      <dgm:t>
        <a:bodyPr/>
        <a:lstStyle/>
        <a:p>
          <a:endParaRPr lang="et-EE"/>
        </a:p>
      </dgm:t>
    </dgm:pt>
    <dgm:pt modelId="{E406F4AA-5E7A-47A4-848B-1747DCB4615A}" type="sibTrans" cxnId="{24D05458-D2F8-4C96-92F0-B5EA97C0C728}">
      <dgm:prSet/>
      <dgm:spPr/>
      <dgm:t>
        <a:bodyPr/>
        <a:lstStyle/>
        <a:p>
          <a:endParaRPr lang="et-EE"/>
        </a:p>
      </dgm:t>
    </dgm:pt>
    <dgm:pt modelId="{5326CBC2-B85D-4B76-AAF9-BCF74C35F9A0}">
      <dgm:prSet phldrT="[Text]" custT="1"/>
      <dgm:spPr>
        <a:solidFill>
          <a:srgbClr val="00B0F0"/>
        </a:solidFill>
      </dgm:spPr>
      <dgm:t>
        <a:bodyPr/>
        <a:lstStyle/>
        <a:p>
          <a:r>
            <a:rPr lang="ru-RU" sz="1200" b="1" dirty="0" err="1">
              <a:solidFill>
                <a:schemeClr val="tx1"/>
              </a:solidFill>
            </a:rPr>
            <a:t>Инстру</a:t>
          </a:r>
          <a:r>
            <a:rPr lang="ru-RU" sz="1200" b="1" dirty="0">
              <a:solidFill>
                <a:schemeClr val="tx1"/>
              </a:solidFill>
            </a:rPr>
            <a:t>-мент</a:t>
          </a:r>
          <a:endParaRPr lang="et-EE" sz="1200" b="1" dirty="0">
            <a:solidFill>
              <a:schemeClr val="tx1"/>
            </a:solidFill>
          </a:endParaRPr>
        </a:p>
      </dgm:t>
    </dgm:pt>
    <dgm:pt modelId="{A2CCA1D3-9304-4DB2-9BCD-15593D0363C1}" type="parTrans" cxnId="{711A7E3B-CD65-44E8-B25E-FCCD795002A2}">
      <dgm:prSet/>
      <dgm:spPr/>
      <dgm:t>
        <a:bodyPr/>
        <a:lstStyle/>
        <a:p>
          <a:endParaRPr lang="et-EE"/>
        </a:p>
      </dgm:t>
    </dgm:pt>
    <dgm:pt modelId="{98401CC4-F4FE-40B1-BB6D-EFA67772D21A}" type="sibTrans" cxnId="{711A7E3B-CD65-44E8-B25E-FCCD795002A2}">
      <dgm:prSet/>
      <dgm:spPr/>
      <dgm:t>
        <a:bodyPr/>
        <a:lstStyle/>
        <a:p>
          <a:endParaRPr lang="et-EE"/>
        </a:p>
      </dgm:t>
    </dgm:pt>
    <dgm:pt modelId="{A5E6D8FC-0C36-4434-A742-81D9DF4113AF}">
      <dgm:prSet phldrT="[Text]" custT="1"/>
      <dgm:spPr>
        <a:solidFill>
          <a:schemeClr val="bg1"/>
        </a:solidFill>
      </dgm:spPr>
      <dgm:t>
        <a:bodyPr lIns="0" rIns="0"/>
        <a:lstStyle/>
        <a:p>
          <a:r>
            <a:rPr lang="ru-RU" sz="1200" b="1" dirty="0">
              <a:solidFill>
                <a:schemeClr val="tx1"/>
              </a:solidFill>
            </a:rPr>
            <a:t>Уровень </a:t>
          </a:r>
          <a:r>
            <a:rPr lang="ru-RU" sz="1200" b="1" dirty="0" err="1">
              <a:solidFill>
                <a:schemeClr val="tx1"/>
              </a:solidFill>
            </a:rPr>
            <a:t>вовле-ченности</a:t>
          </a:r>
          <a:endParaRPr lang="et-EE" sz="1200" b="1" dirty="0">
            <a:solidFill>
              <a:schemeClr val="tx1"/>
            </a:solidFill>
          </a:endParaRPr>
        </a:p>
      </dgm:t>
    </dgm:pt>
    <dgm:pt modelId="{95F17B08-C965-4006-82F6-C7F77AC012EF}" type="parTrans" cxnId="{75B99B49-6529-4509-93D1-5CCEF3D64FE3}">
      <dgm:prSet/>
      <dgm:spPr/>
      <dgm:t>
        <a:bodyPr/>
        <a:lstStyle/>
        <a:p>
          <a:endParaRPr lang="et-EE"/>
        </a:p>
      </dgm:t>
    </dgm:pt>
    <dgm:pt modelId="{4B96AA14-1B1A-4097-8198-09CEF74D3FD1}" type="sibTrans" cxnId="{75B99B49-6529-4509-93D1-5CCEF3D64FE3}">
      <dgm:prSet/>
      <dgm:spPr/>
      <dgm:t>
        <a:bodyPr/>
        <a:lstStyle/>
        <a:p>
          <a:endParaRPr lang="et-EE"/>
        </a:p>
      </dgm:t>
    </dgm:pt>
    <dgm:pt modelId="{1C53AA72-CA99-4287-B67E-16F23BCC75C7}">
      <dgm:prSet phldrT="[Text]" custT="1"/>
      <dgm:spPr>
        <a:solidFill>
          <a:srgbClr val="FF0000"/>
        </a:solidFill>
      </dgm:spPr>
      <dgm:t>
        <a:bodyPr/>
        <a:lstStyle/>
        <a:p>
          <a:r>
            <a:rPr lang="ru-RU" sz="1200" b="1" dirty="0">
              <a:solidFill>
                <a:schemeClr val="tx1"/>
              </a:solidFill>
            </a:rPr>
            <a:t>Целевая группа</a:t>
          </a:r>
          <a:endParaRPr lang="et-EE" sz="1200" b="1" dirty="0">
            <a:solidFill>
              <a:schemeClr val="tx1"/>
            </a:solidFill>
          </a:endParaRPr>
        </a:p>
      </dgm:t>
    </dgm:pt>
    <dgm:pt modelId="{26A1A872-0801-4A8B-BA7E-ECF9522C70D9}" type="parTrans" cxnId="{FA824BAC-3821-4096-B8FD-9B2245383858}">
      <dgm:prSet/>
      <dgm:spPr/>
      <dgm:t>
        <a:bodyPr/>
        <a:lstStyle/>
        <a:p>
          <a:endParaRPr lang="et-EE"/>
        </a:p>
      </dgm:t>
    </dgm:pt>
    <dgm:pt modelId="{FDCE3C9F-5443-4BC2-8FF9-9F3FC723D387}" type="sibTrans" cxnId="{FA824BAC-3821-4096-B8FD-9B2245383858}">
      <dgm:prSet/>
      <dgm:spPr/>
      <dgm:t>
        <a:bodyPr/>
        <a:lstStyle/>
        <a:p>
          <a:endParaRPr lang="et-EE"/>
        </a:p>
      </dgm:t>
    </dgm:pt>
    <dgm:pt modelId="{EA3F191E-4C21-4F8D-8C9F-14D740597DD6}" type="pres">
      <dgm:prSet presAssocID="{F3032AC1-A3B7-4699-B142-DCEB52B6AD0D}" presName="linearFlow" presStyleCnt="0">
        <dgm:presLayoutVars>
          <dgm:dir/>
          <dgm:resizeHandles val="exact"/>
        </dgm:presLayoutVars>
      </dgm:prSet>
      <dgm:spPr/>
    </dgm:pt>
    <dgm:pt modelId="{D0A050AF-72CA-4E4B-9939-B92C6592C82D}" type="pres">
      <dgm:prSet presAssocID="{C9B6C668-2732-47E8-885B-C31C275A17C0}" presName="node" presStyleLbl="node1" presStyleIdx="0" presStyleCnt="6">
        <dgm:presLayoutVars>
          <dgm:bulletEnabled val="1"/>
        </dgm:presLayoutVars>
      </dgm:prSet>
      <dgm:spPr/>
    </dgm:pt>
    <dgm:pt modelId="{71862D2D-62B6-47BE-9D55-9D2CAC6400BD}" type="pres">
      <dgm:prSet presAssocID="{35E4AEE3-2371-4C88-A314-BA15336C13B1}" presName="spacerL" presStyleCnt="0"/>
      <dgm:spPr/>
    </dgm:pt>
    <dgm:pt modelId="{DC9E8AB2-5439-4503-A7FD-505A8881A191}" type="pres">
      <dgm:prSet presAssocID="{35E4AEE3-2371-4C88-A314-BA15336C13B1}" presName="sibTrans" presStyleLbl="sibTrans2D1" presStyleIdx="0" presStyleCnt="5"/>
      <dgm:spPr/>
    </dgm:pt>
    <dgm:pt modelId="{589ECF93-608E-46A3-8A77-092D62D3F1DB}" type="pres">
      <dgm:prSet presAssocID="{35E4AEE3-2371-4C88-A314-BA15336C13B1}" presName="spacerR" presStyleCnt="0"/>
      <dgm:spPr/>
    </dgm:pt>
    <dgm:pt modelId="{0EF31ADF-D8AF-462D-81ED-582AFE13958C}" type="pres">
      <dgm:prSet presAssocID="{F51C38D3-3FE3-484D-BF17-C521DFF5CE20}" presName="node" presStyleLbl="node1" presStyleIdx="1" presStyleCnt="6">
        <dgm:presLayoutVars>
          <dgm:bulletEnabled val="1"/>
        </dgm:presLayoutVars>
      </dgm:prSet>
      <dgm:spPr/>
    </dgm:pt>
    <dgm:pt modelId="{4DC74415-BEB7-4C5C-9915-9BBA803DAC40}" type="pres">
      <dgm:prSet presAssocID="{E406F4AA-5E7A-47A4-848B-1747DCB4615A}" presName="spacerL" presStyleCnt="0"/>
      <dgm:spPr/>
    </dgm:pt>
    <dgm:pt modelId="{EE1FD1BB-F57D-4BA2-9E79-2D7B4C048B16}" type="pres">
      <dgm:prSet presAssocID="{E406F4AA-5E7A-47A4-848B-1747DCB4615A}" presName="sibTrans" presStyleLbl="sibTrans2D1" presStyleIdx="1" presStyleCnt="5"/>
      <dgm:spPr/>
    </dgm:pt>
    <dgm:pt modelId="{4B9B50DD-4435-4018-88D0-A047F6F22324}" type="pres">
      <dgm:prSet presAssocID="{E406F4AA-5E7A-47A4-848B-1747DCB4615A}" presName="spacerR" presStyleCnt="0"/>
      <dgm:spPr/>
    </dgm:pt>
    <dgm:pt modelId="{D1E0DE65-A067-41C1-91BD-025F3786CCAC}" type="pres">
      <dgm:prSet presAssocID="{1C53AA72-CA99-4287-B67E-16F23BCC75C7}" presName="node" presStyleLbl="node1" presStyleIdx="2" presStyleCnt="6">
        <dgm:presLayoutVars>
          <dgm:bulletEnabled val="1"/>
        </dgm:presLayoutVars>
      </dgm:prSet>
      <dgm:spPr/>
    </dgm:pt>
    <dgm:pt modelId="{106C3827-655A-4521-99E8-4461DEB48244}" type="pres">
      <dgm:prSet presAssocID="{FDCE3C9F-5443-4BC2-8FF9-9F3FC723D387}" presName="spacerL" presStyleCnt="0"/>
      <dgm:spPr/>
    </dgm:pt>
    <dgm:pt modelId="{4B6BB7B4-FECB-42A8-BDFE-5AE2B02E172B}" type="pres">
      <dgm:prSet presAssocID="{FDCE3C9F-5443-4BC2-8FF9-9F3FC723D387}" presName="sibTrans" presStyleLbl="sibTrans2D1" presStyleIdx="2" presStyleCnt="5"/>
      <dgm:spPr/>
    </dgm:pt>
    <dgm:pt modelId="{39759DFA-F80D-41A5-9F5C-ED361BDC5D88}" type="pres">
      <dgm:prSet presAssocID="{FDCE3C9F-5443-4BC2-8FF9-9F3FC723D387}" presName="spacerR" presStyleCnt="0"/>
      <dgm:spPr/>
    </dgm:pt>
    <dgm:pt modelId="{5698802A-2F54-42F8-821C-E8C45935F067}" type="pres">
      <dgm:prSet presAssocID="{A5E6D8FC-0C36-4434-A742-81D9DF4113AF}" presName="node" presStyleLbl="node1" presStyleIdx="3" presStyleCnt="6">
        <dgm:presLayoutVars>
          <dgm:bulletEnabled val="1"/>
        </dgm:presLayoutVars>
      </dgm:prSet>
      <dgm:spPr/>
    </dgm:pt>
    <dgm:pt modelId="{8963D575-9BAE-4625-A5E5-8459947690AC}" type="pres">
      <dgm:prSet presAssocID="{4B96AA14-1B1A-4097-8198-09CEF74D3FD1}" presName="spacerL" presStyleCnt="0"/>
      <dgm:spPr/>
    </dgm:pt>
    <dgm:pt modelId="{21CBA2C7-73F4-45EA-9869-C68D4255C9BF}" type="pres">
      <dgm:prSet presAssocID="{4B96AA14-1B1A-4097-8198-09CEF74D3FD1}" presName="sibTrans" presStyleLbl="sibTrans2D1" presStyleIdx="3" presStyleCnt="5"/>
      <dgm:spPr/>
    </dgm:pt>
    <dgm:pt modelId="{78DB181F-3612-4FD0-8D07-66249C53BA47}" type="pres">
      <dgm:prSet presAssocID="{4B96AA14-1B1A-4097-8198-09CEF74D3FD1}" presName="spacerR" presStyleCnt="0"/>
      <dgm:spPr/>
    </dgm:pt>
    <dgm:pt modelId="{F1C05A98-E62C-4828-85F9-80BCD6CC9264}" type="pres">
      <dgm:prSet presAssocID="{5326CBC2-B85D-4B76-AAF9-BCF74C35F9A0}" presName="node" presStyleLbl="node1" presStyleIdx="4" presStyleCnt="6">
        <dgm:presLayoutVars>
          <dgm:bulletEnabled val="1"/>
        </dgm:presLayoutVars>
      </dgm:prSet>
      <dgm:spPr/>
    </dgm:pt>
    <dgm:pt modelId="{0591A5E3-8BC0-4305-BB27-F98C8E8CE991}" type="pres">
      <dgm:prSet presAssocID="{98401CC4-F4FE-40B1-BB6D-EFA67772D21A}" presName="spacerL" presStyleCnt="0"/>
      <dgm:spPr/>
    </dgm:pt>
    <dgm:pt modelId="{0854D0DC-329A-4909-B08D-27BACDA89AC7}" type="pres">
      <dgm:prSet presAssocID="{98401CC4-F4FE-40B1-BB6D-EFA67772D21A}" presName="sibTrans" presStyleLbl="sibTrans2D1" presStyleIdx="4" presStyleCnt="5"/>
      <dgm:spPr/>
    </dgm:pt>
    <dgm:pt modelId="{00C36123-9B37-4824-AA8F-574B110BCD4F}" type="pres">
      <dgm:prSet presAssocID="{98401CC4-F4FE-40B1-BB6D-EFA67772D21A}" presName="spacerR" presStyleCnt="0"/>
      <dgm:spPr/>
    </dgm:pt>
    <dgm:pt modelId="{2DB87408-A744-47B0-BAC4-1F79B01A5FDB}" type="pres">
      <dgm:prSet presAssocID="{88B96DA0-7FFC-438A-9B5E-E92C4CC29D56}" presName="node" presStyleLbl="node1" presStyleIdx="5" presStyleCnt="6">
        <dgm:presLayoutVars>
          <dgm:bulletEnabled val="1"/>
        </dgm:presLayoutVars>
      </dgm:prSet>
      <dgm:spPr/>
    </dgm:pt>
  </dgm:ptLst>
  <dgm:cxnLst>
    <dgm:cxn modelId="{0DCA580B-B4D8-4568-A00A-6CA05DD18777}" type="presOf" srcId="{4B96AA14-1B1A-4097-8198-09CEF74D3FD1}" destId="{21CBA2C7-73F4-45EA-9869-C68D4255C9BF}" srcOrd="0" destOrd="0" presId="urn:microsoft.com/office/officeart/2005/8/layout/equation1"/>
    <dgm:cxn modelId="{7E3E9E11-E49F-4CB9-93A0-D53D06C5E471}" srcId="{F3032AC1-A3B7-4699-B142-DCEB52B6AD0D}" destId="{C9B6C668-2732-47E8-885B-C31C275A17C0}" srcOrd="0" destOrd="0" parTransId="{C00304C3-18E9-42FE-90FB-C8900529D692}" sibTransId="{35E4AEE3-2371-4C88-A314-BA15336C13B1}"/>
    <dgm:cxn modelId="{A10A4424-5E37-48DC-B3DE-0019E79D43A2}" type="presOf" srcId="{88B96DA0-7FFC-438A-9B5E-E92C4CC29D56}" destId="{2DB87408-A744-47B0-BAC4-1F79B01A5FDB}" srcOrd="0" destOrd="0" presId="urn:microsoft.com/office/officeart/2005/8/layout/equation1"/>
    <dgm:cxn modelId="{FA19B828-4E6F-4FAC-B40F-128CE279C38C}" srcId="{F3032AC1-A3B7-4699-B142-DCEB52B6AD0D}" destId="{88B96DA0-7FFC-438A-9B5E-E92C4CC29D56}" srcOrd="5" destOrd="0" parTransId="{323B0409-E918-40DC-B46B-F37418C90F9E}" sibTransId="{EADAA130-108B-4FAF-9D7D-0D6EC309F082}"/>
    <dgm:cxn modelId="{711A7E3B-CD65-44E8-B25E-FCCD795002A2}" srcId="{F3032AC1-A3B7-4699-B142-DCEB52B6AD0D}" destId="{5326CBC2-B85D-4B76-AAF9-BCF74C35F9A0}" srcOrd="4" destOrd="0" parTransId="{A2CCA1D3-9304-4DB2-9BCD-15593D0363C1}" sibTransId="{98401CC4-F4FE-40B1-BB6D-EFA67772D21A}"/>
    <dgm:cxn modelId="{9B6A6B62-6AC6-47D9-92D6-6213E0C6155F}" type="presOf" srcId="{C9B6C668-2732-47E8-885B-C31C275A17C0}" destId="{D0A050AF-72CA-4E4B-9939-B92C6592C82D}" srcOrd="0" destOrd="0" presId="urn:microsoft.com/office/officeart/2005/8/layout/equation1"/>
    <dgm:cxn modelId="{75B99B49-6529-4509-93D1-5CCEF3D64FE3}" srcId="{F3032AC1-A3B7-4699-B142-DCEB52B6AD0D}" destId="{A5E6D8FC-0C36-4434-A742-81D9DF4113AF}" srcOrd="3" destOrd="0" parTransId="{95F17B08-C965-4006-82F6-C7F77AC012EF}" sibTransId="{4B96AA14-1B1A-4097-8198-09CEF74D3FD1}"/>
    <dgm:cxn modelId="{24D05458-D2F8-4C96-92F0-B5EA97C0C728}" srcId="{F3032AC1-A3B7-4699-B142-DCEB52B6AD0D}" destId="{F51C38D3-3FE3-484D-BF17-C521DFF5CE20}" srcOrd="1" destOrd="0" parTransId="{47446052-4AEC-44BA-991A-63BE65AEF4CD}" sibTransId="{E406F4AA-5E7A-47A4-848B-1747DCB4615A}"/>
    <dgm:cxn modelId="{9D409379-BEB3-4895-A945-0BE3C7325B5A}" type="presOf" srcId="{1C53AA72-CA99-4287-B67E-16F23BCC75C7}" destId="{D1E0DE65-A067-41C1-91BD-025F3786CCAC}" srcOrd="0" destOrd="0" presId="urn:microsoft.com/office/officeart/2005/8/layout/equation1"/>
    <dgm:cxn modelId="{A186509F-2343-4BD1-BC39-8A704798CE01}" type="presOf" srcId="{FDCE3C9F-5443-4BC2-8FF9-9F3FC723D387}" destId="{4B6BB7B4-FECB-42A8-BDFE-5AE2B02E172B}" srcOrd="0" destOrd="0" presId="urn:microsoft.com/office/officeart/2005/8/layout/equation1"/>
    <dgm:cxn modelId="{994FF6A2-25E9-44C7-8184-1135A037B4AF}" type="presOf" srcId="{E406F4AA-5E7A-47A4-848B-1747DCB4615A}" destId="{EE1FD1BB-F57D-4BA2-9E79-2D7B4C048B16}" srcOrd="0" destOrd="0" presId="urn:microsoft.com/office/officeart/2005/8/layout/equation1"/>
    <dgm:cxn modelId="{FA824BAC-3821-4096-B8FD-9B2245383858}" srcId="{F3032AC1-A3B7-4699-B142-DCEB52B6AD0D}" destId="{1C53AA72-CA99-4287-B67E-16F23BCC75C7}" srcOrd="2" destOrd="0" parTransId="{26A1A872-0801-4A8B-BA7E-ECF9522C70D9}" sibTransId="{FDCE3C9F-5443-4BC2-8FF9-9F3FC723D387}"/>
    <dgm:cxn modelId="{604E90AD-39DE-443B-8BD2-C4E06E3E69BE}" type="presOf" srcId="{F51C38D3-3FE3-484D-BF17-C521DFF5CE20}" destId="{0EF31ADF-D8AF-462D-81ED-582AFE13958C}" srcOrd="0" destOrd="0" presId="urn:microsoft.com/office/officeart/2005/8/layout/equation1"/>
    <dgm:cxn modelId="{9E6996AF-DBE8-4CD4-9278-2416A66C4AFE}" type="presOf" srcId="{A5E6D8FC-0C36-4434-A742-81D9DF4113AF}" destId="{5698802A-2F54-42F8-821C-E8C45935F067}" srcOrd="0" destOrd="0" presId="urn:microsoft.com/office/officeart/2005/8/layout/equation1"/>
    <dgm:cxn modelId="{1687FACF-3665-4F0A-A729-37A948DCD980}" type="presOf" srcId="{F3032AC1-A3B7-4699-B142-DCEB52B6AD0D}" destId="{EA3F191E-4C21-4F8D-8C9F-14D740597DD6}" srcOrd="0" destOrd="0" presId="urn:microsoft.com/office/officeart/2005/8/layout/equation1"/>
    <dgm:cxn modelId="{13D5F9DA-EFD3-4123-B28E-03A5F451CFD6}" type="presOf" srcId="{5326CBC2-B85D-4B76-AAF9-BCF74C35F9A0}" destId="{F1C05A98-E62C-4828-85F9-80BCD6CC9264}" srcOrd="0" destOrd="0" presId="urn:microsoft.com/office/officeart/2005/8/layout/equation1"/>
    <dgm:cxn modelId="{AE1A9FE3-6425-4155-8B1B-CEBD662F4630}" type="presOf" srcId="{98401CC4-F4FE-40B1-BB6D-EFA67772D21A}" destId="{0854D0DC-329A-4909-B08D-27BACDA89AC7}" srcOrd="0" destOrd="0" presId="urn:microsoft.com/office/officeart/2005/8/layout/equation1"/>
    <dgm:cxn modelId="{C435D6FD-218D-4343-9007-8BC8E3C20F02}" type="presOf" srcId="{35E4AEE3-2371-4C88-A314-BA15336C13B1}" destId="{DC9E8AB2-5439-4503-A7FD-505A8881A191}" srcOrd="0" destOrd="0" presId="urn:microsoft.com/office/officeart/2005/8/layout/equation1"/>
    <dgm:cxn modelId="{4CD4738F-85AE-4985-966B-24B63F4659CB}" type="presParOf" srcId="{EA3F191E-4C21-4F8D-8C9F-14D740597DD6}" destId="{D0A050AF-72CA-4E4B-9939-B92C6592C82D}" srcOrd="0" destOrd="0" presId="urn:microsoft.com/office/officeart/2005/8/layout/equation1"/>
    <dgm:cxn modelId="{29C94509-8C6C-493A-A785-71183CE91693}" type="presParOf" srcId="{EA3F191E-4C21-4F8D-8C9F-14D740597DD6}" destId="{71862D2D-62B6-47BE-9D55-9D2CAC6400BD}" srcOrd="1" destOrd="0" presId="urn:microsoft.com/office/officeart/2005/8/layout/equation1"/>
    <dgm:cxn modelId="{DA578040-8066-4AD0-AB2C-7BC11E0CC54A}" type="presParOf" srcId="{EA3F191E-4C21-4F8D-8C9F-14D740597DD6}" destId="{DC9E8AB2-5439-4503-A7FD-505A8881A191}" srcOrd="2" destOrd="0" presId="urn:microsoft.com/office/officeart/2005/8/layout/equation1"/>
    <dgm:cxn modelId="{D471BCE3-92A1-4E74-AE05-67588FE22650}" type="presParOf" srcId="{EA3F191E-4C21-4F8D-8C9F-14D740597DD6}" destId="{589ECF93-608E-46A3-8A77-092D62D3F1DB}" srcOrd="3" destOrd="0" presId="urn:microsoft.com/office/officeart/2005/8/layout/equation1"/>
    <dgm:cxn modelId="{5DCDDE29-B54F-4C94-A67A-6B7393EA62D3}" type="presParOf" srcId="{EA3F191E-4C21-4F8D-8C9F-14D740597DD6}" destId="{0EF31ADF-D8AF-462D-81ED-582AFE13958C}" srcOrd="4" destOrd="0" presId="urn:microsoft.com/office/officeart/2005/8/layout/equation1"/>
    <dgm:cxn modelId="{94D751CF-3CD3-44D9-85C0-286592CDF78A}" type="presParOf" srcId="{EA3F191E-4C21-4F8D-8C9F-14D740597DD6}" destId="{4DC74415-BEB7-4C5C-9915-9BBA803DAC40}" srcOrd="5" destOrd="0" presId="urn:microsoft.com/office/officeart/2005/8/layout/equation1"/>
    <dgm:cxn modelId="{35BD8B2C-2BD7-4FA3-8EDD-E9C4F602F453}" type="presParOf" srcId="{EA3F191E-4C21-4F8D-8C9F-14D740597DD6}" destId="{EE1FD1BB-F57D-4BA2-9E79-2D7B4C048B16}" srcOrd="6" destOrd="0" presId="urn:microsoft.com/office/officeart/2005/8/layout/equation1"/>
    <dgm:cxn modelId="{4CB9DB06-E99F-4DDE-BB8B-A6BA3A68D44A}" type="presParOf" srcId="{EA3F191E-4C21-4F8D-8C9F-14D740597DD6}" destId="{4B9B50DD-4435-4018-88D0-A047F6F22324}" srcOrd="7" destOrd="0" presId="urn:microsoft.com/office/officeart/2005/8/layout/equation1"/>
    <dgm:cxn modelId="{2CF10D49-D483-4D62-8B22-84ACA872DEA1}" type="presParOf" srcId="{EA3F191E-4C21-4F8D-8C9F-14D740597DD6}" destId="{D1E0DE65-A067-41C1-91BD-025F3786CCAC}" srcOrd="8" destOrd="0" presId="urn:microsoft.com/office/officeart/2005/8/layout/equation1"/>
    <dgm:cxn modelId="{D0E88D73-8816-4486-BCE3-E397D5A38C2C}" type="presParOf" srcId="{EA3F191E-4C21-4F8D-8C9F-14D740597DD6}" destId="{106C3827-655A-4521-99E8-4461DEB48244}" srcOrd="9" destOrd="0" presId="urn:microsoft.com/office/officeart/2005/8/layout/equation1"/>
    <dgm:cxn modelId="{445661DF-18EF-45BD-8E98-72548D5A07E3}" type="presParOf" srcId="{EA3F191E-4C21-4F8D-8C9F-14D740597DD6}" destId="{4B6BB7B4-FECB-42A8-BDFE-5AE2B02E172B}" srcOrd="10" destOrd="0" presId="urn:microsoft.com/office/officeart/2005/8/layout/equation1"/>
    <dgm:cxn modelId="{85ADE2C7-9170-4364-921A-56DB533B0CF3}" type="presParOf" srcId="{EA3F191E-4C21-4F8D-8C9F-14D740597DD6}" destId="{39759DFA-F80D-41A5-9F5C-ED361BDC5D88}" srcOrd="11" destOrd="0" presId="urn:microsoft.com/office/officeart/2005/8/layout/equation1"/>
    <dgm:cxn modelId="{5E5EEAE6-21A8-4A97-9F2A-8C65F2D07A96}" type="presParOf" srcId="{EA3F191E-4C21-4F8D-8C9F-14D740597DD6}" destId="{5698802A-2F54-42F8-821C-E8C45935F067}" srcOrd="12" destOrd="0" presId="urn:microsoft.com/office/officeart/2005/8/layout/equation1"/>
    <dgm:cxn modelId="{4F1092C3-F71C-4192-A056-076A49C2B54A}" type="presParOf" srcId="{EA3F191E-4C21-4F8D-8C9F-14D740597DD6}" destId="{8963D575-9BAE-4625-A5E5-8459947690AC}" srcOrd="13" destOrd="0" presId="urn:microsoft.com/office/officeart/2005/8/layout/equation1"/>
    <dgm:cxn modelId="{FA9B2EC7-CC7C-42DF-BFCA-E1B051866A0A}" type="presParOf" srcId="{EA3F191E-4C21-4F8D-8C9F-14D740597DD6}" destId="{21CBA2C7-73F4-45EA-9869-C68D4255C9BF}" srcOrd="14" destOrd="0" presId="urn:microsoft.com/office/officeart/2005/8/layout/equation1"/>
    <dgm:cxn modelId="{E7DCD3BC-B678-42C7-8873-BDA109254308}" type="presParOf" srcId="{EA3F191E-4C21-4F8D-8C9F-14D740597DD6}" destId="{78DB181F-3612-4FD0-8D07-66249C53BA47}" srcOrd="15" destOrd="0" presId="urn:microsoft.com/office/officeart/2005/8/layout/equation1"/>
    <dgm:cxn modelId="{A0A6F151-FE79-4CBA-8F07-8F1DE4919B39}" type="presParOf" srcId="{EA3F191E-4C21-4F8D-8C9F-14D740597DD6}" destId="{F1C05A98-E62C-4828-85F9-80BCD6CC9264}" srcOrd="16" destOrd="0" presId="urn:microsoft.com/office/officeart/2005/8/layout/equation1"/>
    <dgm:cxn modelId="{33468245-8608-4ABD-B3DC-C4EF20288360}" type="presParOf" srcId="{EA3F191E-4C21-4F8D-8C9F-14D740597DD6}" destId="{0591A5E3-8BC0-4305-BB27-F98C8E8CE991}" srcOrd="17" destOrd="0" presId="urn:microsoft.com/office/officeart/2005/8/layout/equation1"/>
    <dgm:cxn modelId="{EDF28246-DCAD-4354-870B-F1FF83CCC7DD}" type="presParOf" srcId="{EA3F191E-4C21-4F8D-8C9F-14D740597DD6}" destId="{0854D0DC-329A-4909-B08D-27BACDA89AC7}" srcOrd="18" destOrd="0" presId="urn:microsoft.com/office/officeart/2005/8/layout/equation1"/>
    <dgm:cxn modelId="{7AA17BB8-F953-4FFA-95EF-FDE739181C7B}" type="presParOf" srcId="{EA3F191E-4C21-4F8D-8C9F-14D740597DD6}" destId="{00C36123-9B37-4824-AA8F-574B110BCD4F}" srcOrd="19" destOrd="0" presId="urn:microsoft.com/office/officeart/2005/8/layout/equation1"/>
    <dgm:cxn modelId="{09B10FA4-E4DA-4F81-9DBD-6A727AEBAA4C}" type="presParOf" srcId="{EA3F191E-4C21-4F8D-8C9F-14D740597DD6}" destId="{2DB87408-A744-47B0-BAC4-1F79B01A5FDB}" srcOrd="20" destOrd="0" presId="urn:microsoft.com/office/officeart/2005/8/layout/equation1"/>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4F32ED-BF82-433C-9031-3A0DBE607AE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t-EE"/>
        </a:p>
      </dgm:t>
    </dgm:pt>
    <dgm:pt modelId="{3E8647EE-9454-4D34-92C0-9AC05646573A}">
      <dgm:prSet phldrT="[Text]"/>
      <dgm:spPr/>
      <dgm:t>
        <a:bodyPr/>
        <a:lstStyle/>
        <a:p>
          <a:r>
            <a:rPr lang="ru-RU" dirty="0"/>
            <a:t>Типы данных</a:t>
          </a:r>
          <a:endParaRPr lang="et-EE" dirty="0"/>
        </a:p>
      </dgm:t>
    </dgm:pt>
    <dgm:pt modelId="{9860A6EE-9356-476B-B2D6-D8B33A85A052}" type="parTrans" cxnId="{540413D3-375B-474F-9512-DC828E83A387}">
      <dgm:prSet/>
      <dgm:spPr/>
      <dgm:t>
        <a:bodyPr/>
        <a:lstStyle/>
        <a:p>
          <a:endParaRPr lang="et-EE"/>
        </a:p>
      </dgm:t>
    </dgm:pt>
    <dgm:pt modelId="{6D178320-6D73-4F43-B01C-AA286497214C}" type="sibTrans" cxnId="{540413D3-375B-474F-9512-DC828E83A387}">
      <dgm:prSet/>
      <dgm:spPr/>
      <dgm:t>
        <a:bodyPr/>
        <a:lstStyle/>
        <a:p>
          <a:endParaRPr lang="et-EE"/>
        </a:p>
      </dgm:t>
    </dgm:pt>
    <dgm:pt modelId="{E92B0962-2690-4D15-9CB5-ACBE7C5DDF55}">
      <dgm:prSet phldrT="[Text]"/>
      <dgm:spPr/>
      <dgm:t>
        <a:bodyPr/>
        <a:lstStyle/>
        <a:p>
          <a:r>
            <a:rPr lang="ru-RU" dirty="0"/>
            <a:t>Качественные </a:t>
          </a:r>
          <a:endParaRPr lang="et-EE" dirty="0"/>
        </a:p>
      </dgm:t>
    </dgm:pt>
    <dgm:pt modelId="{D207293E-D038-427F-9082-7BBFFBD1A4D5}" type="parTrans" cxnId="{69843F46-6973-4095-823E-7552FD26217F}">
      <dgm:prSet/>
      <dgm:spPr/>
      <dgm:t>
        <a:bodyPr/>
        <a:lstStyle/>
        <a:p>
          <a:endParaRPr lang="et-EE"/>
        </a:p>
      </dgm:t>
    </dgm:pt>
    <dgm:pt modelId="{5B7779EC-6CD7-450B-9073-FC1982AE29FA}" type="sibTrans" cxnId="{69843F46-6973-4095-823E-7552FD26217F}">
      <dgm:prSet/>
      <dgm:spPr/>
      <dgm:t>
        <a:bodyPr/>
        <a:lstStyle/>
        <a:p>
          <a:endParaRPr lang="et-EE"/>
        </a:p>
      </dgm:t>
    </dgm:pt>
    <dgm:pt modelId="{A211B8D3-218D-4C34-B9A9-AC07ABC26BA4}">
      <dgm:prSet phldrT="[Text]"/>
      <dgm:spPr/>
      <dgm:t>
        <a:bodyPr/>
        <a:lstStyle/>
        <a:p>
          <a:r>
            <a:rPr lang="ru-RU" dirty="0"/>
            <a:t>Количественные </a:t>
          </a:r>
          <a:endParaRPr lang="et-EE" dirty="0"/>
        </a:p>
      </dgm:t>
    </dgm:pt>
    <dgm:pt modelId="{1365D0A2-0A8D-4C4E-9294-CF2DCBF29AC8}" type="parTrans" cxnId="{BA70C79D-260A-41F9-9E7C-0A25715E7B89}">
      <dgm:prSet/>
      <dgm:spPr/>
      <dgm:t>
        <a:bodyPr/>
        <a:lstStyle/>
        <a:p>
          <a:endParaRPr lang="et-EE"/>
        </a:p>
      </dgm:t>
    </dgm:pt>
    <dgm:pt modelId="{22D0D553-562D-4D28-82C0-BF167AA3433D}" type="sibTrans" cxnId="{BA70C79D-260A-41F9-9E7C-0A25715E7B89}">
      <dgm:prSet/>
      <dgm:spPr/>
      <dgm:t>
        <a:bodyPr/>
        <a:lstStyle/>
        <a:p>
          <a:endParaRPr lang="et-EE"/>
        </a:p>
      </dgm:t>
    </dgm:pt>
    <dgm:pt modelId="{88A1386C-AEAF-4FD4-941C-733B3115CF50}">
      <dgm:prSet/>
      <dgm:spPr/>
      <dgm:t>
        <a:bodyPr/>
        <a:lstStyle/>
        <a:p>
          <a:r>
            <a:rPr lang="ru-RU" dirty="0"/>
            <a:t>Номинальные</a:t>
          </a:r>
          <a:endParaRPr lang="et-EE" dirty="0"/>
        </a:p>
      </dgm:t>
    </dgm:pt>
    <dgm:pt modelId="{7E97105F-2355-4E65-B686-AAD47EDF7452}" type="parTrans" cxnId="{AA063631-9D93-499E-9D25-F8836DB522C4}">
      <dgm:prSet/>
      <dgm:spPr/>
      <dgm:t>
        <a:bodyPr/>
        <a:lstStyle/>
        <a:p>
          <a:endParaRPr lang="et-EE"/>
        </a:p>
      </dgm:t>
    </dgm:pt>
    <dgm:pt modelId="{5F7D8D23-4EC2-4A18-B417-F4B79DC6356D}" type="sibTrans" cxnId="{AA063631-9D93-499E-9D25-F8836DB522C4}">
      <dgm:prSet/>
      <dgm:spPr/>
      <dgm:t>
        <a:bodyPr/>
        <a:lstStyle/>
        <a:p>
          <a:endParaRPr lang="et-EE"/>
        </a:p>
      </dgm:t>
    </dgm:pt>
    <dgm:pt modelId="{BCE42044-7644-4B48-AC04-5E40B5ED2A0A}">
      <dgm:prSet/>
      <dgm:spPr/>
      <dgm:t>
        <a:bodyPr/>
        <a:lstStyle/>
        <a:p>
          <a:r>
            <a:rPr lang="ru-RU" dirty="0"/>
            <a:t>Порядковые</a:t>
          </a:r>
          <a:endParaRPr lang="et-EE" dirty="0"/>
        </a:p>
      </dgm:t>
    </dgm:pt>
    <dgm:pt modelId="{7C493DAA-8D8E-48F9-82C2-2814A63E04CD}" type="parTrans" cxnId="{97D7062E-577E-4005-82A5-1920E46E2299}">
      <dgm:prSet/>
      <dgm:spPr/>
      <dgm:t>
        <a:bodyPr/>
        <a:lstStyle/>
        <a:p>
          <a:endParaRPr lang="et-EE"/>
        </a:p>
      </dgm:t>
    </dgm:pt>
    <dgm:pt modelId="{4925D858-2517-4395-A411-9707D2A9304F}" type="sibTrans" cxnId="{97D7062E-577E-4005-82A5-1920E46E2299}">
      <dgm:prSet/>
      <dgm:spPr/>
      <dgm:t>
        <a:bodyPr/>
        <a:lstStyle/>
        <a:p>
          <a:endParaRPr lang="et-EE"/>
        </a:p>
      </dgm:t>
    </dgm:pt>
    <dgm:pt modelId="{C73D4C0F-9B78-45EC-AB8F-19742FE58139}">
      <dgm:prSet/>
      <dgm:spPr/>
      <dgm:t>
        <a:bodyPr/>
        <a:lstStyle/>
        <a:p>
          <a:r>
            <a:rPr lang="ru-RU" dirty="0"/>
            <a:t>Дискретные</a:t>
          </a:r>
          <a:endParaRPr lang="et-EE" dirty="0"/>
        </a:p>
      </dgm:t>
    </dgm:pt>
    <dgm:pt modelId="{C8DC0B6F-90AC-4A80-873C-C76B50FB2D2A}" type="parTrans" cxnId="{0A8B9610-275F-43B3-B28D-E844A6FA02DA}">
      <dgm:prSet/>
      <dgm:spPr/>
      <dgm:t>
        <a:bodyPr/>
        <a:lstStyle/>
        <a:p>
          <a:endParaRPr lang="et-EE"/>
        </a:p>
      </dgm:t>
    </dgm:pt>
    <dgm:pt modelId="{B9187755-B407-45A3-B33B-DAC92961E07E}" type="sibTrans" cxnId="{0A8B9610-275F-43B3-B28D-E844A6FA02DA}">
      <dgm:prSet/>
      <dgm:spPr/>
      <dgm:t>
        <a:bodyPr/>
        <a:lstStyle/>
        <a:p>
          <a:endParaRPr lang="et-EE"/>
        </a:p>
      </dgm:t>
    </dgm:pt>
    <dgm:pt modelId="{55CC5DB8-BB37-4AE4-8FE8-6C739FED877F}">
      <dgm:prSet/>
      <dgm:spPr/>
      <dgm:t>
        <a:bodyPr/>
        <a:lstStyle/>
        <a:p>
          <a:r>
            <a:rPr lang="ru-RU" dirty="0"/>
            <a:t>Непрерывные</a:t>
          </a:r>
          <a:endParaRPr lang="et-EE" dirty="0"/>
        </a:p>
      </dgm:t>
    </dgm:pt>
    <dgm:pt modelId="{F6B6241F-E7E9-4769-B1B8-A279912C492E}" type="parTrans" cxnId="{86BFA960-5A95-48DA-9D59-BD2D0446F787}">
      <dgm:prSet/>
      <dgm:spPr/>
      <dgm:t>
        <a:bodyPr/>
        <a:lstStyle/>
        <a:p>
          <a:endParaRPr lang="et-EE"/>
        </a:p>
      </dgm:t>
    </dgm:pt>
    <dgm:pt modelId="{51280BB9-D4C7-485F-9383-C4CDBDB8952A}" type="sibTrans" cxnId="{86BFA960-5A95-48DA-9D59-BD2D0446F787}">
      <dgm:prSet/>
      <dgm:spPr/>
      <dgm:t>
        <a:bodyPr/>
        <a:lstStyle/>
        <a:p>
          <a:endParaRPr lang="et-EE"/>
        </a:p>
      </dgm:t>
    </dgm:pt>
    <dgm:pt modelId="{BFBA4B41-9769-46AE-AF5C-3CDC0D57777A}" type="pres">
      <dgm:prSet presAssocID="{CE4F32ED-BF82-433C-9031-3A0DBE607AEF}" presName="hierChild1" presStyleCnt="0">
        <dgm:presLayoutVars>
          <dgm:orgChart val="1"/>
          <dgm:chPref val="1"/>
          <dgm:dir/>
          <dgm:animOne val="branch"/>
          <dgm:animLvl val="lvl"/>
          <dgm:resizeHandles/>
        </dgm:presLayoutVars>
      </dgm:prSet>
      <dgm:spPr/>
    </dgm:pt>
    <dgm:pt modelId="{1BC915C3-5B59-4852-9B7C-A98FA9886751}" type="pres">
      <dgm:prSet presAssocID="{3E8647EE-9454-4D34-92C0-9AC05646573A}" presName="hierRoot1" presStyleCnt="0">
        <dgm:presLayoutVars>
          <dgm:hierBranch val="init"/>
        </dgm:presLayoutVars>
      </dgm:prSet>
      <dgm:spPr/>
    </dgm:pt>
    <dgm:pt modelId="{569DBE38-6F26-4A17-882B-1E2C026E6F9F}" type="pres">
      <dgm:prSet presAssocID="{3E8647EE-9454-4D34-92C0-9AC05646573A}" presName="rootComposite1" presStyleCnt="0"/>
      <dgm:spPr/>
    </dgm:pt>
    <dgm:pt modelId="{0634E2D3-BDA3-4AF6-9AB1-1E517EBEA5A2}" type="pres">
      <dgm:prSet presAssocID="{3E8647EE-9454-4D34-92C0-9AC05646573A}" presName="rootText1" presStyleLbl="node0" presStyleIdx="0" presStyleCnt="1">
        <dgm:presLayoutVars>
          <dgm:chPref val="3"/>
        </dgm:presLayoutVars>
      </dgm:prSet>
      <dgm:spPr/>
    </dgm:pt>
    <dgm:pt modelId="{BF07782A-E667-41A0-BE1B-AEB96746F997}" type="pres">
      <dgm:prSet presAssocID="{3E8647EE-9454-4D34-92C0-9AC05646573A}" presName="rootConnector1" presStyleLbl="node1" presStyleIdx="0" presStyleCnt="0"/>
      <dgm:spPr/>
    </dgm:pt>
    <dgm:pt modelId="{6643EC5D-05F4-459F-8A2F-DB23054BEEA5}" type="pres">
      <dgm:prSet presAssocID="{3E8647EE-9454-4D34-92C0-9AC05646573A}" presName="hierChild2" presStyleCnt="0"/>
      <dgm:spPr/>
    </dgm:pt>
    <dgm:pt modelId="{25E74E6E-DCC8-4554-99B1-E708B6E9FE8C}" type="pres">
      <dgm:prSet presAssocID="{D207293E-D038-427F-9082-7BBFFBD1A4D5}" presName="Name37" presStyleLbl="parChTrans1D2" presStyleIdx="0" presStyleCnt="2"/>
      <dgm:spPr/>
    </dgm:pt>
    <dgm:pt modelId="{A4BE643C-5EDC-4D2B-8D35-8FAEFD18B538}" type="pres">
      <dgm:prSet presAssocID="{E92B0962-2690-4D15-9CB5-ACBE7C5DDF55}" presName="hierRoot2" presStyleCnt="0">
        <dgm:presLayoutVars>
          <dgm:hierBranch/>
        </dgm:presLayoutVars>
      </dgm:prSet>
      <dgm:spPr/>
    </dgm:pt>
    <dgm:pt modelId="{C1939448-F46D-4564-AAF9-DF5D54B8E5D0}" type="pres">
      <dgm:prSet presAssocID="{E92B0962-2690-4D15-9CB5-ACBE7C5DDF55}" presName="rootComposite" presStyleCnt="0"/>
      <dgm:spPr/>
    </dgm:pt>
    <dgm:pt modelId="{C7EBED0B-DBF2-4442-B745-92A6E869B656}" type="pres">
      <dgm:prSet presAssocID="{E92B0962-2690-4D15-9CB5-ACBE7C5DDF55}" presName="rootText" presStyleLbl="node2" presStyleIdx="0" presStyleCnt="2" custLinFactNeighborX="-2926" custLinFactNeighborY="1268">
        <dgm:presLayoutVars>
          <dgm:chPref val="3"/>
        </dgm:presLayoutVars>
      </dgm:prSet>
      <dgm:spPr/>
    </dgm:pt>
    <dgm:pt modelId="{DA8E10FF-FA57-4DFE-A0BF-CBEE20CE1CC7}" type="pres">
      <dgm:prSet presAssocID="{E92B0962-2690-4D15-9CB5-ACBE7C5DDF55}" presName="rootConnector" presStyleLbl="node2" presStyleIdx="0" presStyleCnt="2"/>
      <dgm:spPr/>
    </dgm:pt>
    <dgm:pt modelId="{FFE8AF6C-47E2-4961-904E-A18A1B12BAC4}" type="pres">
      <dgm:prSet presAssocID="{E92B0962-2690-4D15-9CB5-ACBE7C5DDF55}" presName="hierChild4" presStyleCnt="0"/>
      <dgm:spPr/>
    </dgm:pt>
    <dgm:pt modelId="{C890D64A-DF5F-4FF8-8B0B-92E275CDA28C}" type="pres">
      <dgm:prSet presAssocID="{7E97105F-2355-4E65-B686-AAD47EDF7452}" presName="Name35" presStyleLbl="parChTrans1D3" presStyleIdx="0" presStyleCnt="4"/>
      <dgm:spPr/>
    </dgm:pt>
    <dgm:pt modelId="{39DDA5BF-99EB-4706-A52D-544EC8D0F51B}" type="pres">
      <dgm:prSet presAssocID="{88A1386C-AEAF-4FD4-941C-733B3115CF50}" presName="hierRoot2" presStyleCnt="0">
        <dgm:presLayoutVars>
          <dgm:hierBranch val="init"/>
        </dgm:presLayoutVars>
      </dgm:prSet>
      <dgm:spPr/>
    </dgm:pt>
    <dgm:pt modelId="{60129A24-B4E8-4755-AA87-25E78567D69D}" type="pres">
      <dgm:prSet presAssocID="{88A1386C-AEAF-4FD4-941C-733B3115CF50}" presName="rootComposite" presStyleCnt="0"/>
      <dgm:spPr/>
    </dgm:pt>
    <dgm:pt modelId="{E4D1ADA4-CDCC-4887-9EF6-5F45F14451C1}" type="pres">
      <dgm:prSet presAssocID="{88A1386C-AEAF-4FD4-941C-733B3115CF50}" presName="rootText" presStyleLbl="node3" presStyleIdx="0" presStyleCnt="4">
        <dgm:presLayoutVars>
          <dgm:chPref val="3"/>
        </dgm:presLayoutVars>
      </dgm:prSet>
      <dgm:spPr/>
    </dgm:pt>
    <dgm:pt modelId="{9A99EE92-E44A-4571-A2FA-91A214A6A8FC}" type="pres">
      <dgm:prSet presAssocID="{88A1386C-AEAF-4FD4-941C-733B3115CF50}" presName="rootConnector" presStyleLbl="node3" presStyleIdx="0" presStyleCnt="4"/>
      <dgm:spPr/>
    </dgm:pt>
    <dgm:pt modelId="{D1FAB9A4-1AD2-4089-97C1-42711F873128}" type="pres">
      <dgm:prSet presAssocID="{88A1386C-AEAF-4FD4-941C-733B3115CF50}" presName="hierChild4" presStyleCnt="0"/>
      <dgm:spPr/>
    </dgm:pt>
    <dgm:pt modelId="{1612EA20-C67F-4858-9166-3D238B77E20E}" type="pres">
      <dgm:prSet presAssocID="{88A1386C-AEAF-4FD4-941C-733B3115CF50}" presName="hierChild5" presStyleCnt="0"/>
      <dgm:spPr/>
    </dgm:pt>
    <dgm:pt modelId="{2CD0E37B-C007-4C41-9AD0-C39B5E708468}" type="pres">
      <dgm:prSet presAssocID="{7C493DAA-8D8E-48F9-82C2-2814A63E04CD}" presName="Name35" presStyleLbl="parChTrans1D3" presStyleIdx="1" presStyleCnt="4"/>
      <dgm:spPr/>
    </dgm:pt>
    <dgm:pt modelId="{B19E813E-0D5E-4B2F-B337-4F9B6DD4D18C}" type="pres">
      <dgm:prSet presAssocID="{BCE42044-7644-4B48-AC04-5E40B5ED2A0A}" presName="hierRoot2" presStyleCnt="0">
        <dgm:presLayoutVars>
          <dgm:hierBranch val="hang"/>
        </dgm:presLayoutVars>
      </dgm:prSet>
      <dgm:spPr/>
    </dgm:pt>
    <dgm:pt modelId="{BA0EE426-AA24-4058-A047-E8B8E6B40DE9}" type="pres">
      <dgm:prSet presAssocID="{BCE42044-7644-4B48-AC04-5E40B5ED2A0A}" presName="rootComposite" presStyleCnt="0"/>
      <dgm:spPr/>
    </dgm:pt>
    <dgm:pt modelId="{AE803732-16B7-4DAC-8EC8-C9CFDC64B64D}" type="pres">
      <dgm:prSet presAssocID="{BCE42044-7644-4B48-AC04-5E40B5ED2A0A}" presName="rootText" presStyleLbl="node3" presStyleIdx="1" presStyleCnt="4">
        <dgm:presLayoutVars>
          <dgm:chPref val="3"/>
        </dgm:presLayoutVars>
      </dgm:prSet>
      <dgm:spPr/>
    </dgm:pt>
    <dgm:pt modelId="{F4146206-7F26-4F07-B666-39C2F3715CBD}" type="pres">
      <dgm:prSet presAssocID="{BCE42044-7644-4B48-AC04-5E40B5ED2A0A}" presName="rootConnector" presStyleLbl="node3" presStyleIdx="1" presStyleCnt="4"/>
      <dgm:spPr/>
    </dgm:pt>
    <dgm:pt modelId="{FEE5BCEC-B804-4E53-B19F-B161939A4D6B}" type="pres">
      <dgm:prSet presAssocID="{BCE42044-7644-4B48-AC04-5E40B5ED2A0A}" presName="hierChild4" presStyleCnt="0"/>
      <dgm:spPr/>
    </dgm:pt>
    <dgm:pt modelId="{C97CAF81-46D4-4664-B376-41930BD6FE9D}" type="pres">
      <dgm:prSet presAssocID="{BCE42044-7644-4B48-AC04-5E40B5ED2A0A}" presName="hierChild5" presStyleCnt="0"/>
      <dgm:spPr/>
    </dgm:pt>
    <dgm:pt modelId="{2E9FAF3B-F8BA-4439-AB65-AC681C004FB2}" type="pres">
      <dgm:prSet presAssocID="{E92B0962-2690-4D15-9CB5-ACBE7C5DDF55}" presName="hierChild5" presStyleCnt="0"/>
      <dgm:spPr/>
    </dgm:pt>
    <dgm:pt modelId="{261E9A95-FDB9-42FD-BE58-EE0115B7B3E0}" type="pres">
      <dgm:prSet presAssocID="{1365D0A2-0A8D-4C4E-9294-CF2DCBF29AC8}" presName="Name37" presStyleLbl="parChTrans1D2" presStyleIdx="1" presStyleCnt="2"/>
      <dgm:spPr/>
    </dgm:pt>
    <dgm:pt modelId="{1409A42E-87E0-4E3F-BFF6-FB59A6A2099F}" type="pres">
      <dgm:prSet presAssocID="{A211B8D3-218D-4C34-B9A9-AC07ABC26BA4}" presName="hierRoot2" presStyleCnt="0">
        <dgm:presLayoutVars>
          <dgm:hierBranch/>
        </dgm:presLayoutVars>
      </dgm:prSet>
      <dgm:spPr/>
    </dgm:pt>
    <dgm:pt modelId="{39171E05-F49F-478F-979B-F3929944DB0B}" type="pres">
      <dgm:prSet presAssocID="{A211B8D3-218D-4C34-B9A9-AC07ABC26BA4}" presName="rootComposite" presStyleCnt="0"/>
      <dgm:spPr/>
    </dgm:pt>
    <dgm:pt modelId="{98E7B92D-1307-4DB4-84E3-06889B6BD197}" type="pres">
      <dgm:prSet presAssocID="{A211B8D3-218D-4C34-B9A9-AC07ABC26BA4}" presName="rootText" presStyleLbl="node2" presStyleIdx="1" presStyleCnt="2">
        <dgm:presLayoutVars>
          <dgm:chPref val="3"/>
        </dgm:presLayoutVars>
      </dgm:prSet>
      <dgm:spPr/>
    </dgm:pt>
    <dgm:pt modelId="{76D0DAF2-2C05-4A31-9E35-6E451AB9467D}" type="pres">
      <dgm:prSet presAssocID="{A211B8D3-218D-4C34-B9A9-AC07ABC26BA4}" presName="rootConnector" presStyleLbl="node2" presStyleIdx="1" presStyleCnt="2"/>
      <dgm:spPr/>
    </dgm:pt>
    <dgm:pt modelId="{EA16B175-3F16-4D60-8D5F-6318F8AE0842}" type="pres">
      <dgm:prSet presAssocID="{A211B8D3-218D-4C34-B9A9-AC07ABC26BA4}" presName="hierChild4" presStyleCnt="0"/>
      <dgm:spPr/>
    </dgm:pt>
    <dgm:pt modelId="{48370D88-7172-418C-B8F8-3D8CB08CC3F6}" type="pres">
      <dgm:prSet presAssocID="{C8DC0B6F-90AC-4A80-873C-C76B50FB2D2A}" presName="Name35" presStyleLbl="parChTrans1D3" presStyleIdx="2" presStyleCnt="4"/>
      <dgm:spPr/>
    </dgm:pt>
    <dgm:pt modelId="{6918186E-8E0B-4DC3-8691-4A9EE9717483}" type="pres">
      <dgm:prSet presAssocID="{C73D4C0F-9B78-45EC-AB8F-19742FE58139}" presName="hierRoot2" presStyleCnt="0">
        <dgm:presLayoutVars>
          <dgm:hierBranch val="init"/>
        </dgm:presLayoutVars>
      </dgm:prSet>
      <dgm:spPr/>
    </dgm:pt>
    <dgm:pt modelId="{934F2B7C-47DE-49B1-8E3B-6C672E08E454}" type="pres">
      <dgm:prSet presAssocID="{C73D4C0F-9B78-45EC-AB8F-19742FE58139}" presName="rootComposite" presStyleCnt="0"/>
      <dgm:spPr/>
    </dgm:pt>
    <dgm:pt modelId="{CA5139EE-71FE-495C-A26D-9DFEF62BDC89}" type="pres">
      <dgm:prSet presAssocID="{C73D4C0F-9B78-45EC-AB8F-19742FE58139}" presName="rootText" presStyleLbl="node3" presStyleIdx="2" presStyleCnt="4">
        <dgm:presLayoutVars>
          <dgm:chPref val="3"/>
        </dgm:presLayoutVars>
      </dgm:prSet>
      <dgm:spPr/>
    </dgm:pt>
    <dgm:pt modelId="{1503130E-9493-44D4-98A1-9705126E401A}" type="pres">
      <dgm:prSet presAssocID="{C73D4C0F-9B78-45EC-AB8F-19742FE58139}" presName="rootConnector" presStyleLbl="node3" presStyleIdx="2" presStyleCnt="4"/>
      <dgm:spPr/>
    </dgm:pt>
    <dgm:pt modelId="{50D859B4-AC77-4A0E-B1E7-FA241F5AFDA1}" type="pres">
      <dgm:prSet presAssocID="{C73D4C0F-9B78-45EC-AB8F-19742FE58139}" presName="hierChild4" presStyleCnt="0"/>
      <dgm:spPr/>
    </dgm:pt>
    <dgm:pt modelId="{D1EB44D2-E253-405C-83A4-6A0BE193BFD0}" type="pres">
      <dgm:prSet presAssocID="{C73D4C0F-9B78-45EC-AB8F-19742FE58139}" presName="hierChild5" presStyleCnt="0"/>
      <dgm:spPr/>
    </dgm:pt>
    <dgm:pt modelId="{F75B1473-0917-462F-91EA-27E915A78F5A}" type="pres">
      <dgm:prSet presAssocID="{F6B6241F-E7E9-4769-B1B8-A279912C492E}" presName="Name35" presStyleLbl="parChTrans1D3" presStyleIdx="3" presStyleCnt="4"/>
      <dgm:spPr/>
    </dgm:pt>
    <dgm:pt modelId="{D87FD1A5-E4D2-4ECF-A47F-529319976E99}" type="pres">
      <dgm:prSet presAssocID="{55CC5DB8-BB37-4AE4-8FE8-6C739FED877F}" presName="hierRoot2" presStyleCnt="0">
        <dgm:presLayoutVars>
          <dgm:hierBranch val="init"/>
        </dgm:presLayoutVars>
      </dgm:prSet>
      <dgm:spPr/>
    </dgm:pt>
    <dgm:pt modelId="{8B700415-5D81-4DA4-894B-64AFFBBAF93C}" type="pres">
      <dgm:prSet presAssocID="{55CC5DB8-BB37-4AE4-8FE8-6C739FED877F}" presName="rootComposite" presStyleCnt="0"/>
      <dgm:spPr/>
    </dgm:pt>
    <dgm:pt modelId="{DC6A8BD1-B2DC-457D-B9BD-83EBA6F3D557}" type="pres">
      <dgm:prSet presAssocID="{55CC5DB8-BB37-4AE4-8FE8-6C739FED877F}" presName="rootText" presStyleLbl="node3" presStyleIdx="3" presStyleCnt="4">
        <dgm:presLayoutVars>
          <dgm:chPref val="3"/>
        </dgm:presLayoutVars>
      </dgm:prSet>
      <dgm:spPr/>
    </dgm:pt>
    <dgm:pt modelId="{1E64E3F6-4353-492E-9D0B-30537B141E20}" type="pres">
      <dgm:prSet presAssocID="{55CC5DB8-BB37-4AE4-8FE8-6C739FED877F}" presName="rootConnector" presStyleLbl="node3" presStyleIdx="3" presStyleCnt="4"/>
      <dgm:spPr/>
    </dgm:pt>
    <dgm:pt modelId="{212BA30D-0AA0-4844-B5A4-419F98394BCA}" type="pres">
      <dgm:prSet presAssocID="{55CC5DB8-BB37-4AE4-8FE8-6C739FED877F}" presName="hierChild4" presStyleCnt="0"/>
      <dgm:spPr/>
    </dgm:pt>
    <dgm:pt modelId="{2E6A1633-CF83-498A-90F4-35871A47DBB7}" type="pres">
      <dgm:prSet presAssocID="{55CC5DB8-BB37-4AE4-8FE8-6C739FED877F}" presName="hierChild5" presStyleCnt="0"/>
      <dgm:spPr/>
    </dgm:pt>
    <dgm:pt modelId="{F316E6A8-40B7-4F8C-8DCD-0D1CA7706800}" type="pres">
      <dgm:prSet presAssocID="{A211B8D3-218D-4C34-B9A9-AC07ABC26BA4}" presName="hierChild5" presStyleCnt="0"/>
      <dgm:spPr/>
    </dgm:pt>
    <dgm:pt modelId="{4610EFE8-C3D1-408D-AB35-A791BF14817D}" type="pres">
      <dgm:prSet presAssocID="{3E8647EE-9454-4D34-92C0-9AC05646573A}" presName="hierChild3" presStyleCnt="0"/>
      <dgm:spPr/>
    </dgm:pt>
  </dgm:ptLst>
  <dgm:cxnLst>
    <dgm:cxn modelId="{5F408D07-9F0E-44AB-9414-C9D8477BCF36}" type="presOf" srcId="{C73D4C0F-9B78-45EC-AB8F-19742FE58139}" destId="{1503130E-9493-44D4-98A1-9705126E401A}" srcOrd="1" destOrd="0" presId="urn:microsoft.com/office/officeart/2005/8/layout/orgChart1"/>
    <dgm:cxn modelId="{0A8B9610-275F-43B3-B28D-E844A6FA02DA}" srcId="{A211B8D3-218D-4C34-B9A9-AC07ABC26BA4}" destId="{C73D4C0F-9B78-45EC-AB8F-19742FE58139}" srcOrd="0" destOrd="0" parTransId="{C8DC0B6F-90AC-4A80-873C-C76B50FB2D2A}" sibTransId="{B9187755-B407-45A3-B33B-DAC92961E07E}"/>
    <dgm:cxn modelId="{5827161B-A462-4815-9A29-165BA5397444}" type="presOf" srcId="{E92B0962-2690-4D15-9CB5-ACBE7C5DDF55}" destId="{C7EBED0B-DBF2-4442-B745-92A6E869B656}" srcOrd="0" destOrd="0" presId="urn:microsoft.com/office/officeart/2005/8/layout/orgChart1"/>
    <dgm:cxn modelId="{97D7062E-577E-4005-82A5-1920E46E2299}" srcId="{E92B0962-2690-4D15-9CB5-ACBE7C5DDF55}" destId="{BCE42044-7644-4B48-AC04-5E40B5ED2A0A}" srcOrd="1" destOrd="0" parTransId="{7C493DAA-8D8E-48F9-82C2-2814A63E04CD}" sibTransId="{4925D858-2517-4395-A411-9707D2A9304F}"/>
    <dgm:cxn modelId="{AA063631-9D93-499E-9D25-F8836DB522C4}" srcId="{E92B0962-2690-4D15-9CB5-ACBE7C5DDF55}" destId="{88A1386C-AEAF-4FD4-941C-733B3115CF50}" srcOrd="0" destOrd="0" parTransId="{7E97105F-2355-4E65-B686-AAD47EDF7452}" sibTransId="{5F7D8D23-4EC2-4A18-B417-F4B79DC6356D}"/>
    <dgm:cxn modelId="{B8A43135-BA51-44BB-9E66-51F0FB4C50A2}" type="presOf" srcId="{BCE42044-7644-4B48-AC04-5E40B5ED2A0A}" destId="{F4146206-7F26-4F07-B666-39C2F3715CBD}" srcOrd="1" destOrd="0" presId="urn:microsoft.com/office/officeart/2005/8/layout/orgChart1"/>
    <dgm:cxn modelId="{CDCCD439-D32C-4B9D-86F2-AA16ABB1C602}" type="presOf" srcId="{D207293E-D038-427F-9082-7BBFFBD1A4D5}" destId="{25E74E6E-DCC8-4554-99B1-E708B6E9FE8C}" srcOrd="0" destOrd="0" presId="urn:microsoft.com/office/officeart/2005/8/layout/orgChart1"/>
    <dgm:cxn modelId="{86BFA960-5A95-48DA-9D59-BD2D0446F787}" srcId="{A211B8D3-218D-4C34-B9A9-AC07ABC26BA4}" destId="{55CC5DB8-BB37-4AE4-8FE8-6C739FED877F}" srcOrd="1" destOrd="0" parTransId="{F6B6241F-E7E9-4769-B1B8-A279912C492E}" sibTransId="{51280BB9-D4C7-485F-9383-C4CDBDB8952A}"/>
    <dgm:cxn modelId="{1CE66E42-84A4-4B64-AB33-F76AF2B34873}" type="presOf" srcId="{CE4F32ED-BF82-433C-9031-3A0DBE607AEF}" destId="{BFBA4B41-9769-46AE-AF5C-3CDC0D57777A}" srcOrd="0" destOrd="0" presId="urn:microsoft.com/office/officeart/2005/8/layout/orgChart1"/>
    <dgm:cxn modelId="{307CA043-29C3-4ABE-AC21-0580AA1E6731}" type="presOf" srcId="{1365D0A2-0A8D-4C4E-9294-CF2DCBF29AC8}" destId="{261E9A95-FDB9-42FD-BE58-EE0115B7B3E0}" srcOrd="0" destOrd="0" presId="urn:microsoft.com/office/officeart/2005/8/layout/orgChart1"/>
    <dgm:cxn modelId="{69843F46-6973-4095-823E-7552FD26217F}" srcId="{3E8647EE-9454-4D34-92C0-9AC05646573A}" destId="{E92B0962-2690-4D15-9CB5-ACBE7C5DDF55}" srcOrd="0" destOrd="0" parTransId="{D207293E-D038-427F-9082-7BBFFBD1A4D5}" sibTransId="{5B7779EC-6CD7-450B-9073-FC1982AE29FA}"/>
    <dgm:cxn modelId="{87614769-CC3B-4276-BEA8-0E34326DC58B}" type="presOf" srcId="{F6B6241F-E7E9-4769-B1B8-A279912C492E}" destId="{F75B1473-0917-462F-91EA-27E915A78F5A}" srcOrd="0" destOrd="0" presId="urn:microsoft.com/office/officeart/2005/8/layout/orgChart1"/>
    <dgm:cxn modelId="{008B874C-0B6E-47A9-BED2-38A581B46029}" type="presOf" srcId="{C8DC0B6F-90AC-4A80-873C-C76B50FB2D2A}" destId="{48370D88-7172-418C-B8F8-3D8CB08CC3F6}" srcOrd="0" destOrd="0" presId="urn:microsoft.com/office/officeart/2005/8/layout/orgChart1"/>
    <dgm:cxn modelId="{539BEB6D-4279-45FC-A8EA-6A8C7E4440ED}" type="presOf" srcId="{55CC5DB8-BB37-4AE4-8FE8-6C739FED877F}" destId="{1E64E3F6-4353-492E-9D0B-30537B141E20}" srcOrd="1" destOrd="0" presId="urn:microsoft.com/office/officeart/2005/8/layout/orgChart1"/>
    <dgm:cxn modelId="{E168DD4E-4F40-46E9-BE74-AF2B67E018DE}" type="presOf" srcId="{88A1386C-AEAF-4FD4-941C-733B3115CF50}" destId="{9A99EE92-E44A-4571-A2FA-91A214A6A8FC}" srcOrd="1" destOrd="0" presId="urn:microsoft.com/office/officeart/2005/8/layout/orgChart1"/>
    <dgm:cxn modelId="{6A327C82-673D-4734-894E-FA61A5882A03}" type="presOf" srcId="{3E8647EE-9454-4D34-92C0-9AC05646573A}" destId="{BF07782A-E667-41A0-BE1B-AEB96746F997}" srcOrd="1" destOrd="0" presId="urn:microsoft.com/office/officeart/2005/8/layout/orgChart1"/>
    <dgm:cxn modelId="{B8A5C78A-466F-4797-8C44-09D414DEF848}" type="presOf" srcId="{BCE42044-7644-4B48-AC04-5E40B5ED2A0A}" destId="{AE803732-16B7-4DAC-8EC8-C9CFDC64B64D}" srcOrd="0" destOrd="0" presId="urn:microsoft.com/office/officeart/2005/8/layout/orgChart1"/>
    <dgm:cxn modelId="{BA70C79D-260A-41F9-9E7C-0A25715E7B89}" srcId="{3E8647EE-9454-4D34-92C0-9AC05646573A}" destId="{A211B8D3-218D-4C34-B9A9-AC07ABC26BA4}" srcOrd="1" destOrd="0" parTransId="{1365D0A2-0A8D-4C4E-9294-CF2DCBF29AC8}" sibTransId="{22D0D553-562D-4D28-82C0-BF167AA3433D}"/>
    <dgm:cxn modelId="{BC2F539F-8E95-4B3C-A7BE-79BC5B0B81D0}" type="presOf" srcId="{7E97105F-2355-4E65-B686-AAD47EDF7452}" destId="{C890D64A-DF5F-4FF8-8B0B-92E275CDA28C}" srcOrd="0" destOrd="0" presId="urn:microsoft.com/office/officeart/2005/8/layout/orgChart1"/>
    <dgm:cxn modelId="{CF4A1FA4-AA52-4F60-A4EF-DCBA2077778A}" type="presOf" srcId="{E92B0962-2690-4D15-9CB5-ACBE7C5DDF55}" destId="{DA8E10FF-FA57-4DFE-A0BF-CBEE20CE1CC7}" srcOrd="1" destOrd="0" presId="urn:microsoft.com/office/officeart/2005/8/layout/orgChart1"/>
    <dgm:cxn modelId="{F918D3BB-1040-42F7-ACBC-AECF189DB995}" type="presOf" srcId="{55CC5DB8-BB37-4AE4-8FE8-6C739FED877F}" destId="{DC6A8BD1-B2DC-457D-B9BD-83EBA6F3D557}" srcOrd="0" destOrd="0" presId="urn:microsoft.com/office/officeart/2005/8/layout/orgChart1"/>
    <dgm:cxn modelId="{4F23EEC9-9083-455B-904C-16BAC6852002}" type="presOf" srcId="{A211B8D3-218D-4C34-B9A9-AC07ABC26BA4}" destId="{98E7B92D-1307-4DB4-84E3-06889B6BD197}" srcOrd="0" destOrd="0" presId="urn:microsoft.com/office/officeart/2005/8/layout/orgChart1"/>
    <dgm:cxn modelId="{EE5D16CD-3B6A-4DFC-9A49-447727822547}" type="presOf" srcId="{88A1386C-AEAF-4FD4-941C-733B3115CF50}" destId="{E4D1ADA4-CDCC-4887-9EF6-5F45F14451C1}" srcOrd="0" destOrd="0" presId="urn:microsoft.com/office/officeart/2005/8/layout/orgChart1"/>
    <dgm:cxn modelId="{540413D3-375B-474F-9512-DC828E83A387}" srcId="{CE4F32ED-BF82-433C-9031-3A0DBE607AEF}" destId="{3E8647EE-9454-4D34-92C0-9AC05646573A}" srcOrd="0" destOrd="0" parTransId="{9860A6EE-9356-476B-B2D6-D8B33A85A052}" sibTransId="{6D178320-6D73-4F43-B01C-AA286497214C}"/>
    <dgm:cxn modelId="{48C589D7-D33A-457F-BC37-E32FD0481022}" type="presOf" srcId="{C73D4C0F-9B78-45EC-AB8F-19742FE58139}" destId="{CA5139EE-71FE-495C-A26D-9DFEF62BDC89}" srcOrd="0" destOrd="0" presId="urn:microsoft.com/office/officeart/2005/8/layout/orgChart1"/>
    <dgm:cxn modelId="{2031D9EF-5B73-41F2-9457-A88ED8A9736D}" type="presOf" srcId="{A211B8D3-218D-4C34-B9A9-AC07ABC26BA4}" destId="{76D0DAF2-2C05-4A31-9E35-6E451AB9467D}" srcOrd="1" destOrd="0" presId="urn:microsoft.com/office/officeart/2005/8/layout/orgChart1"/>
    <dgm:cxn modelId="{C65ABEF5-B72B-463D-B3CB-A122BC05C00A}" type="presOf" srcId="{3E8647EE-9454-4D34-92C0-9AC05646573A}" destId="{0634E2D3-BDA3-4AF6-9AB1-1E517EBEA5A2}" srcOrd="0" destOrd="0" presId="urn:microsoft.com/office/officeart/2005/8/layout/orgChart1"/>
    <dgm:cxn modelId="{A0960EF6-E4FE-4710-A5E1-36C288E953C0}" type="presOf" srcId="{7C493DAA-8D8E-48F9-82C2-2814A63E04CD}" destId="{2CD0E37B-C007-4C41-9AD0-C39B5E708468}" srcOrd="0" destOrd="0" presId="urn:microsoft.com/office/officeart/2005/8/layout/orgChart1"/>
    <dgm:cxn modelId="{6886060C-3603-4272-92A4-E102EA58131A}" type="presParOf" srcId="{BFBA4B41-9769-46AE-AF5C-3CDC0D57777A}" destId="{1BC915C3-5B59-4852-9B7C-A98FA9886751}" srcOrd="0" destOrd="0" presId="urn:microsoft.com/office/officeart/2005/8/layout/orgChart1"/>
    <dgm:cxn modelId="{0D5D11C9-0DF0-4409-8D0F-8C1D6E6AC5C5}" type="presParOf" srcId="{1BC915C3-5B59-4852-9B7C-A98FA9886751}" destId="{569DBE38-6F26-4A17-882B-1E2C026E6F9F}" srcOrd="0" destOrd="0" presId="urn:microsoft.com/office/officeart/2005/8/layout/orgChart1"/>
    <dgm:cxn modelId="{8E94E279-0068-4A66-8059-D5E6A6DC489B}" type="presParOf" srcId="{569DBE38-6F26-4A17-882B-1E2C026E6F9F}" destId="{0634E2D3-BDA3-4AF6-9AB1-1E517EBEA5A2}" srcOrd="0" destOrd="0" presId="urn:microsoft.com/office/officeart/2005/8/layout/orgChart1"/>
    <dgm:cxn modelId="{E799C723-5175-4D34-ACF9-A66AFD2473EA}" type="presParOf" srcId="{569DBE38-6F26-4A17-882B-1E2C026E6F9F}" destId="{BF07782A-E667-41A0-BE1B-AEB96746F997}" srcOrd="1" destOrd="0" presId="urn:microsoft.com/office/officeart/2005/8/layout/orgChart1"/>
    <dgm:cxn modelId="{F9E82E06-ADD3-4759-ACF6-E2396FA8652C}" type="presParOf" srcId="{1BC915C3-5B59-4852-9B7C-A98FA9886751}" destId="{6643EC5D-05F4-459F-8A2F-DB23054BEEA5}" srcOrd="1" destOrd="0" presId="urn:microsoft.com/office/officeart/2005/8/layout/orgChart1"/>
    <dgm:cxn modelId="{B1704FAB-8A97-472E-A1BE-DF0BDCFE97E8}" type="presParOf" srcId="{6643EC5D-05F4-459F-8A2F-DB23054BEEA5}" destId="{25E74E6E-DCC8-4554-99B1-E708B6E9FE8C}" srcOrd="0" destOrd="0" presId="urn:microsoft.com/office/officeart/2005/8/layout/orgChart1"/>
    <dgm:cxn modelId="{2CE9CCF5-43AE-442A-AFF3-6788A11B3177}" type="presParOf" srcId="{6643EC5D-05F4-459F-8A2F-DB23054BEEA5}" destId="{A4BE643C-5EDC-4D2B-8D35-8FAEFD18B538}" srcOrd="1" destOrd="0" presId="urn:microsoft.com/office/officeart/2005/8/layout/orgChart1"/>
    <dgm:cxn modelId="{39553C65-1395-4BDE-AC42-C51A48A1D24F}" type="presParOf" srcId="{A4BE643C-5EDC-4D2B-8D35-8FAEFD18B538}" destId="{C1939448-F46D-4564-AAF9-DF5D54B8E5D0}" srcOrd="0" destOrd="0" presId="urn:microsoft.com/office/officeart/2005/8/layout/orgChart1"/>
    <dgm:cxn modelId="{6F2C9371-8652-4DE1-9B3C-36EFFC2BA583}" type="presParOf" srcId="{C1939448-F46D-4564-AAF9-DF5D54B8E5D0}" destId="{C7EBED0B-DBF2-4442-B745-92A6E869B656}" srcOrd="0" destOrd="0" presId="urn:microsoft.com/office/officeart/2005/8/layout/orgChart1"/>
    <dgm:cxn modelId="{37D28EB0-7A3B-49D0-BC73-6625B5A0ECF4}" type="presParOf" srcId="{C1939448-F46D-4564-AAF9-DF5D54B8E5D0}" destId="{DA8E10FF-FA57-4DFE-A0BF-CBEE20CE1CC7}" srcOrd="1" destOrd="0" presId="urn:microsoft.com/office/officeart/2005/8/layout/orgChart1"/>
    <dgm:cxn modelId="{05A0C503-C160-4A34-95EE-FB6B4FE099BE}" type="presParOf" srcId="{A4BE643C-5EDC-4D2B-8D35-8FAEFD18B538}" destId="{FFE8AF6C-47E2-4961-904E-A18A1B12BAC4}" srcOrd="1" destOrd="0" presId="urn:microsoft.com/office/officeart/2005/8/layout/orgChart1"/>
    <dgm:cxn modelId="{13AE0FF1-AF9D-4572-98DD-EBE87FA0750C}" type="presParOf" srcId="{FFE8AF6C-47E2-4961-904E-A18A1B12BAC4}" destId="{C890D64A-DF5F-4FF8-8B0B-92E275CDA28C}" srcOrd="0" destOrd="0" presId="urn:microsoft.com/office/officeart/2005/8/layout/orgChart1"/>
    <dgm:cxn modelId="{97E66B2C-25BE-4FCE-8A67-25AB0FDAD253}" type="presParOf" srcId="{FFE8AF6C-47E2-4961-904E-A18A1B12BAC4}" destId="{39DDA5BF-99EB-4706-A52D-544EC8D0F51B}" srcOrd="1" destOrd="0" presId="urn:microsoft.com/office/officeart/2005/8/layout/orgChart1"/>
    <dgm:cxn modelId="{4731714F-14C5-418A-9DD0-AFBBCF3CA332}" type="presParOf" srcId="{39DDA5BF-99EB-4706-A52D-544EC8D0F51B}" destId="{60129A24-B4E8-4755-AA87-25E78567D69D}" srcOrd="0" destOrd="0" presId="urn:microsoft.com/office/officeart/2005/8/layout/orgChart1"/>
    <dgm:cxn modelId="{43DCFAA0-A942-4C9D-A2DC-0EDF64DBA6A4}" type="presParOf" srcId="{60129A24-B4E8-4755-AA87-25E78567D69D}" destId="{E4D1ADA4-CDCC-4887-9EF6-5F45F14451C1}" srcOrd="0" destOrd="0" presId="urn:microsoft.com/office/officeart/2005/8/layout/orgChart1"/>
    <dgm:cxn modelId="{20C9AFC8-D87A-4D65-BBFE-F5063B014669}" type="presParOf" srcId="{60129A24-B4E8-4755-AA87-25E78567D69D}" destId="{9A99EE92-E44A-4571-A2FA-91A214A6A8FC}" srcOrd="1" destOrd="0" presId="urn:microsoft.com/office/officeart/2005/8/layout/orgChart1"/>
    <dgm:cxn modelId="{7FFF204F-3E5B-4092-A98D-85CCC56C1631}" type="presParOf" srcId="{39DDA5BF-99EB-4706-A52D-544EC8D0F51B}" destId="{D1FAB9A4-1AD2-4089-97C1-42711F873128}" srcOrd="1" destOrd="0" presId="urn:microsoft.com/office/officeart/2005/8/layout/orgChart1"/>
    <dgm:cxn modelId="{E49FDFC4-D5DF-44D4-A885-9DAE4AB5F523}" type="presParOf" srcId="{39DDA5BF-99EB-4706-A52D-544EC8D0F51B}" destId="{1612EA20-C67F-4858-9166-3D238B77E20E}" srcOrd="2" destOrd="0" presId="urn:microsoft.com/office/officeart/2005/8/layout/orgChart1"/>
    <dgm:cxn modelId="{855FB581-4E75-4249-9F83-BC1CD5FB7A81}" type="presParOf" srcId="{FFE8AF6C-47E2-4961-904E-A18A1B12BAC4}" destId="{2CD0E37B-C007-4C41-9AD0-C39B5E708468}" srcOrd="2" destOrd="0" presId="urn:microsoft.com/office/officeart/2005/8/layout/orgChart1"/>
    <dgm:cxn modelId="{3209012F-D7E3-447F-ADE4-1C27966CE3A8}" type="presParOf" srcId="{FFE8AF6C-47E2-4961-904E-A18A1B12BAC4}" destId="{B19E813E-0D5E-4B2F-B337-4F9B6DD4D18C}" srcOrd="3" destOrd="0" presId="urn:microsoft.com/office/officeart/2005/8/layout/orgChart1"/>
    <dgm:cxn modelId="{7C053D4E-D788-4854-A47E-56A8BC3AA0BF}" type="presParOf" srcId="{B19E813E-0D5E-4B2F-B337-4F9B6DD4D18C}" destId="{BA0EE426-AA24-4058-A047-E8B8E6B40DE9}" srcOrd="0" destOrd="0" presId="urn:microsoft.com/office/officeart/2005/8/layout/orgChart1"/>
    <dgm:cxn modelId="{3470A062-F032-40A8-A759-C6391E453BDB}" type="presParOf" srcId="{BA0EE426-AA24-4058-A047-E8B8E6B40DE9}" destId="{AE803732-16B7-4DAC-8EC8-C9CFDC64B64D}" srcOrd="0" destOrd="0" presId="urn:microsoft.com/office/officeart/2005/8/layout/orgChart1"/>
    <dgm:cxn modelId="{D15664B8-4E0A-4329-B2FC-547253B1DABB}" type="presParOf" srcId="{BA0EE426-AA24-4058-A047-E8B8E6B40DE9}" destId="{F4146206-7F26-4F07-B666-39C2F3715CBD}" srcOrd="1" destOrd="0" presId="urn:microsoft.com/office/officeart/2005/8/layout/orgChart1"/>
    <dgm:cxn modelId="{EB58984B-2CFE-4BE6-B07E-044F319CC910}" type="presParOf" srcId="{B19E813E-0D5E-4B2F-B337-4F9B6DD4D18C}" destId="{FEE5BCEC-B804-4E53-B19F-B161939A4D6B}" srcOrd="1" destOrd="0" presId="urn:microsoft.com/office/officeart/2005/8/layout/orgChart1"/>
    <dgm:cxn modelId="{0A2B74C6-1E4C-4009-9864-6BB57FC33446}" type="presParOf" srcId="{B19E813E-0D5E-4B2F-B337-4F9B6DD4D18C}" destId="{C97CAF81-46D4-4664-B376-41930BD6FE9D}" srcOrd="2" destOrd="0" presId="urn:microsoft.com/office/officeart/2005/8/layout/orgChart1"/>
    <dgm:cxn modelId="{0CC733CA-B081-4D70-9CC2-39CD40077C14}" type="presParOf" srcId="{A4BE643C-5EDC-4D2B-8D35-8FAEFD18B538}" destId="{2E9FAF3B-F8BA-4439-AB65-AC681C004FB2}" srcOrd="2" destOrd="0" presId="urn:microsoft.com/office/officeart/2005/8/layout/orgChart1"/>
    <dgm:cxn modelId="{2F996729-BA5C-4104-AA8C-1E96099FFA34}" type="presParOf" srcId="{6643EC5D-05F4-459F-8A2F-DB23054BEEA5}" destId="{261E9A95-FDB9-42FD-BE58-EE0115B7B3E0}" srcOrd="2" destOrd="0" presId="urn:microsoft.com/office/officeart/2005/8/layout/orgChart1"/>
    <dgm:cxn modelId="{62D6AA27-291D-40D8-B902-D4970EFCDAE2}" type="presParOf" srcId="{6643EC5D-05F4-459F-8A2F-DB23054BEEA5}" destId="{1409A42E-87E0-4E3F-BFF6-FB59A6A2099F}" srcOrd="3" destOrd="0" presId="urn:microsoft.com/office/officeart/2005/8/layout/orgChart1"/>
    <dgm:cxn modelId="{F3848668-0190-4A14-BD82-DAE47E64413C}" type="presParOf" srcId="{1409A42E-87E0-4E3F-BFF6-FB59A6A2099F}" destId="{39171E05-F49F-478F-979B-F3929944DB0B}" srcOrd="0" destOrd="0" presId="urn:microsoft.com/office/officeart/2005/8/layout/orgChart1"/>
    <dgm:cxn modelId="{C2311919-B1BD-4963-8364-79F79205A86E}" type="presParOf" srcId="{39171E05-F49F-478F-979B-F3929944DB0B}" destId="{98E7B92D-1307-4DB4-84E3-06889B6BD197}" srcOrd="0" destOrd="0" presId="urn:microsoft.com/office/officeart/2005/8/layout/orgChart1"/>
    <dgm:cxn modelId="{012156E5-35D6-465C-98AE-CD0BDABEFA1A}" type="presParOf" srcId="{39171E05-F49F-478F-979B-F3929944DB0B}" destId="{76D0DAF2-2C05-4A31-9E35-6E451AB9467D}" srcOrd="1" destOrd="0" presId="urn:microsoft.com/office/officeart/2005/8/layout/orgChart1"/>
    <dgm:cxn modelId="{31E7C831-D98A-456C-ACD6-721C59753B60}" type="presParOf" srcId="{1409A42E-87E0-4E3F-BFF6-FB59A6A2099F}" destId="{EA16B175-3F16-4D60-8D5F-6318F8AE0842}" srcOrd="1" destOrd="0" presId="urn:microsoft.com/office/officeart/2005/8/layout/orgChart1"/>
    <dgm:cxn modelId="{1042076B-FCEF-49CB-A67D-ADBE0D31A32D}" type="presParOf" srcId="{EA16B175-3F16-4D60-8D5F-6318F8AE0842}" destId="{48370D88-7172-418C-B8F8-3D8CB08CC3F6}" srcOrd="0" destOrd="0" presId="urn:microsoft.com/office/officeart/2005/8/layout/orgChart1"/>
    <dgm:cxn modelId="{8B458EE6-169D-4D8B-910C-3920670D2CC5}" type="presParOf" srcId="{EA16B175-3F16-4D60-8D5F-6318F8AE0842}" destId="{6918186E-8E0B-4DC3-8691-4A9EE9717483}" srcOrd="1" destOrd="0" presId="urn:microsoft.com/office/officeart/2005/8/layout/orgChart1"/>
    <dgm:cxn modelId="{F4A6557E-7B2B-4EAC-9690-2410AA05B6BE}" type="presParOf" srcId="{6918186E-8E0B-4DC3-8691-4A9EE9717483}" destId="{934F2B7C-47DE-49B1-8E3B-6C672E08E454}" srcOrd="0" destOrd="0" presId="urn:microsoft.com/office/officeart/2005/8/layout/orgChart1"/>
    <dgm:cxn modelId="{34361EBC-71F2-4248-8F37-6F2427DA6547}" type="presParOf" srcId="{934F2B7C-47DE-49B1-8E3B-6C672E08E454}" destId="{CA5139EE-71FE-495C-A26D-9DFEF62BDC89}" srcOrd="0" destOrd="0" presId="urn:microsoft.com/office/officeart/2005/8/layout/orgChart1"/>
    <dgm:cxn modelId="{C78C9A43-B6A3-4B21-ADF4-548722E25335}" type="presParOf" srcId="{934F2B7C-47DE-49B1-8E3B-6C672E08E454}" destId="{1503130E-9493-44D4-98A1-9705126E401A}" srcOrd="1" destOrd="0" presId="urn:microsoft.com/office/officeart/2005/8/layout/orgChart1"/>
    <dgm:cxn modelId="{79D1CCB5-E506-49D7-8094-525EA9AB013A}" type="presParOf" srcId="{6918186E-8E0B-4DC3-8691-4A9EE9717483}" destId="{50D859B4-AC77-4A0E-B1E7-FA241F5AFDA1}" srcOrd="1" destOrd="0" presId="urn:microsoft.com/office/officeart/2005/8/layout/orgChart1"/>
    <dgm:cxn modelId="{E8867F18-85B4-4E62-ACDD-A52618DFFDC1}" type="presParOf" srcId="{6918186E-8E0B-4DC3-8691-4A9EE9717483}" destId="{D1EB44D2-E253-405C-83A4-6A0BE193BFD0}" srcOrd="2" destOrd="0" presId="urn:microsoft.com/office/officeart/2005/8/layout/orgChart1"/>
    <dgm:cxn modelId="{CFF10FBA-98EC-47F9-8FE6-AC586CB08171}" type="presParOf" srcId="{EA16B175-3F16-4D60-8D5F-6318F8AE0842}" destId="{F75B1473-0917-462F-91EA-27E915A78F5A}" srcOrd="2" destOrd="0" presId="urn:microsoft.com/office/officeart/2005/8/layout/orgChart1"/>
    <dgm:cxn modelId="{534CFC95-C8BC-4D14-985F-98CF49E2A237}" type="presParOf" srcId="{EA16B175-3F16-4D60-8D5F-6318F8AE0842}" destId="{D87FD1A5-E4D2-4ECF-A47F-529319976E99}" srcOrd="3" destOrd="0" presId="urn:microsoft.com/office/officeart/2005/8/layout/orgChart1"/>
    <dgm:cxn modelId="{10A3832C-0696-45B1-BCB4-CBA54C097556}" type="presParOf" srcId="{D87FD1A5-E4D2-4ECF-A47F-529319976E99}" destId="{8B700415-5D81-4DA4-894B-64AFFBBAF93C}" srcOrd="0" destOrd="0" presId="urn:microsoft.com/office/officeart/2005/8/layout/orgChart1"/>
    <dgm:cxn modelId="{41100311-7454-4FDD-A3FD-0BD7848DBC90}" type="presParOf" srcId="{8B700415-5D81-4DA4-894B-64AFFBBAF93C}" destId="{DC6A8BD1-B2DC-457D-B9BD-83EBA6F3D557}" srcOrd="0" destOrd="0" presId="urn:microsoft.com/office/officeart/2005/8/layout/orgChart1"/>
    <dgm:cxn modelId="{EE34D202-270A-4588-A792-15867B7FE50B}" type="presParOf" srcId="{8B700415-5D81-4DA4-894B-64AFFBBAF93C}" destId="{1E64E3F6-4353-492E-9D0B-30537B141E20}" srcOrd="1" destOrd="0" presId="urn:microsoft.com/office/officeart/2005/8/layout/orgChart1"/>
    <dgm:cxn modelId="{434EE328-DA20-4D77-900E-2238BBEF2BD0}" type="presParOf" srcId="{D87FD1A5-E4D2-4ECF-A47F-529319976E99}" destId="{212BA30D-0AA0-4844-B5A4-419F98394BCA}" srcOrd="1" destOrd="0" presId="urn:microsoft.com/office/officeart/2005/8/layout/orgChart1"/>
    <dgm:cxn modelId="{A6624813-5210-4E6C-B145-5251E7D28E3C}" type="presParOf" srcId="{D87FD1A5-E4D2-4ECF-A47F-529319976E99}" destId="{2E6A1633-CF83-498A-90F4-35871A47DBB7}" srcOrd="2" destOrd="0" presId="urn:microsoft.com/office/officeart/2005/8/layout/orgChart1"/>
    <dgm:cxn modelId="{7CFF955D-647C-466A-ADCF-BC9FF6006841}" type="presParOf" srcId="{1409A42E-87E0-4E3F-BFF6-FB59A6A2099F}" destId="{F316E6A8-40B7-4F8C-8DCD-0D1CA7706800}" srcOrd="2" destOrd="0" presId="urn:microsoft.com/office/officeart/2005/8/layout/orgChart1"/>
    <dgm:cxn modelId="{D713443D-7285-4823-B183-A648BB485D11}" type="presParOf" srcId="{1BC915C3-5B59-4852-9B7C-A98FA9886751}" destId="{4610EFE8-C3D1-408D-AB35-A791BF14817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9DFEBF-DCB9-43FE-A069-2EB433316656}" type="doc">
      <dgm:prSet loTypeId="urn:microsoft.com/office/officeart/2005/8/layout/hChevron3" loCatId="process" qsTypeId="urn:microsoft.com/office/officeart/2005/8/quickstyle/simple1" qsCatId="simple" csTypeId="urn:microsoft.com/office/officeart/2005/8/colors/accent1_2" csCatId="accent1" phldr="1"/>
      <dgm:spPr/>
    </dgm:pt>
    <dgm:pt modelId="{1A102DBE-E834-4B44-9D24-B47BE9F08FF7}">
      <dgm:prSet phldrT="[Text]"/>
      <dgm:spPr/>
      <dgm:t>
        <a:bodyPr/>
        <a:lstStyle/>
        <a:p>
          <a:r>
            <a:rPr lang="et-EE" dirty="0"/>
            <a:t>1</a:t>
          </a:r>
          <a:endParaRPr lang="en-US" dirty="0"/>
        </a:p>
      </dgm:t>
    </dgm:pt>
    <dgm:pt modelId="{C5CD79EE-4B31-4826-8EDC-6C9B8BE27B19}" type="parTrans" cxnId="{1BEE7A09-A826-492E-B03E-5FB39470F25F}">
      <dgm:prSet/>
      <dgm:spPr/>
      <dgm:t>
        <a:bodyPr/>
        <a:lstStyle/>
        <a:p>
          <a:endParaRPr lang="en-US"/>
        </a:p>
      </dgm:t>
    </dgm:pt>
    <dgm:pt modelId="{94C19E40-EA21-4BE6-9AD5-E48927CB0ED3}" type="sibTrans" cxnId="{1BEE7A09-A826-492E-B03E-5FB39470F25F}">
      <dgm:prSet/>
      <dgm:spPr/>
      <dgm:t>
        <a:bodyPr/>
        <a:lstStyle/>
        <a:p>
          <a:endParaRPr lang="en-US"/>
        </a:p>
      </dgm:t>
    </dgm:pt>
    <dgm:pt modelId="{27623095-DF46-4649-A185-9313D18FE087}">
      <dgm:prSet phldrT="[Text]"/>
      <dgm:spPr/>
      <dgm:t>
        <a:bodyPr/>
        <a:lstStyle/>
        <a:p>
          <a:r>
            <a:rPr lang="et-EE" dirty="0"/>
            <a:t>2</a:t>
          </a:r>
          <a:endParaRPr lang="en-US" dirty="0"/>
        </a:p>
      </dgm:t>
    </dgm:pt>
    <dgm:pt modelId="{2F4AF421-5A3C-48DF-8BE4-17E3B03AD23A}" type="parTrans" cxnId="{C2F90877-3347-40DE-93B5-20EC1358BB71}">
      <dgm:prSet/>
      <dgm:spPr/>
      <dgm:t>
        <a:bodyPr/>
        <a:lstStyle/>
        <a:p>
          <a:endParaRPr lang="en-US"/>
        </a:p>
      </dgm:t>
    </dgm:pt>
    <dgm:pt modelId="{05D47BB5-D724-40A2-9A92-3626BFEF8114}" type="sibTrans" cxnId="{C2F90877-3347-40DE-93B5-20EC1358BB71}">
      <dgm:prSet/>
      <dgm:spPr/>
      <dgm:t>
        <a:bodyPr/>
        <a:lstStyle/>
        <a:p>
          <a:endParaRPr lang="en-US"/>
        </a:p>
      </dgm:t>
    </dgm:pt>
    <dgm:pt modelId="{B5FCA8F7-E209-4754-A397-11438DD393C5}">
      <dgm:prSet phldrT="[Text]"/>
      <dgm:spPr/>
      <dgm:t>
        <a:bodyPr/>
        <a:lstStyle/>
        <a:p>
          <a:r>
            <a:rPr lang="et-EE" dirty="0"/>
            <a:t>3</a:t>
          </a:r>
          <a:endParaRPr lang="en-US" dirty="0"/>
        </a:p>
      </dgm:t>
    </dgm:pt>
    <dgm:pt modelId="{7B653455-B1BD-4C58-8562-75B6B8C019CF}" type="parTrans" cxnId="{8DE3D180-F069-4D39-AF90-3EA71A3B2F6D}">
      <dgm:prSet/>
      <dgm:spPr/>
      <dgm:t>
        <a:bodyPr/>
        <a:lstStyle/>
        <a:p>
          <a:endParaRPr lang="en-US"/>
        </a:p>
      </dgm:t>
    </dgm:pt>
    <dgm:pt modelId="{A91FE35B-9157-4CBC-AC58-3545510C2AF2}" type="sibTrans" cxnId="{8DE3D180-F069-4D39-AF90-3EA71A3B2F6D}">
      <dgm:prSet/>
      <dgm:spPr/>
      <dgm:t>
        <a:bodyPr/>
        <a:lstStyle/>
        <a:p>
          <a:endParaRPr lang="en-US"/>
        </a:p>
      </dgm:t>
    </dgm:pt>
    <dgm:pt modelId="{3937A733-B756-40AB-A9EE-0EDF15762310}">
      <dgm:prSet/>
      <dgm:spPr/>
      <dgm:t>
        <a:bodyPr/>
        <a:lstStyle/>
        <a:p>
          <a:r>
            <a:rPr lang="et-EE" dirty="0"/>
            <a:t>4</a:t>
          </a:r>
          <a:endParaRPr lang="en-US" dirty="0"/>
        </a:p>
      </dgm:t>
    </dgm:pt>
    <dgm:pt modelId="{5C5DEAFE-5285-400E-8D92-5A7B5D8109EA}" type="parTrans" cxnId="{8477A00F-F1B4-4D97-86E7-947192B66267}">
      <dgm:prSet/>
      <dgm:spPr/>
      <dgm:t>
        <a:bodyPr/>
        <a:lstStyle/>
        <a:p>
          <a:endParaRPr lang="en-US"/>
        </a:p>
      </dgm:t>
    </dgm:pt>
    <dgm:pt modelId="{8CCE4DAA-5663-4EC3-A2A2-D6B23961D13B}" type="sibTrans" cxnId="{8477A00F-F1B4-4D97-86E7-947192B66267}">
      <dgm:prSet/>
      <dgm:spPr/>
      <dgm:t>
        <a:bodyPr/>
        <a:lstStyle/>
        <a:p>
          <a:endParaRPr lang="en-US"/>
        </a:p>
      </dgm:t>
    </dgm:pt>
    <dgm:pt modelId="{9F139109-BBBA-4228-9623-E3541E9A6D11}">
      <dgm:prSet/>
      <dgm:spPr/>
      <dgm:t>
        <a:bodyPr/>
        <a:lstStyle/>
        <a:p>
          <a:r>
            <a:rPr lang="et-EE" dirty="0"/>
            <a:t>5</a:t>
          </a:r>
          <a:endParaRPr lang="en-US" dirty="0"/>
        </a:p>
      </dgm:t>
    </dgm:pt>
    <dgm:pt modelId="{BE7875E1-71DD-4861-8FBF-F3DBFBB7A6C0}" type="parTrans" cxnId="{EE62FCCB-E736-4756-B422-A4E1ED9FE199}">
      <dgm:prSet/>
      <dgm:spPr/>
      <dgm:t>
        <a:bodyPr/>
        <a:lstStyle/>
        <a:p>
          <a:endParaRPr lang="en-US"/>
        </a:p>
      </dgm:t>
    </dgm:pt>
    <dgm:pt modelId="{4C4B5194-3A41-4720-86F5-0823F26A9900}" type="sibTrans" cxnId="{EE62FCCB-E736-4756-B422-A4E1ED9FE199}">
      <dgm:prSet/>
      <dgm:spPr/>
      <dgm:t>
        <a:bodyPr/>
        <a:lstStyle/>
        <a:p>
          <a:endParaRPr lang="en-US"/>
        </a:p>
      </dgm:t>
    </dgm:pt>
    <dgm:pt modelId="{084CF11E-EAFA-43A8-84E6-187B2C2C78CB}" type="pres">
      <dgm:prSet presAssocID="{AD9DFEBF-DCB9-43FE-A069-2EB433316656}" presName="Name0" presStyleCnt="0">
        <dgm:presLayoutVars>
          <dgm:dir/>
          <dgm:resizeHandles val="exact"/>
        </dgm:presLayoutVars>
      </dgm:prSet>
      <dgm:spPr/>
    </dgm:pt>
    <dgm:pt modelId="{F10EE3EF-EE2E-429A-80AC-2B10021CB963}" type="pres">
      <dgm:prSet presAssocID="{1A102DBE-E834-4B44-9D24-B47BE9F08FF7}" presName="parTxOnly" presStyleLbl="node1" presStyleIdx="0" presStyleCnt="5">
        <dgm:presLayoutVars>
          <dgm:bulletEnabled val="1"/>
        </dgm:presLayoutVars>
      </dgm:prSet>
      <dgm:spPr/>
    </dgm:pt>
    <dgm:pt modelId="{782B95B8-BAAF-478A-B63E-CDDDD0271E68}" type="pres">
      <dgm:prSet presAssocID="{94C19E40-EA21-4BE6-9AD5-E48927CB0ED3}" presName="parSpace" presStyleCnt="0"/>
      <dgm:spPr/>
    </dgm:pt>
    <dgm:pt modelId="{F56B8E8E-FB7E-41EA-B408-1B02C25CFBA0}" type="pres">
      <dgm:prSet presAssocID="{27623095-DF46-4649-A185-9313D18FE087}" presName="parTxOnly" presStyleLbl="node1" presStyleIdx="1" presStyleCnt="5">
        <dgm:presLayoutVars>
          <dgm:bulletEnabled val="1"/>
        </dgm:presLayoutVars>
      </dgm:prSet>
      <dgm:spPr/>
    </dgm:pt>
    <dgm:pt modelId="{3ED9AAAD-D7AC-4A0D-B66C-4D50A8514E05}" type="pres">
      <dgm:prSet presAssocID="{05D47BB5-D724-40A2-9A92-3626BFEF8114}" presName="parSpace" presStyleCnt="0"/>
      <dgm:spPr/>
    </dgm:pt>
    <dgm:pt modelId="{DE9FC9AC-C44C-4332-AB59-FA1328CD8664}" type="pres">
      <dgm:prSet presAssocID="{B5FCA8F7-E209-4754-A397-11438DD393C5}" presName="parTxOnly" presStyleLbl="node1" presStyleIdx="2" presStyleCnt="5">
        <dgm:presLayoutVars>
          <dgm:bulletEnabled val="1"/>
        </dgm:presLayoutVars>
      </dgm:prSet>
      <dgm:spPr/>
    </dgm:pt>
    <dgm:pt modelId="{9EBA5B21-498C-4FF3-9049-9D0097DEF9FC}" type="pres">
      <dgm:prSet presAssocID="{A91FE35B-9157-4CBC-AC58-3545510C2AF2}" presName="parSpace" presStyleCnt="0"/>
      <dgm:spPr/>
    </dgm:pt>
    <dgm:pt modelId="{376EF0A2-80FD-486F-BC35-2D19C75B2107}" type="pres">
      <dgm:prSet presAssocID="{3937A733-B756-40AB-A9EE-0EDF15762310}" presName="parTxOnly" presStyleLbl="node1" presStyleIdx="3" presStyleCnt="5">
        <dgm:presLayoutVars>
          <dgm:bulletEnabled val="1"/>
        </dgm:presLayoutVars>
      </dgm:prSet>
      <dgm:spPr/>
    </dgm:pt>
    <dgm:pt modelId="{01934B6F-C9F2-4938-97ED-1A423150CA7B}" type="pres">
      <dgm:prSet presAssocID="{8CCE4DAA-5663-4EC3-A2A2-D6B23961D13B}" presName="parSpace" presStyleCnt="0"/>
      <dgm:spPr/>
    </dgm:pt>
    <dgm:pt modelId="{E14FE568-69E1-44BA-BC75-7B52074BA052}" type="pres">
      <dgm:prSet presAssocID="{9F139109-BBBA-4228-9623-E3541E9A6D11}" presName="parTxOnly" presStyleLbl="node1" presStyleIdx="4" presStyleCnt="5">
        <dgm:presLayoutVars>
          <dgm:bulletEnabled val="1"/>
        </dgm:presLayoutVars>
      </dgm:prSet>
      <dgm:spPr/>
    </dgm:pt>
  </dgm:ptLst>
  <dgm:cxnLst>
    <dgm:cxn modelId="{1BEE7A09-A826-492E-B03E-5FB39470F25F}" srcId="{AD9DFEBF-DCB9-43FE-A069-2EB433316656}" destId="{1A102DBE-E834-4B44-9D24-B47BE9F08FF7}" srcOrd="0" destOrd="0" parTransId="{C5CD79EE-4B31-4826-8EDC-6C9B8BE27B19}" sibTransId="{94C19E40-EA21-4BE6-9AD5-E48927CB0ED3}"/>
    <dgm:cxn modelId="{8477A00F-F1B4-4D97-86E7-947192B66267}" srcId="{AD9DFEBF-DCB9-43FE-A069-2EB433316656}" destId="{3937A733-B756-40AB-A9EE-0EDF15762310}" srcOrd="3" destOrd="0" parTransId="{5C5DEAFE-5285-400E-8D92-5A7B5D8109EA}" sibTransId="{8CCE4DAA-5663-4EC3-A2A2-D6B23961D13B}"/>
    <dgm:cxn modelId="{49B03716-C43F-4B8F-89B2-A110719DF6E6}" type="presOf" srcId="{9F139109-BBBA-4228-9623-E3541E9A6D11}" destId="{E14FE568-69E1-44BA-BC75-7B52074BA052}" srcOrd="0" destOrd="0" presId="urn:microsoft.com/office/officeart/2005/8/layout/hChevron3"/>
    <dgm:cxn modelId="{80FB983D-88E0-458B-9512-36D6F1304819}" type="presOf" srcId="{3937A733-B756-40AB-A9EE-0EDF15762310}" destId="{376EF0A2-80FD-486F-BC35-2D19C75B2107}" srcOrd="0" destOrd="0" presId="urn:microsoft.com/office/officeart/2005/8/layout/hChevron3"/>
    <dgm:cxn modelId="{9F2DA261-4D18-428B-8D50-C75840080686}" type="presOf" srcId="{27623095-DF46-4649-A185-9313D18FE087}" destId="{F56B8E8E-FB7E-41EA-B408-1B02C25CFBA0}" srcOrd="0" destOrd="0" presId="urn:microsoft.com/office/officeart/2005/8/layout/hChevron3"/>
    <dgm:cxn modelId="{C2F90877-3347-40DE-93B5-20EC1358BB71}" srcId="{AD9DFEBF-DCB9-43FE-A069-2EB433316656}" destId="{27623095-DF46-4649-A185-9313D18FE087}" srcOrd="1" destOrd="0" parTransId="{2F4AF421-5A3C-48DF-8BE4-17E3B03AD23A}" sibTransId="{05D47BB5-D724-40A2-9A92-3626BFEF8114}"/>
    <dgm:cxn modelId="{8DE3D180-F069-4D39-AF90-3EA71A3B2F6D}" srcId="{AD9DFEBF-DCB9-43FE-A069-2EB433316656}" destId="{B5FCA8F7-E209-4754-A397-11438DD393C5}" srcOrd="2" destOrd="0" parTransId="{7B653455-B1BD-4C58-8562-75B6B8C019CF}" sibTransId="{A91FE35B-9157-4CBC-AC58-3545510C2AF2}"/>
    <dgm:cxn modelId="{9D6DA8A1-D5E6-4F5A-A1CA-8CC941023990}" type="presOf" srcId="{B5FCA8F7-E209-4754-A397-11438DD393C5}" destId="{DE9FC9AC-C44C-4332-AB59-FA1328CD8664}" srcOrd="0" destOrd="0" presId="urn:microsoft.com/office/officeart/2005/8/layout/hChevron3"/>
    <dgm:cxn modelId="{8DE658AC-EE3D-4EBA-B57F-3DA7061DE8B5}" type="presOf" srcId="{AD9DFEBF-DCB9-43FE-A069-2EB433316656}" destId="{084CF11E-EAFA-43A8-84E6-187B2C2C78CB}" srcOrd="0" destOrd="0" presId="urn:microsoft.com/office/officeart/2005/8/layout/hChevron3"/>
    <dgm:cxn modelId="{9860A5BE-8491-49AA-8258-42430931F2BC}" type="presOf" srcId="{1A102DBE-E834-4B44-9D24-B47BE9F08FF7}" destId="{F10EE3EF-EE2E-429A-80AC-2B10021CB963}" srcOrd="0" destOrd="0" presId="urn:microsoft.com/office/officeart/2005/8/layout/hChevron3"/>
    <dgm:cxn modelId="{EE62FCCB-E736-4756-B422-A4E1ED9FE199}" srcId="{AD9DFEBF-DCB9-43FE-A069-2EB433316656}" destId="{9F139109-BBBA-4228-9623-E3541E9A6D11}" srcOrd="4" destOrd="0" parTransId="{BE7875E1-71DD-4861-8FBF-F3DBFBB7A6C0}" sibTransId="{4C4B5194-3A41-4720-86F5-0823F26A9900}"/>
    <dgm:cxn modelId="{6E5B1134-1EB5-4E96-B6EA-75678562DD0F}" type="presParOf" srcId="{084CF11E-EAFA-43A8-84E6-187B2C2C78CB}" destId="{F10EE3EF-EE2E-429A-80AC-2B10021CB963}" srcOrd="0" destOrd="0" presId="urn:microsoft.com/office/officeart/2005/8/layout/hChevron3"/>
    <dgm:cxn modelId="{87A02C1D-9AB5-4683-AD11-4779324F0490}" type="presParOf" srcId="{084CF11E-EAFA-43A8-84E6-187B2C2C78CB}" destId="{782B95B8-BAAF-478A-B63E-CDDDD0271E68}" srcOrd="1" destOrd="0" presId="urn:microsoft.com/office/officeart/2005/8/layout/hChevron3"/>
    <dgm:cxn modelId="{43661230-9758-4DEE-9E9B-9A69D3AAD2EE}" type="presParOf" srcId="{084CF11E-EAFA-43A8-84E6-187B2C2C78CB}" destId="{F56B8E8E-FB7E-41EA-B408-1B02C25CFBA0}" srcOrd="2" destOrd="0" presId="urn:microsoft.com/office/officeart/2005/8/layout/hChevron3"/>
    <dgm:cxn modelId="{0E07219D-23A0-4A4E-96E2-EEB01DAD31AC}" type="presParOf" srcId="{084CF11E-EAFA-43A8-84E6-187B2C2C78CB}" destId="{3ED9AAAD-D7AC-4A0D-B66C-4D50A8514E05}" srcOrd="3" destOrd="0" presId="urn:microsoft.com/office/officeart/2005/8/layout/hChevron3"/>
    <dgm:cxn modelId="{F8F97D8C-4187-4673-BE8D-8E4E81D988A2}" type="presParOf" srcId="{084CF11E-EAFA-43A8-84E6-187B2C2C78CB}" destId="{DE9FC9AC-C44C-4332-AB59-FA1328CD8664}" srcOrd="4" destOrd="0" presId="urn:microsoft.com/office/officeart/2005/8/layout/hChevron3"/>
    <dgm:cxn modelId="{6902C679-6977-47C3-B99C-7B6C28995FDB}" type="presParOf" srcId="{084CF11E-EAFA-43A8-84E6-187B2C2C78CB}" destId="{9EBA5B21-498C-4FF3-9049-9D0097DEF9FC}" srcOrd="5" destOrd="0" presId="urn:microsoft.com/office/officeart/2005/8/layout/hChevron3"/>
    <dgm:cxn modelId="{201D1B00-7FB3-46AD-84E2-8D0AE0149BE8}" type="presParOf" srcId="{084CF11E-EAFA-43A8-84E6-187B2C2C78CB}" destId="{376EF0A2-80FD-486F-BC35-2D19C75B2107}" srcOrd="6" destOrd="0" presId="urn:microsoft.com/office/officeart/2005/8/layout/hChevron3"/>
    <dgm:cxn modelId="{D3D066EB-66D5-4C91-AF92-7D0A8FA8C63B}" type="presParOf" srcId="{084CF11E-EAFA-43A8-84E6-187B2C2C78CB}" destId="{01934B6F-C9F2-4938-97ED-1A423150CA7B}" srcOrd="7" destOrd="0" presId="urn:microsoft.com/office/officeart/2005/8/layout/hChevron3"/>
    <dgm:cxn modelId="{8EFC6B74-6DD9-451B-86E1-7779FB75A918}" type="presParOf" srcId="{084CF11E-EAFA-43A8-84E6-187B2C2C78CB}" destId="{E14FE568-69E1-44BA-BC75-7B52074BA05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DA39AC-9D0D-4D33-B4A0-1171F7C14F3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8D8D371-4AFD-4BA1-B391-7E23FE895604}">
      <dgm:prSet phldrT="[Text]"/>
      <dgm:spPr/>
      <dgm:t>
        <a:bodyPr/>
        <a:lstStyle/>
        <a:p>
          <a:r>
            <a:rPr lang="ru-RU" dirty="0"/>
            <a:t>Хорошо </a:t>
          </a:r>
          <a:endParaRPr lang="en-US" dirty="0"/>
        </a:p>
      </dgm:t>
    </dgm:pt>
    <dgm:pt modelId="{4CE3922E-DF52-4520-9215-D846F819B807}" type="parTrans" cxnId="{6AF396CD-0AD1-4CE0-A800-07541C28341E}">
      <dgm:prSet/>
      <dgm:spPr/>
      <dgm:t>
        <a:bodyPr/>
        <a:lstStyle/>
        <a:p>
          <a:endParaRPr lang="en-US"/>
        </a:p>
      </dgm:t>
    </dgm:pt>
    <dgm:pt modelId="{944406C1-2551-4B54-BA3F-7122DEC952FD}" type="sibTrans" cxnId="{6AF396CD-0AD1-4CE0-A800-07541C28341E}">
      <dgm:prSet/>
      <dgm:spPr/>
      <dgm:t>
        <a:bodyPr/>
        <a:lstStyle/>
        <a:p>
          <a:endParaRPr lang="en-US"/>
        </a:p>
      </dgm:t>
    </dgm:pt>
    <dgm:pt modelId="{7D7583A9-493A-488F-B433-99297A162EC9}">
      <dgm:prSet phldrT="[Text]"/>
      <dgm:spPr/>
      <dgm:t>
        <a:bodyPr/>
        <a:lstStyle/>
        <a:p>
          <a:r>
            <a:rPr lang="ru-RU" dirty="0"/>
            <a:t>Плохо </a:t>
          </a:r>
          <a:endParaRPr lang="en-US" dirty="0"/>
        </a:p>
      </dgm:t>
    </dgm:pt>
    <dgm:pt modelId="{90AE055B-2104-46AA-B672-0EFED6C31034}" type="parTrans" cxnId="{D45E3AE3-BEBC-4597-A72D-5822EDECF4E5}">
      <dgm:prSet/>
      <dgm:spPr/>
      <dgm:t>
        <a:bodyPr/>
        <a:lstStyle/>
        <a:p>
          <a:endParaRPr lang="en-US"/>
        </a:p>
      </dgm:t>
    </dgm:pt>
    <dgm:pt modelId="{94103915-8A59-425A-8979-20DD3FDCBEA2}" type="sibTrans" cxnId="{D45E3AE3-BEBC-4597-A72D-5822EDECF4E5}">
      <dgm:prSet/>
      <dgm:spPr/>
      <dgm:t>
        <a:bodyPr/>
        <a:lstStyle/>
        <a:p>
          <a:endParaRPr lang="en-US"/>
        </a:p>
      </dgm:t>
    </dgm:pt>
    <dgm:pt modelId="{A1F2596D-A178-4170-96B4-79F8E5E2E16B}">
      <dgm:prSet phldrT="[Text]"/>
      <dgm:spPr/>
      <dgm:t>
        <a:bodyPr/>
        <a:lstStyle/>
        <a:p>
          <a:r>
            <a:rPr lang="ru-RU" dirty="0"/>
            <a:t>Не знаю </a:t>
          </a:r>
          <a:endParaRPr lang="en-US" dirty="0"/>
        </a:p>
      </dgm:t>
    </dgm:pt>
    <dgm:pt modelId="{567299B7-4438-4C58-8EF4-51183A6F1278}" type="parTrans" cxnId="{490F7794-F30B-4D07-840C-04064BB4FC11}">
      <dgm:prSet/>
      <dgm:spPr/>
      <dgm:t>
        <a:bodyPr/>
        <a:lstStyle/>
        <a:p>
          <a:endParaRPr lang="en-US"/>
        </a:p>
      </dgm:t>
    </dgm:pt>
    <dgm:pt modelId="{DD86C88E-9B94-4BB7-BAF9-7AB922AEABFF}" type="sibTrans" cxnId="{490F7794-F30B-4D07-840C-04064BB4FC11}">
      <dgm:prSet/>
      <dgm:spPr/>
      <dgm:t>
        <a:bodyPr/>
        <a:lstStyle/>
        <a:p>
          <a:endParaRPr lang="en-US"/>
        </a:p>
      </dgm:t>
    </dgm:pt>
    <dgm:pt modelId="{F322431C-D5EC-492F-B6F7-5479525C447A}" type="pres">
      <dgm:prSet presAssocID="{0CDA39AC-9D0D-4D33-B4A0-1171F7C14F3B}" presName="Name0" presStyleCnt="0">
        <dgm:presLayoutVars>
          <dgm:dir/>
          <dgm:resizeHandles val="exact"/>
        </dgm:presLayoutVars>
      </dgm:prSet>
      <dgm:spPr/>
    </dgm:pt>
    <dgm:pt modelId="{3606CC0F-8715-4CA8-ADED-DFB725C33DE4}" type="pres">
      <dgm:prSet presAssocID="{58D8D371-4AFD-4BA1-B391-7E23FE895604}" presName="composite" presStyleCnt="0"/>
      <dgm:spPr/>
    </dgm:pt>
    <dgm:pt modelId="{8DD1A811-6F4C-4B19-88BA-781C32435879}" type="pres">
      <dgm:prSet presAssocID="{58D8D371-4AFD-4BA1-B391-7E23FE895604}" presName="rect1" presStyleLbl="trAlignAcc1" presStyleIdx="0" presStyleCnt="3">
        <dgm:presLayoutVars>
          <dgm:bulletEnabled val="1"/>
        </dgm:presLayoutVars>
      </dgm:prSet>
      <dgm:spPr/>
    </dgm:pt>
    <dgm:pt modelId="{0C2DDCCB-1EF3-422A-B4A0-DAB5AED6A7A5}" type="pres">
      <dgm:prSet presAssocID="{58D8D371-4AFD-4BA1-B391-7E23FE895604}"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C86813D6-A804-4EF8-8018-1C5C79A103E4}" type="pres">
      <dgm:prSet presAssocID="{944406C1-2551-4B54-BA3F-7122DEC952FD}" presName="sibTrans" presStyleCnt="0"/>
      <dgm:spPr/>
    </dgm:pt>
    <dgm:pt modelId="{8942DED4-0EE9-496F-91DF-2FCB12409575}" type="pres">
      <dgm:prSet presAssocID="{7D7583A9-493A-488F-B433-99297A162EC9}" presName="composite" presStyleCnt="0"/>
      <dgm:spPr/>
    </dgm:pt>
    <dgm:pt modelId="{CB550748-19B0-480D-AE80-5560752C5FD7}" type="pres">
      <dgm:prSet presAssocID="{7D7583A9-493A-488F-B433-99297A162EC9}" presName="rect1" presStyleLbl="trAlignAcc1" presStyleIdx="1" presStyleCnt="3">
        <dgm:presLayoutVars>
          <dgm:bulletEnabled val="1"/>
        </dgm:presLayoutVars>
      </dgm:prSet>
      <dgm:spPr/>
    </dgm:pt>
    <dgm:pt modelId="{DED7148A-498F-457A-A5CA-5E21ED7385BD}" type="pres">
      <dgm:prSet presAssocID="{7D7583A9-493A-488F-B433-99297A162EC9}"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E5939C69-2995-4095-A96A-597D1CC1929C}" type="pres">
      <dgm:prSet presAssocID="{94103915-8A59-425A-8979-20DD3FDCBEA2}" presName="sibTrans" presStyleCnt="0"/>
      <dgm:spPr/>
    </dgm:pt>
    <dgm:pt modelId="{D3D8C033-76B5-4916-B114-4A95B98E4FC4}" type="pres">
      <dgm:prSet presAssocID="{A1F2596D-A178-4170-96B4-79F8E5E2E16B}" presName="composite" presStyleCnt="0"/>
      <dgm:spPr/>
    </dgm:pt>
    <dgm:pt modelId="{932BD558-8B90-42F7-90E6-AF7872A654B2}" type="pres">
      <dgm:prSet presAssocID="{A1F2596D-A178-4170-96B4-79F8E5E2E16B}" presName="rect1" presStyleLbl="trAlignAcc1" presStyleIdx="2" presStyleCnt="3">
        <dgm:presLayoutVars>
          <dgm:bulletEnabled val="1"/>
        </dgm:presLayoutVars>
      </dgm:prSet>
      <dgm:spPr/>
    </dgm:pt>
    <dgm:pt modelId="{7DBFE401-4815-4CBE-9E98-97E6ED0EBB6F}" type="pres">
      <dgm:prSet presAssocID="{A1F2596D-A178-4170-96B4-79F8E5E2E16B}"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14316D8E-AD49-4401-B231-8999339A6253}" type="presOf" srcId="{A1F2596D-A178-4170-96B4-79F8E5E2E16B}" destId="{932BD558-8B90-42F7-90E6-AF7872A654B2}" srcOrd="0" destOrd="0" presId="urn:microsoft.com/office/officeart/2008/layout/PictureStrips"/>
    <dgm:cxn modelId="{490F7794-F30B-4D07-840C-04064BB4FC11}" srcId="{0CDA39AC-9D0D-4D33-B4A0-1171F7C14F3B}" destId="{A1F2596D-A178-4170-96B4-79F8E5E2E16B}" srcOrd="2" destOrd="0" parTransId="{567299B7-4438-4C58-8EF4-51183A6F1278}" sibTransId="{DD86C88E-9B94-4BB7-BAF9-7AB922AEABFF}"/>
    <dgm:cxn modelId="{6AF396CD-0AD1-4CE0-A800-07541C28341E}" srcId="{0CDA39AC-9D0D-4D33-B4A0-1171F7C14F3B}" destId="{58D8D371-4AFD-4BA1-B391-7E23FE895604}" srcOrd="0" destOrd="0" parTransId="{4CE3922E-DF52-4520-9215-D846F819B807}" sibTransId="{944406C1-2551-4B54-BA3F-7122DEC952FD}"/>
    <dgm:cxn modelId="{D45E3AE3-BEBC-4597-A72D-5822EDECF4E5}" srcId="{0CDA39AC-9D0D-4D33-B4A0-1171F7C14F3B}" destId="{7D7583A9-493A-488F-B433-99297A162EC9}" srcOrd="1" destOrd="0" parTransId="{90AE055B-2104-46AA-B672-0EFED6C31034}" sibTransId="{94103915-8A59-425A-8979-20DD3FDCBEA2}"/>
    <dgm:cxn modelId="{E3A35AEE-F0C7-4531-BA22-30C1A3E15F4B}" type="presOf" srcId="{0CDA39AC-9D0D-4D33-B4A0-1171F7C14F3B}" destId="{F322431C-D5EC-492F-B6F7-5479525C447A}" srcOrd="0" destOrd="0" presId="urn:microsoft.com/office/officeart/2008/layout/PictureStrips"/>
    <dgm:cxn modelId="{17FFCAF0-AB4C-4995-A7F8-D12030B292AD}" type="presOf" srcId="{58D8D371-4AFD-4BA1-B391-7E23FE895604}" destId="{8DD1A811-6F4C-4B19-88BA-781C32435879}" srcOrd="0" destOrd="0" presId="urn:microsoft.com/office/officeart/2008/layout/PictureStrips"/>
    <dgm:cxn modelId="{5E6CE9F6-9A6E-49A1-8C41-ED34C2008EF2}" type="presOf" srcId="{7D7583A9-493A-488F-B433-99297A162EC9}" destId="{CB550748-19B0-480D-AE80-5560752C5FD7}" srcOrd="0" destOrd="0" presId="urn:microsoft.com/office/officeart/2008/layout/PictureStrips"/>
    <dgm:cxn modelId="{971CE2AC-9A13-4ECF-9CFD-1D41B969602F}" type="presParOf" srcId="{F322431C-D5EC-492F-B6F7-5479525C447A}" destId="{3606CC0F-8715-4CA8-ADED-DFB725C33DE4}" srcOrd="0" destOrd="0" presId="urn:microsoft.com/office/officeart/2008/layout/PictureStrips"/>
    <dgm:cxn modelId="{17704096-2B15-4E58-B827-71BE5DD8C731}" type="presParOf" srcId="{3606CC0F-8715-4CA8-ADED-DFB725C33DE4}" destId="{8DD1A811-6F4C-4B19-88BA-781C32435879}" srcOrd="0" destOrd="0" presId="urn:microsoft.com/office/officeart/2008/layout/PictureStrips"/>
    <dgm:cxn modelId="{04E14AB6-BE56-4968-8758-A3D922825A02}" type="presParOf" srcId="{3606CC0F-8715-4CA8-ADED-DFB725C33DE4}" destId="{0C2DDCCB-1EF3-422A-B4A0-DAB5AED6A7A5}" srcOrd="1" destOrd="0" presId="urn:microsoft.com/office/officeart/2008/layout/PictureStrips"/>
    <dgm:cxn modelId="{438112E2-9B1A-4655-B94C-F22BFB9986E8}" type="presParOf" srcId="{F322431C-D5EC-492F-B6F7-5479525C447A}" destId="{C86813D6-A804-4EF8-8018-1C5C79A103E4}" srcOrd="1" destOrd="0" presId="urn:microsoft.com/office/officeart/2008/layout/PictureStrips"/>
    <dgm:cxn modelId="{6F10A1AA-6C2F-41AC-A093-856AFB5F058E}" type="presParOf" srcId="{F322431C-D5EC-492F-B6F7-5479525C447A}" destId="{8942DED4-0EE9-496F-91DF-2FCB12409575}" srcOrd="2" destOrd="0" presId="urn:microsoft.com/office/officeart/2008/layout/PictureStrips"/>
    <dgm:cxn modelId="{B617CFDA-EB12-43BD-85B3-BDF6EF79B109}" type="presParOf" srcId="{8942DED4-0EE9-496F-91DF-2FCB12409575}" destId="{CB550748-19B0-480D-AE80-5560752C5FD7}" srcOrd="0" destOrd="0" presId="urn:microsoft.com/office/officeart/2008/layout/PictureStrips"/>
    <dgm:cxn modelId="{8D38884E-F1F9-4609-915F-79964F97E1FD}" type="presParOf" srcId="{8942DED4-0EE9-496F-91DF-2FCB12409575}" destId="{DED7148A-498F-457A-A5CA-5E21ED7385BD}" srcOrd="1" destOrd="0" presId="urn:microsoft.com/office/officeart/2008/layout/PictureStrips"/>
    <dgm:cxn modelId="{01FE3BB7-6D2D-4EB5-BF92-F10BBDBFB359}" type="presParOf" srcId="{F322431C-D5EC-492F-B6F7-5479525C447A}" destId="{E5939C69-2995-4095-A96A-597D1CC1929C}" srcOrd="3" destOrd="0" presId="urn:microsoft.com/office/officeart/2008/layout/PictureStrips"/>
    <dgm:cxn modelId="{D482FA13-941D-420A-AA84-BCF843781897}" type="presParOf" srcId="{F322431C-D5EC-492F-B6F7-5479525C447A}" destId="{D3D8C033-76B5-4916-B114-4A95B98E4FC4}" srcOrd="4" destOrd="0" presId="urn:microsoft.com/office/officeart/2008/layout/PictureStrips"/>
    <dgm:cxn modelId="{F3C06B64-11FE-4CED-8C43-AFC3C8C74FA1}" type="presParOf" srcId="{D3D8C033-76B5-4916-B114-4A95B98E4FC4}" destId="{932BD558-8B90-42F7-90E6-AF7872A654B2}" srcOrd="0" destOrd="0" presId="urn:microsoft.com/office/officeart/2008/layout/PictureStrips"/>
    <dgm:cxn modelId="{19DFEB7C-EBFD-4816-A9B5-4A47DC7D0972}" type="presParOf" srcId="{D3D8C033-76B5-4916-B114-4A95B98E4FC4}" destId="{7DBFE401-4815-4CBE-9E98-97E6ED0EBB6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DA39AC-9D0D-4D33-B4A0-1171F7C14F3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8D8D371-4AFD-4BA1-B391-7E23FE895604}">
      <dgm:prSet phldrT="[Text]"/>
      <dgm:spPr/>
      <dgm:t>
        <a:bodyPr/>
        <a:lstStyle/>
        <a:p>
          <a:r>
            <a:rPr lang="ru-RU" dirty="0"/>
            <a:t>Хорошо </a:t>
          </a:r>
          <a:endParaRPr lang="en-US" dirty="0"/>
        </a:p>
      </dgm:t>
    </dgm:pt>
    <dgm:pt modelId="{4CE3922E-DF52-4520-9215-D846F819B807}" type="parTrans" cxnId="{6AF396CD-0AD1-4CE0-A800-07541C28341E}">
      <dgm:prSet/>
      <dgm:spPr/>
      <dgm:t>
        <a:bodyPr/>
        <a:lstStyle/>
        <a:p>
          <a:endParaRPr lang="en-US"/>
        </a:p>
      </dgm:t>
    </dgm:pt>
    <dgm:pt modelId="{944406C1-2551-4B54-BA3F-7122DEC952FD}" type="sibTrans" cxnId="{6AF396CD-0AD1-4CE0-A800-07541C28341E}">
      <dgm:prSet/>
      <dgm:spPr/>
      <dgm:t>
        <a:bodyPr/>
        <a:lstStyle/>
        <a:p>
          <a:endParaRPr lang="en-US"/>
        </a:p>
      </dgm:t>
    </dgm:pt>
    <dgm:pt modelId="{7D7583A9-493A-488F-B433-99297A162EC9}">
      <dgm:prSet phldrT="[Text]"/>
      <dgm:spPr/>
      <dgm:t>
        <a:bodyPr/>
        <a:lstStyle/>
        <a:p>
          <a:r>
            <a:rPr lang="ru-RU" dirty="0"/>
            <a:t>Не знаю </a:t>
          </a:r>
          <a:endParaRPr lang="en-US" dirty="0"/>
        </a:p>
      </dgm:t>
    </dgm:pt>
    <dgm:pt modelId="{90AE055B-2104-46AA-B672-0EFED6C31034}" type="parTrans" cxnId="{D45E3AE3-BEBC-4597-A72D-5822EDECF4E5}">
      <dgm:prSet/>
      <dgm:spPr/>
      <dgm:t>
        <a:bodyPr/>
        <a:lstStyle/>
        <a:p>
          <a:endParaRPr lang="en-US"/>
        </a:p>
      </dgm:t>
    </dgm:pt>
    <dgm:pt modelId="{94103915-8A59-425A-8979-20DD3FDCBEA2}" type="sibTrans" cxnId="{D45E3AE3-BEBC-4597-A72D-5822EDECF4E5}">
      <dgm:prSet/>
      <dgm:spPr/>
      <dgm:t>
        <a:bodyPr/>
        <a:lstStyle/>
        <a:p>
          <a:endParaRPr lang="en-US"/>
        </a:p>
      </dgm:t>
    </dgm:pt>
    <dgm:pt modelId="{A1F2596D-A178-4170-96B4-79F8E5E2E16B}">
      <dgm:prSet phldrT="[Text]"/>
      <dgm:spPr/>
      <dgm:t>
        <a:bodyPr/>
        <a:lstStyle/>
        <a:p>
          <a:r>
            <a:rPr lang="ru-RU" dirty="0"/>
            <a:t>Плохо </a:t>
          </a:r>
          <a:endParaRPr lang="en-US" dirty="0"/>
        </a:p>
      </dgm:t>
    </dgm:pt>
    <dgm:pt modelId="{567299B7-4438-4C58-8EF4-51183A6F1278}" type="parTrans" cxnId="{490F7794-F30B-4D07-840C-04064BB4FC11}">
      <dgm:prSet/>
      <dgm:spPr/>
      <dgm:t>
        <a:bodyPr/>
        <a:lstStyle/>
        <a:p>
          <a:endParaRPr lang="en-US"/>
        </a:p>
      </dgm:t>
    </dgm:pt>
    <dgm:pt modelId="{DD86C88E-9B94-4BB7-BAF9-7AB922AEABFF}" type="sibTrans" cxnId="{490F7794-F30B-4D07-840C-04064BB4FC11}">
      <dgm:prSet/>
      <dgm:spPr/>
      <dgm:t>
        <a:bodyPr/>
        <a:lstStyle/>
        <a:p>
          <a:endParaRPr lang="en-US"/>
        </a:p>
      </dgm:t>
    </dgm:pt>
    <dgm:pt modelId="{F322431C-D5EC-492F-B6F7-5479525C447A}" type="pres">
      <dgm:prSet presAssocID="{0CDA39AC-9D0D-4D33-B4A0-1171F7C14F3B}" presName="Name0" presStyleCnt="0">
        <dgm:presLayoutVars>
          <dgm:dir/>
          <dgm:resizeHandles val="exact"/>
        </dgm:presLayoutVars>
      </dgm:prSet>
      <dgm:spPr/>
    </dgm:pt>
    <dgm:pt modelId="{3606CC0F-8715-4CA8-ADED-DFB725C33DE4}" type="pres">
      <dgm:prSet presAssocID="{58D8D371-4AFD-4BA1-B391-7E23FE895604}" presName="composite" presStyleCnt="0"/>
      <dgm:spPr/>
    </dgm:pt>
    <dgm:pt modelId="{8DD1A811-6F4C-4B19-88BA-781C32435879}" type="pres">
      <dgm:prSet presAssocID="{58D8D371-4AFD-4BA1-B391-7E23FE895604}" presName="rect1" presStyleLbl="trAlignAcc1" presStyleIdx="0" presStyleCnt="3">
        <dgm:presLayoutVars>
          <dgm:bulletEnabled val="1"/>
        </dgm:presLayoutVars>
      </dgm:prSet>
      <dgm:spPr/>
    </dgm:pt>
    <dgm:pt modelId="{0C2DDCCB-1EF3-422A-B4A0-DAB5AED6A7A5}" type="pres">
      <dgm:prSet presAssocID="{58D8D371-4AFD-4BA1-B391-7E23FE895604}"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C86813D6-A804-4EF8-8018-1C5C79A103E4}" type="pres">
      <dgm:prSet presAssocID="{944406C1-2551-4B54-BA3F-7122DEC952FD}" presName="sibTrans" presStyleCnt="0"/>
      <dgm:spPr/>
    </dgm:pt>
    <dgm:pt modelId="{8942DED4-0EE9-496F-91DF-2FCB12409575}" type="pres">
      <dgm:prSet presAssocID="{7D7583A9-493A-488F-B433-99297A162EC9}" presName="composite" presStyleCnt="0"/>
      <dgm:spPr/>
    </dgm:pt>
    <dgm:pt modelId="{CB550748-19B0-480D-AE80-5560752C5FD7}" type="pres">
      <dgm:prSet presAssocID="{7D7583A9-493A-488F-B433-99297A162EC9}" presName="rect1" presStyleLbl="trAlignAcc1" presStyleIdx="1" presStyleCnt="3">
        <dgm:presLayoutVars>
          <dgm:bulletEnabled val="1"/>
        </dgm:presLayoutVars>
      </dgm:prSet>
      <dgm:spPr/>
    </dgm:pt>
    <dgm:pt modelId="{DED7148A-498F-457A-A5CA-5E21ED7385BD}" type="pres">
      <dgm:prSet presAssocID="{7D7583A9-493A-488F-B433-99297A162EC9}"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E5939C69-2995-4095-A96A-597D1CC1929C}" type="pres">
      <dgm:prSet presAssocID="{94103915-8A59-425A-8979-20DD3FDCBEA2}" presName="sibTrans" presStyleCnt="0"/>
      <dgm:spPr/>
    </dgm:pt>
    <dgm:pt modelId="{D3D8C033-76B5-4916-B114-4A95B98E4FC4}" type="pres">
      <dgm:prSet presAssocID="{A1F2596D-A178-4170-96B4-79F8E5E2E16B}" presName="composite" presStyleCnt="0"/>
      <dgm:spPr/>
    </dgm:pt>
    <dgm:pt modelId="{932BD558-8B90-42F7-90E6-AF7872A654B2}" type="pres">
      <dgm:prSet presAssocID="{A1F2596D-A178-4170-96B4-79F8E5E2E16B}" presName="rect1" presStyleLbl="trAlignAcc1" presStyleIdx="2" presStyleCnt="3">
        <dgm:presLayoutVars>
          <dgm:bulletEnabled val="1"/>
        </dgm:presLayoutVars>
      </dgm:prSet>
      <dgm:spPr/>
    </dgm:pt>
    <dgm:pt modelId="{7DBFE401-4815-4CBE-9E98-97E6ED0EBB6F}" type="pres">
      <dgm:prSet presAssocID="{A1F2596D-A178-4170-96B4-79F8E5E2E16B}"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14316D8E-AD49-4401-B231-8999339A6253}" type="presOf" srcId="{A1F2596D-A178-4170-96B4-79F8E5E2E16B}" destId="{932BD558-8B90-42F7-90E6-AF7872A654B2}" srcOrd="0" destOrd="0" presId="urn:microsoft.com/office/officeart/2008/layout/PictureStrips"/>
    <dgm:cxn modelId="{490F7794-F30B-4D07-840C-04064BB4FC11}" srcId="{0CDA39AC-9D0D-4D33-B4A0-1171F7C14F3B}" destId="{A1F2596D-A178-4170-96B4-79F8E5E2E16B}" srcOrd="2" destOrd="0" parTransId="{567299B7-4438-4C58-8EF4-51183A6F1278}" sibTransId="{DD86C88E-9B94-4BB7-BAF9-7AB922AEABFF}"/>
    <dgm:cxn modelId="{6AF396CD-0AD1-4CE0-A800-07541C28341E}" srcId="{0CDA39AC-9D0D-4D33-B4A0-1171F7C14F3B}" destId="{58D8D371-4AFD-4BA1-B391-7E23FE895604}" srcOrd="0" destOrd="0" parTransId="{4CE3922E-DF52-4520-9215-D846F819B807}" sibTransId="{944406C1-2551-4B54-BA3F-7122DEC952FD}"/>
    <dgm:cxn modelId="{D45E3AE3-BEBC-4597-A72D-5822EDECF4E5}" srcId="{0CDA39AC-9D0D-4D33-B4A0-1171F7C14F3B}" destId="{7D7583A9-493A-488F-B433-99297A162EC9}" srcOrd="1" destOrd="0" parTransId="{90AE055B-2104-46AA-B672-0EFED6C31034}" sibTransId="{94103915-8A59-425A-8979-20DD3FDCBEA2}"/>
    <dgm:cxn modelId="{E3A35AEE-F0C7-4531-BA22-30C1A3E15F4B}" type="presOf" srcId="{0CDA39AC-9D0D-4D33-B4A0-1171F7C14F3B}" destId="{F322431C-D5EC-492F-B6F7-5479525C447A}" srcOrd="0" destOrd="0" presId="urn:microsoft.com/office/officeart/2008/layout/PictureStrips"/>
    <dgm:cxn modelId="{17FFCAF0-AB4C-4995-A7F8-D12030B292AD}" type="presOf" srcId="{58D8D371-4AFD-4BA1-B391-7E23FE895604}" destId="{8DD1A811-6F4C-4B19-88BA-781C32435879}" srcOrd="0" destOrd="0" presId="urn:microsoft.com/office/officeart/2008/layout/PictureStrips"/>
    <dgm:cxn modelId="{5E6CE9F6-9A6E-49A1-8C41-ED34C2008EF2}" type="presOf" srcId="{7D7583A9-493A-488F-B433-99297A162EC9}" destId="{CB550748-19B0-480D-AE80-5560752C5FD7}" srcOrd="0" destOrd="0" presId="urn:microsoft.com/office/officeart/2008/layout/PictureStrips"/>
    <dgm:cxn modelId="{971CE2AC-9A13-4ECF-9CFD-1D41B969602F}" type="presParOf" srcId="{F322431C-D5EC-492F-B6F7-5479525C447A}" destId="{3606CC0F-8715-4CA8-ADED-DFB725C33DE4}" srcOrd="0" destOrd="0" presId="urn:microsoft.com/office/officeart/2008/layout/PictureStrips"/>
    <dgm:cxn modelId="{17704096-2B15-4E58-B827-71BE5DD8C731}" type="presParOf" srcId="{3606CC0F-8715-4CA8-ADED-DFB725C33DE4}" destId="{8DD1A811-6F4C-4B19-88BA-781C32435879}" srcOrd="0" destOrd="0" presId="urn:microsoft.com/office/officeart/2008/layout/PictureStrips"/>
    <dgm:cxn modelId="{04E14AB6-BE56-4968-8758-A3D922825A02}" type="presParOf" srcId="{3606CC0F-8715-4CA8-ADED-DFB725C33DE4}" destId="{0C2DDCCB-1EF3-422A-B4A0-DAB5AED6A7A5}" srcOrd="1" destOrd="0" presId="urn:microsoft.com/office/officeart/2008/layout/PictureStrips"/>
    <dgm:cxn modelId="{438112E2-9B1A-4655-B94C-F22BFB9986E8}" type="presParOf" srcId="{F322431C-D5EC-492F-B6F7-5479525C447A}" destId="{C86813D6-A804-4EF8-8018-1C5C79A103E4}" srcOrd="1" destOrd="0" presId="urn:microsoft.com/office/officeart/2008/layout/PictureStrips"/>
    <dgm:cxn modelId="{6F10A1AA-6C2F-41AC-A093-856AFB5F058E}" type="presParOf" srcId="{F322431C-D5EC-492F-B6F7-5479525C447A}" destId="{8942DED4-0EE9-496F-91DF-2FCB12409575}" srcOrd="2" destOrd="0" presId="urn:microsoft.com/office/officeart/2008/layout/PictureStrips"/>
    <dgm:cxn modelId="{B617CFDA-EB12-43BD-85B3-BDF6EF79B109}" type="presParOf" srcId="{8942DED4-0EE9-496F-91DF-2FCB12409575}" destId="{CB550748-19B0-480D-AE80-5560752C5FD7}" srcOrd="0" destOrd="0" presId="urn:microsoft.com/office/officeart/2008/layout/PictureStrips"/>
    <dgm:cxn modelId="{8D38884E-F1F9-4609-915F-79964F97E1FD}" type="presParOf" srcId="{8942DED4-0EE9-496F-91DF-2FCB12409575}" destId="{DED7148A-498F-457A-A5CA-5E21ED7385BD}" srcOrd="1" destOrd="0" presId="urn:microsoft.com/office/officeart/2008/layout/PictureStrips"/>
    <dgm:cxn modelId="{01FE3BB7-6D2D-4EB5-BF92-F10BBDBFB359}" type="presParOf" srcId="{F322431C-D5EC-492F-B6F7-5479525C447A}" destId="{E5939C69-2995-4095-A96A-597D1CC1929C}" srcOrd="3" destOrd="0" presId="urn:microsoft.com/office/officeart/2008/layout/PictureStrips"/>
    <dgm:cxn modelId="{D482FA13-941D-420A-AA84-BCF843781897}" type="presParOf" srcId="{F322431C-D5EC-492F-B6F7-5479525C447A}" destId="{D3D8C033-76B5-4916-B114-4A95B98E4FC4}" srcOrd="4" destOrd="0" presId="urn:microsoft.com/office/officeart/2008/layout/PictureStrips"/>
    <dgm:cxn modelId="{F3C06B64-11FE-4CED-8C43-AFC3C8C74FA1}" type="presParOf" srcId="{D3D8C033-76B5-4916-B114-4A95B98E4FC4}" destId="{932BD558-8B90-42F7-90E6-AF7872A654B2}" srcOrd="0" destOrd="0" presId="urn:microsoft.com/office/officeart/2008/layout/PictureStrips"/>
    <dgm:cxn modelId="{19DFEB7C-EBFD-4816-A9B5-4A47DC7D0972}" type="presParOf" srcId="{D3D8C033-76B5-4916-B114-4A95B98E4FC4}" destId="{7DBFE401-4815-4CBE-9E98-97E6ED0EBB6F}"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57B1C9-A300-44D7-8F0B-93CFAF9C75B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t-EE"/>
        </a:p>
      </dgm:t>
    </dgm:pt>
    <dgm:pt modelId="{2B5BC35C-14BB-4624-BC63-589BDC561335}">
      <dgm:prSet phldrT="[Text]"/>
      <dgm:spPr>
        <a:solidFill>
          <a:srgbClr val="FFFF00"/>
        </a:solidFill>
      </dgm:spPr>
      <dgm:t>
        <a:bodyPr/>
        <a:lstStyle/>
        <a:p>
          <a:r>
            <a:rPr lang="ru-RU" b="1" dirty="0">
              <a:solidFill>
                <a:schemeClr val="tx1"/>
              </a:solidFill>
            </a:rPr>
            <a:t>Вовлечение</a:t>
          </a:r>
          <a:endParaRPr lang="et-EE" b="1" dirty="0">
            <a:solidFill>
              <a:schemeClr val="tx1"/>
            </a:solidFill>
          </a:endParaRPr>
        </a:p>
      </dgm:t>
    </dgm:pt>
    <dgm:pt modelId="{B946787B-8A6D-49CA-B58A-3203A61F166E}" type="parTrans" cxnId="{F2E2332C-0966-4A5F-AEAF-D3E1BCC7A85A}">
      <dgm:prSet/>
      <dgm:spPr/>
      <dgm:t>
        <a:bodyPr/>
        <a:lstStyle/>
        <a:p>
          <a:endParaRPr lang="et-EE"/>
        </a:p>
      </dgm:t>
    </dgm:pt>
    <dgm:pt modelId="{9C2899DC-325F-4D3A-B099-1C18C59D104F}" type="sibTrans" cxnId="{F2E2332C-0966-4A5F-AEAF-D3E1BCC7A85A}">
      <dgm:prSet/>
      <dgm:spPr>
        <a:solidFill>
          <a:schemeClr val="tx1"/>
        </a:solidFill>
      </dgm:spPr>
      <dgm:t>
        <a:bodyPr/>
        <a:lstStyle/>
        <a:p>
          <a:endParaRPr lang="et-EE"/>
        </a:p>
      </dgm:t>
    </dgm:pt>
    <dgm:pt modelId="{33704E0D-DA6B-432B-A2EB-934AB3001BC3}">
      <dgm:prSet phldrT="[Text]"/>
      <dgm:spPr>
        <a:solidFill>
          <a:srgbClr val="FF0000"/>
        </a:solidFill>
      </dgm:spPr>
      <dgm:t>
        <a:bodyPr/>
        <a:lstStyle/>
        <a:p>
          <a:r>
            <a:rPr lang="ru-RU" b="1" dirty="0"/>
            <a:t>Управление на основе накопленных знаний</a:t>
          </a:r>
          <a:endParaRPr lang="et-EE" b="1" dirty="0"/>
        </a:p>
      </dgm:t>
    </dgm:pt>
    <dgm:pt modelId="{4F48E5FA-37B9-4918-BA07-377B8D761036}" type="parTrans" cxnId="{6DF6D16C-BDAD-412B-8A39-552DC6B7E9A5}">
      <dgm:prSet/>
      <dgm:spPr/>
      <dgm:t>
        <a:bodyPr/>
        <a:lstStyle/>
        <a:p>
          <a:endParaRPr lang="et-EE"/>
        </a:p>
      </dgm:t>
    </dgm:pt>
    <dgm:pt modelId="{3821CBB7-ADE4-4B5B-9008-A57544B7961F}" type="sibTrans" cxnId="{6DF6D16C-BDAD-412B-8A39-552DC6B7E9A5}">
      <dgm:prSet/>
      <dgm:spPr>
        <a:solidFill>
          <a:schemeClr val="tx1"/>
        </a:solidFill>
      </dgm:spPr>
      <dgm:t>
        <a:bodyPr/>
        <a:lstStyle/>
        <a:p>
          <a:endParaRPr lang="et-EE"/>
        </a:p>
      </dgm:t>
    </dgm:pt>
    <dgm:pt modelId="{DF5EDA20-E695-4D6B-AC64-9E08EEC94E51}">
      <dgm:prSet phldrT="[Text]"/>
      <dgm:spPr>
        <a:solidFill>
          <a:srgbClr val="92D050"/>
        </a:solidFill>
      </dgm:spPr>
      <dgm:t>
        <a:bodyPr/>
        <a:lstStyle/>
        <a:p>
          <a:r>
            <a:rPr lang="ru-RU" b="1" dirty="0">
              <a:solidFill>
                <a:schemeClr val="tx1"/>
              </a:solidFill>
            </a:rPr>
            <a:t>Оценка влияния</a:t>
          </a:r>
          <a:endParaRPr lang="et-EE" b="1" dirty="0">
            <a:solidFill>
              <a:schemeClr val="tx1"/>
            </a:solidFill>
          </a:endParaRPr>
        </a:p>
      </dgm:t>
    </dgm:pt>
    <dgm:pt modelId="{8459DCA7-0E4C-4FAC-83C9-9C352F471EC1}" type="parTrans" cxnId="{1900EFE5-465E-4D6C-84C5-BEB6BE246A5B}">
      <dgm:prSet/>
      <dgm:spPr/>
      <dgm:t>
        <a:bodyPr/>
        <a:lstStyle/>
        <a:p>
          <a:endParaRPr lang="et-EE"/>
        </a:p>
      </dgm:t>
    </dgm:pt>
    <dgm:pt modelId="{2022E92B-99A3-452A-97AC-AD188164E9FD}" type="sibTrans" cxnId="{1900EFE5-465E-4D6C-84C5-BEB6BE246A5B}">
      <dgm:prSet/>
      <dgm:spPr>
        <a:solidFill>
          <a:schemeClr val="tx1"/>
        </a:solidFill>
      </dgm:spPr>
      <dgm:t>
        <a:bodyPr/>
        <a:lstStyle/>
        <a:p>
          <a:endParaRPr lang="et-EE"/>
        </a:p>
      </dgm:t>
    </dgm:pt>
    <dgm:pt modelId="{DD989BE1-DC12-4889-A5F5-6E6C10736749}" type="pres">
      <dgm:prSet presAssocID="{CD57B1C9-A300-44D7-8F0B-93CFAF9C75B8}" presName="Name0" presStyleCnt="0">
        <dgm:presLayoutVars>
          <dgm:dir/>
          <dgm:resizeHandles val="exact"/>
        </dgm:presLayoutVars>
      </dgm:prSet>
      <dgm:spPr/>
    </dgm:pt>
    <dgm:pt modelId="{AE2AD3A3-8196-42D3-AAF3-2D0793693503}" type="pres">
      <dgm:prSet presAssocID="{2B5BC35C-14BB-4624-BC63-589BDC561335}" presName="node" presStyleLbl="node1" presStyleIdx="0" presStyleCnt="3">
        <dgm:presLayoutVars>
          <dgm:bulletEnabled val="1"/>
        </dgm:presLayoutVars>
      </dgm:prSet>
      <dgm:spPr/>
    </dgm:pt>
    <dgm:pt modelId="{E7387689-D816-4794-B8B9-EBC0358B37E7}" type="pres">
      <dgm:prSet presAssocID="{9C2899DC-325F-4D3A-B099-1C18C59D104F}" presName="sibTrans" presStyleLbl="sibTrans2D1" presStyleIdx="0" presStyleCnt="3"/>
      <dgm:spPr/>
    </dgm:pt>
    <dgm:pt modelId="{B1A583B3-0427-40C9-87A7-E43F5D5EE3C2}" type="pres">
      <dgm:prSet presAssocID="{9C2899DC-325F-4D3A-B099-1C18C59D104F}" presName="connectorText" presStyleLbl="sibTrans2D1" presStyleIdx="0" presStyleCnt="3"/>
      <dgm:spPr/>
    </dgm:pt>
    <dgm:pt modelId="{D1AF470C-38AE-46CB-B963-3339EB256841}" type="pres">
      <dgm:prSet presAssocID="{33704E0D-DA6B-432B-A2EB-934AB3001BC3}" presName="node" presStyleLbl="node1" presStyleIdx="1" presStyleCnt="3">
        <dgm:presLayoutVars>
          <dgm:bulletEnabled val="1"/>
        </dgm:presLayoutVars>
      </dgm:prSet>
      <dgm:spPr/>
    </dgm:pt>
    <dgm:pt modelId="{23D3BB3F-A4E8-493D-AC91-3C6C9A44EC51}" type="pres">
      <dgm:prSet presAssocID="{3821CBB7-ADE4-4B5B-9008-A57544B7961F}" presName="sibTrans" presStyleLbl="sibTrans2D1" presStyleIdx="1" presStyleCnt="3"/>
      <dgm:spPr/>
    </dgm:pt>
    <dgm:pt modelId="{C2C608BF-0E71-4A4C-8340-4D780EE48DC4}" type="pres">
      <dgm:prSet presAssocID="{3821CBB7-ADE4-4B5B-9008-A57544B7961F}" presName="connectorText" presStyleLbl="sibTrans2D1" presStyleIdx="1" presStyleCnt="3"/>
      <dgm:spPr/>
    </dgm:pt>
    <dgm:pt modelId="{DF318911-1699-4278-BFAC-27DD0C431633}" type="pres">
      <dgm:prSet presAssocID="{DF5EDA20-E695-4D6B-AC64-9E08EEC94E51}" presName="node" presStyleLbl="node1" presStyleIdx="2" presStyleCnt="3">
        <dgm:presLayoutVars>
          <dgm:bulletEnabled val="1"/>
        </dgm:presLayoutVars>
      </dgm:prSet>
      <dgm:spPr/>
    </dgm:pt>
    <dgm:pt modelId="{01049D6A-E2CE-45C5-A8BA-50E7AACC4684}" type="pres">
      <dgm:prSet presAssocID="{2022E92B-99A3-452A-97AC-AD188164E9FD}" presName="sibTrans" presStyleLbl="sibTrans2D1" presStyleIdx="2" presStyleCnt="3"/>
      <dgm:spPr/>
    </dgm:pt>
    <dgm:pt modelId="{790E68C2-5CBA-42F3-B4E5-395C17510677}" type="pres">
      <dgm:prSet presAssocID="{2022E92B-99A3-452A-97AC-AD188164E9FD}" presName="connectorText" presStyleLbl="sibTrans2D1" presStyleIdx="2" presStyleCnt="3"/>
      <dgm:spPr/>
    </dgm:pt>
  </dgm:ptLst>
  <dgm:cxnLst>
    <dgm:cxn modelId="{3A90D80A-4377-4E73-BA20-D8903FB320D3}" type="presOf" srcId="{9C2899DC-325F-4D3A-B099-1C18C59D104F}" destId="{B1A583B3-0427-40C9-87A7-E43F5D5EE3C2}" srcOrd="1" destOrd="0" presId="urn:microsoft.com/office/officeart/2005/8/layout/cycle7"/>
    <dgm:cxn modelId="{54B4251A-BA41-42E3-BB0F-CAF6020DE008}" type="presOf" srcId="{3821CBB7-ADE4-4B5B-9008-A57544B7961F}" destId="{23D3BB3F-A4E8-493D-AC91-3C6C9A44EC51}" srcOrd="0" destOrd="0" presId="urn:microsoft.com/office/officeart/2005/8/layout/cycle7"/>
    <dgm:cxn modelId="{F2E2332C-0966-4A5F-AEAF-D3E1BCC7A85A}" srcId="{CD57B1C9-A300-44D7-8F0B-93CFAF9C75B8}" destId="{2B5BC35C-14BB-4624-BC63-589BDC561335}" srcOrd="0" destOrd="0" parTransId="{B946787B-8A6D-49CA-B58A-3203A61F166E}" sibTransId="{9C2899DC-325F-4D3A-B099-1C18C59D104F}"/>
    <dgm:cxn modelId="{4FDA2632-B5CD-44D0-A8F4-4283BE6AE5AB}" type="presOf" srcId="{2022E92B-99A3-452A-97AC-AD188164E9FD}" destId="{790E68C2-5CBA-42F3-B4E5-395C17510677}" srcOrd="1" destOrd="0" presId="urn:microsoft.com/office/officeart/2005/8/layout/cycle7"/>
    <dgm:cxn modelId="{C1264735-3478-4EB6-8E1A-7A18A17D0975}" type="presOf" srcId="{DF5EDA20-E695-4D6B-AC64-9E08EEC94E51}" destId="{DF318911-1699-4278-BFAC-27DD0C431633}" srcOrd="0" destOrd="0" presId="urn:microsoft.com/office/officeart/2005/8/layout/cycle7"/>
    <dgm:cxn modelId="{198ABC35-CCA5-44E8-9E07-419BEBFD1638}" type="presOf" srcId="{2B5BC35C-14BB-4624-BC63-589BDC561335}" destId="{AE2AD3A3-8196-42D3-AAF3-2D0793693503}" srcOrd="0" destOrd="0" presId="urn:microsoft.com/office/officeart/2005/8/layout/cycle7"/>
    <dgm:cxn modelId="{0E199462-AA8E-468A-A8F5-508D269D8EE8}" type="presOf" srcId="{CD57B1C9-A300-44D7-8F0B-93CFAF9C75B8}" destId="{DD989BE1-DC12-4889-A5F5-6E6C10736749}" srcOrd="0" destOrd="0" presId="urn:microsoft.com/office/officeart/2005/8/layout/cycle7"/>
    <dgm:cxn modelId="{2E9F0064-39AC-446F-A38A-2E3D511748D3}" type="presOf" srcId="{3821CBB7-ADE4-4B5B-9008-A57544B7961F}" destId="{C2C608BF-0E71-4A4C-8340-4D780EE48DC4}" srcOrd="1" destOrd="0" presId="urn:microsoft.com/office/officeart/2005/8/layout/cycle7"/>
    <dgm:cxn modelId="{6DF6D16C-BDAD-412B-8A39-552DC6B7E9A5}" srcId="{CD57B1C9-A300-44D7-8F0B-93CFAF9C75B8}" destId="{33704E0D-DA6B-432B-A2EB-934AB3001BC3}" srcOrd="1" destOrd="0" parTransId="{4F48E5FA-37B9-4918-BA07-377B8D761036}" sibTransId="{3821CBB7-ADE4-4B5B-9008-A57544B7961F}"/>
    <dgm:cxn modelId="{224C4A59-4142-4E98-AF4F-A07A71175485}" type="presOf" srcId="{2022E92B-99A3-452A-97AC-AD188164E9FD}" destId="{01049D6A-E2CE-45C5-A8BA-50E7AACC4684}" srcOrd="0" destOrd="0" presId="urn:microsoft.com/office/officeart/2005/8/layout/cycle7"/>
    <dgm:cxn modelId="{4C925890-54CB-408B-8153-0C87A2539494}" type="presOf" srcId="{33704E0D-DA6B-432B-A2EB-934AB3001BC3}" destId="{D1AF470C-38AE-46CB-B963-3339EB256841}" srcOrd="0" destOrd="0" presId="urn:microsoft.com/office/officeart/2005/8/layout/cycle7"/>
    <dgm:cxn modelId="{279E03A2-98F2-426D-AD5E-C27A0FFE4220}" type="presOf" srcId="{9C2899DC-325F-4D3A-B099-1C18C59D104F}" destId="{E7387689-D816-4794-B8B9-EBC0358B37E7}" srcOrd="0" destOrd="0" presId="urn:microsoft.com/office/officeart/2005/8/layout/cycle7"/>
    <dgm:cxn modelId="{1900EFE5-465E-4D6C-84C5-BEB6BE246A5B}" srcId="{CD57B1C9-A300-44D7-8F0B-93CFAF9C75B8}" destId="{DF5EDA20-E695-4D6B-AC64-9E08EEC94E51}" srcOrd="2" destOrd="0" parTransId="{8459DCA7-0E4C-4FAC-83C9-9C352F471EC1}" sibTransId="{2022E92B-99A3-452A-97AC-AD188164E9FD}"/>
    <dgm:cxn modelId="{D544593C-DCD8-451C-B64A-8A42291F4926}" type="presParOf" srcId="{DD989BE1-DC12-4889-A5F5-6E6C10736749}" destId="{AE2AD3A3-8196-42D3-AAF3-2D0793693503}" srcOrd="0" destOrd="0" presId="urn:microsoft.com/office/officeart/2005/8/layout/cycle7"/>
    <dgm:cxn modelId="{5473154F-D0E7-45F4-9B1B-8868FBA82F08}" type="presParOf" srcId="{DD989BE1-DC12-4889-A5F5-6E6C10736749}" destId="{E7387689-D816-4794-B8B9-EBC0358B37E7}" srcOrd="1" destOrd="0" presId="urn:microsoft.com/office/officeart/2005/8/layout/cycle7"/>
    <dgm:cxn modelId="{6081A8BC-9976-4312-97EB-CA3DFB40F614}" type="presParOf" srcId="{E7387689-D816-4794-B8B9-EBC0358B37E7}" destId="{B1A583B3-0427-40C9-87A7-E43F5D5EE3C2}" srcOrd="0" destOrd="0" presId="urn:microsoft.com/office/officeart/2005/8/layout/cycle7"/>
    <dgm:cxn modelId="{33DBE3DF-BF69-4706-AB0B-E2A18DBB0DAE}" type="presParOf" srcId="{DD989BE1-DC12-4889-A5F5-6E6C10736749}" destId="{D1AF470C-38AE-46CB-B963-3339EB256841}" srcOrd="2" destOrd="0" presId="urn:microsoft.com/office/officeart/2005/8/layout/cycle7"/>
    <dgm:cxn modelId="{286158C8-8EED-4EC6-AF08-CF26E4B6109C}" type="presParOf" srcId="{DD989BE1-DC12-4889-A5F5-6E6C10736749}" destId="{23D3BB3F-A4E8-493D-AC91-3C6C9A44EC51}" srcOrd="3" destOrd="0" presId="urn:microsoft.com/office/officeart/2005/8/layout/cycle7"/>
    <dgm:cxn modelId="{94D6F795-7C12-49C1-81F5-FBC76A16E0B4}" type="presParOf" srcId="{23D3BB3F-A4E8-493D-AC91-3C6C9A44EC51}" destId="{C2C608BF-0E71-4A4C-8340-4D780EE48DC4}" srcOrd="0" destOrd="0" presId="urn:microsoft.com/office/officeart/2005/8/layout/cycle7"/>
    <dgm:cxn modelId="{839C6DD5-391F-4F32-8DA4-AC0EA27778C6}" type="presParOf" srcId="{DD989BE1-DC12-4889-A5F5-6E6C10736749}" destId="{DF318911-1699-4278-BFAC-27DD0C431633}" srcOrd="4" destOrd="0" presId="urn:microsoft.com/office/officeart/2005/8/layout/cycle7"/>
    <dgm:cxn modelId="{38CD0F1E-047C-4D66-B797-CE21B3012960}" type="presParOf" srcId="{DD989BE1-DC12-4889-A5F5-6E6C10736749}" destId="{01049D6A-E2CE-45C5-A8BA-50E7AACC4684}" srcOrd="5" destOrd="0" presId="urn:microsoft.com/office/officeart/2005/8/layout/cycle7"/>
    <dgm:cxn modelId="{8B096259-2D06-4690-985B-79A7B52A7F8B}" type="presParOf" srcId="{01049D6A-E2CE-45C5-A8BA-50E7AACC4684}" destId="{790E68C2-5CBA-42F3-B4E5-395C1751067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5F0BF-CD0A-4482-B608-2AE245BE937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t-EE"/>
        </a:p>
      </dgm:t>
    </dgm:pt>
    <dgm:pt modelId="{EA7D1B15-CA80-4669-9F2A-DDCB2BAE944E}">
      <dgm:prSet phldrT="[Text]" custT="1"/>
      <dgm:spPr>
        <a:solidFill>
          <a:schemeClr val="tx1"/>
        </a:solidFill>
        <a:ln>
          <a:noFill/>
        </a:ln>
      </dgm:spPr>
      <dgm:t>
        <a:bodyPr/>
        <a:lstStyle/>
        <a:p>
          <a:pPr>
            <a:lnSpc>
              <a:spcPct val="100000"/>
            </a:lnSpc>
            <a:spcAft>
              <a:spcPts val="0"/>
            </a:spcAft>
          </a:pPr>
          <a:r>
            <a:rPr lang="ru-RU" sz="3600" b="1" dirty="0">
              <a:latin typeface="Bebas Neue Bold" pitchFamily="34" charset="-70"/>
              <a:cs typeface="Calibri" pitchFamily="34" charset="0"/>
            </a:rPr>
            <a:t>Мерье Вайде </a:t>
          </a:r>
          <a:endParaRPr lang="et-EE" sz="3600" b="1" dirty="0">
            <a:latin typeface="Bebas Neue Bold" pitchFamily="34" charset="-70"/>
            <a:cs typeface="Calibri" pitchFamily="34" charset="0"/>
          </a:endParaRPr>
        </a:p>
        <a:p>
          <a:pPr>
            <a:lnSpc>
              <a:spcPct val="100000"/>
            </a:lnSpc>
            <a:spcAft>
              <a:spcPts val="0"/>
            </a:spcAft>
          </a:pPr>
          <a:r>
            <a:rPr lang="ru-RU" sz="2000" b="0" dirty="0">
              <a:latin typeface="Raleway" pitchFamily="34" charset="-70"/>
              <a:cs typeface="Calibri" pitchFamily="34" charset="0"/>
            </a:rPr>
            <a:t>лектор и менеджер проектов </a:t>
          </a:r>
          <a:endParaRPr lang="en-US" sz="2000" b="0" noProof="0" dirty="0">
            <a:latin typeface="Raleway" pitchFamily="34" charset="-70"/>
          </a:endParaRPr>
        </a:p>
      </dgm:t>
    </dgm:pt>
    <dgm:pt modelId="{8A9EC193-65DE-4FE0-8AF7-7CD2018A9997}" type="parTrans" cxnId="{4B3C942E-368D-4A34-A5A8-BBF69B4B002B}">
      <dgm:prSet/>
      <dgm:spPr/>
      <dgm:t>
        <a:bodyPr/>
        <a:lstStyle/>
        <a:p>
          <a:endParaRPr lang="et-EE"/>
        </a:p>
      </dgm:t>
    </dgm:pt>
    <dgm:pt modelId="{897BD7F3-3A84-4B71-8D47-9AEB81A2C555}" type="sibTrans" cxnId="{4B3C942E-368D-4A34-A5A8-BBF69B4B002B}">
      <dgm:prSet/>
      <dgm:spPr/>
      <dgm:t>
        <a:bodyPr/>
        <a:lstStyle/>
        <a:p>
          <a:endParaRPr lang="et-EE"/>
        </a:p>
      </dgm:t>
    </dgm:pt>
    <dgm:pt modelId="{365653D9-6431-4A3F-81AE-770F90F963C3}">
      <dgm:prSet phldrT="[Text]" custT="1"/>
      <dgm:spPr>
        <a:solidFill>
          <a:srgbClr val="FFC000"/>
        </a:solidFill>
        <a:ln>
          <a:noFill/>
        </a:ln>
      </dgm:spPr>
      <dgm:t>
        <a:bodyPr/>
        <a:lstStyle/>
        <a:p>
          <a:pPr>
            <a:lnSpc>
              <a:spcPct val="100000"/>
            </a:lnSpc>
            <a:spcAft>
              <a:spcPts val="0"/>
            </a:spcAft>
          </a:pPr>
          <a:r>
            <a:rPr lang="ru-RU" sz="2400" b="1" dirty="0">
              <a:solidFill>
                <a:schemeClr val="bg1"/>
              </a:solidFill>
              <a:latin typeface="Raleway" pitchFamily="34" charset="-70"/>
            </a:rPr>
            <a:t>Профессиональный опыт </a:t>
          </a:r>
          <a:endParaRPr lang="en-US" sz="2400" b="1" dirty="0">
            <a:solidFill>
              <a:schemeClr val="bg1"/>
            </a:solidFill>
            <a:latin typeface="Raleway" pitchFamily="34" charset="-70"/>
          </a:endParaRPr>
        </a:p>
      </dgm:t>
    </dgm:pt>
    <dgm:pt modelId="{579B2F5D-2367-437A-A486-503773DDFF89}" type="parTrans" cxnId="{754B16ED-7ECE-458F-8CE0-8D3298599ECD}">
      <dgm:prSet/>
      <dgm:spPr/>
      <dgm:t>
        <a:bodyPr/>
        <a:lstStyle/>
        <a:p>
          <a:endParaRPr lang="et-EE"/>
        </a:p>
      </dgm:t>
    </dgm:pt>
    <dgm:pt modelId="{49CA79A3-764C-470B-AFA1-D145A421E8E8}" type="sibTrans" cxnId="{754B16ED-7ECE-458F-8CE0-8D3298599ECD}">
      <dgm:prSet/>
      <dgm:spPr/>
      <dgm:t>
        <a:bodyPr/>
        <a:lstStyle/>
        <a:p>
          <a:endParaRPr lang="et-EE"/>
        </a:p>
      </dgm:t>
    </dgm:pt>
    <dgm:pt modelId="{F054F7DC-AF36-4096-86EF-2410236064AF}">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Основные области специализации</a:t>
          </a:r>
          <a:r>
            <a:rPr lang="et-EE" sz="1400" dirty="0">
              <a:solidFill>
                <a:schemeClr val="tx1"/>
              </a:solidFill>
              <a:latin typeface="Raleway" pitchFamily="34" charset="-70"/>
              <a:cs typeface="Calibri" pitchFamily="34" charset="0"/>
            </a:rPr>
            <a:t>:</a:t>
          </a:r>
        </a:p>
        <a:p>
          <a:pPr>
            <a:lnSpc>
              <a:spcPct val="100000"/>
            </a:lnSpc>
            <a:spcAft>
              <a:spcPts val="0"/>
            </a:spcAft>
          </a:pPr>
          <a:r>
            <a:rPr lang="ru-RU" sz="1400" dirty="0">
              <a:solidFill>
                <a:schemeClr val="tx1"/>
              </a:solidFill>
              <a:latin typeface="Raleway" pitchFamily="34" charset="-70"/>
            </a:rPr>
            <a:t>анализ данных, программирование, разработка ПО, </a:t>
          </a:r>
        </a:p>
        <a:p>
          <a:pPr>
            <a:lnSpc>
              <a:spcPct val="100000"/>
            </a:lnSpc>
            <a:spcAft>
              <a:spcPts val="0"/>
            </a:spcAft>
          </a:pPr>
          <a:r>
            <a:rPr lang="et-EE" sz="1400" dirty="0">
              <a:solidFill>
                <a:schemeClr val="tx1"/>
              </a:solidFill>
              <a:latin typeface="Raleway" pitchFamily="34" charset="-70"/>
            </a:rPr>
            <a:t>MS Office</a:t>
          </a:r>
          <a:endParaRPr lang="en-US" sz="1400" dirty="0">
            <a:solidFill>
              <a:schemeClr val="tx1"/>
            </a:solidFill>
            <a:latin typeface="Raleway" pitchFamily="34" charset="-70"/>
          </a:endParaRPr>
        </a:p>
      </dgm:t>
    </dgm:pt>
    <dgm:pt modelId="{68F96B43-DDE7-4185-8D9B-341B5F642EF5}" type="parTrans" cxnId="{062CED36-996E-4E0C-8A61-D4B2519430A0}">
      <dgm:prSet/>
      <dgm:spPr/>
      <dgm:t>
        <a:bodyPr/>
        <a:lstStyle/>
        <a:p>
          <a:endParaRPr lang="et-EE"/>
        </a:p>
      </dgm:t>
    </dgm:pt>
    <dgm:pt modelId="{9305FDAD-4E76-4C16-B7EC-4E8D0CDF37F6}" type="sibTrans" cxnId="{062CED36-996E-4E0C-8A61-D4B2519430A0}">
      <dgm:prSet/>
      <dgm:spPr/>
      <dgm:t>
        <a:bodyPr/>
        <a:lstStyle/>
        <a:p>
          <a:endParaRPr lang="et-EE"/>
        </a:p>
      </dgm:t>
    </dgm:pt>
    <dgm:pt modelId="{E01FA4FB-F81E-4BF4-AF40-C5601A50F9AF}">
      <dgm:prSet phldrT="[Text]" custT="1"/>
      <dgm:spPr>
        <a:solidFill>
          <a:srgbClr val="00B0F0"/>
        </a:solidFill>
        <a:ln>
          <a:noFill/>
        </a:ln>
      </dgm:spPr>
      <dgm:t>
        <a:bodyPr/>
        <a:lstStyle/>
        <a:p>
          <a:pPr>
            <a:lnSpc>
              <a:spcPct val="100000"/>
            </a:lnSpc>
            <a:spcAft>
              <a:spcPts val="0"/>
            </a:spcAft>
          </a:pPr>
          <a:r>
            <a:rPr lang="ru-RU" sz="1400" b="1" dirty="0">
              <a:solidFill>
                <a:schemeClr val="tx1"/>
              </a:solidFill>
              <a:latin typeface="Raleway" pitchFamily="34" charset="-70"/>
              <a:cs typeface="Calibri" pitchFamily="34" charset="0"/>
            </a:rPr>
            <a:t>Эстония</a:t>
          </a:r>
          <a:r>
            <a:rPr lang="en-US" sz="1400" dirty="0">
              <a:solidFill>
                <a:schemeClr val="tx1"/>
              </a:solidFill>
              <a:latin typeface="Raleway" pitchFamily="34" charset="-70"/>
              <a:cs typeface="Calibri" pitchFamily="34" charset="0"/>
            </a:rPr>
            <a:t>:</a:t>
          </a:r>
          <a:r>
            <a:rPr lang="et-EE" sz="1400" dirty="0">
              <a:solidFill>
                <a:schemeClr val="tx1"/>
              </a:solidFill>
              <a:latin typeface="Raleway" pitchFamily="34" charset="-70"/>
              <a:cs typeface="Calibri" pitchFamily="34" charset="0"/>
            </a:rPr>
            <a:t> </a:t>
          </a:r>
        </a:p>
        <a:p>
          <a:pPr>
            <a:lnSpc>
              <a:spcPct val="100000"/>
            </a:lnSpc>
            <a:spcAft>
              <a:spcPts val="0"/>
            </a:spcAft>
          </a:pPr>
          <a:r>
            <a:rPr lang="et-EE" sz="1400" dirty="0">
              <a:solidFill>
                <a:schemeClr val="tx1"/>
              </a:solidFill>
              <a:latin typeface="Raleway" pitchFamily="34" charset="-70"/>
              <a:cs typeface="Calibri" pitchFamily="34" charset="0"/>
            </a:rPr>
            <a:t>BCS Koolitus (</a:t>
          </a:r>
          <a:r>
            <a:rPr lang="ru-RU" sz="1400" dirty="0">
              <a:solidFill>
                <a:schemeClr val="tx1"/>
              </a:solidFill>
              <a:latin typeface="Raleway" pitchFamily="34" charset="-70"/>
              <a:cs typeface="Calibri" pitchFamily="34" charset="0"/>
            </a:rPr>
            <a:t>частная тренинговая компания</a:t>
          </a:r>
          <a:r>
            <a:rPr lang="et-EE" sz="1400" dirty="0">
              <a:solidFill>
                <a:schemeClr val="tx1"/>
              </a:solidFill>
              <a:latin typeface="Raleway" pitchFamily="34" charset="-70"/>
              <a:cs typeface="Calibri" pitchFamily="34" charset="0"/>
            </a:rPr>
            <a:t>)</a:t>
          </a:r>
        </a:p>
        <a:p>
          <a:pPr>
            <a:lnSpc>
              <a:spcPct val="100000"/>
            </a:lnSpc>
            <a:spcAft>
              <a:spcPts val="0"/>
            </a:spcAft>
          </a:pPr>
          <a:r>
            <a:rPr lang="et-EE" sz="1400" dirty="0">
              <a:solidFill>
                <a:schemeClr val="tx1"/>
              </a:solidFill>
              <a:latin typeface="Raleway" pitchFamily="34" charset="-70"/>
            </a:rPr>
            <a:t>Lääne-Viru College (</a:t>
          </a:r>
          <a:r>
            <a:rPr lang="ru-RU" sz="1400" dirty="0">
              <a:solidFill>
                <a:schemeClr val="tx1"/>
              </a:solidFill>
              <a:latin typeface="Raleway" pitchFamily="34" charset="-70"/>
            </a:rPr>
            <a:t>государственный университет прикладных наук</a:t>
          </a:r>
          <a:r>
            <a:rPr lang="et-EE" sz="1400" dirty="0">
              <a:solidFill>
                <a:schemeClr val="tx1"/>
              </a:solidFill>
              <a:latin typeface="Raleway" pitchFamily="34" charset="-70"/>
            </a:rPr>
            <a:t>)</a:t>
          </a:r>
        </a:p>
        <a:p>
          <a:pPr>
            <a:lnSpc>
              <a:spcPct val="100000"/>
            </a:lnSpc>
            <a:spcAft>
              <a:spcPts val="0"/>
            </a:spcAft>
          </a:pPr>
          <a:endParaRPr lang="et-EE"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Различные проекты с европейскими партнёрами, в основном со странами Северной Европы </a:t>
          </a:r>
          <a:endParaRPr lang="en-US" sz="1400" dirty="0">
            <a:solidFill>
              <a:schemeClr val="tx1"/>
            </a:solidFill>
            <a:latin typeface="Raleway" pitchFamily="34" charset="-70"/>
          </a:endParaRPr>
        </a:p>
      </dgm:t>
    </dgm:pt>
    <dgm:pt modelId="{2D92EC02-4479-447F-9EED-7B03A70A8DDA}" type="parTrans" cxnId="{CE2921B0-9F01-486A-8B9C-6FC48F2F805B}">
      <dgm:prSet/>
      <dgm:spPr/>
      <dgm:t>
        <a:bodyPr/>
        <a:lstStyle/>
        <a:p>
          <a:endParaRPr lang="et-EE"/>
        </a:p>
      </dgm:t>
    </dgm:pt>
    <dgm:pt modelId="{17FDECF1-893B-4215-9505-FD31B8D7CF43}" type="sibTrans" cxnId="{CE2921B0-9F01-486A-8B9C-6FC48F2F805B}">
      <dgm:prSet/>
      <dgm:spPr/>
      <dgm:t>
        <a:bodyPr/>
        <a:lstStyle/>
        <a:p>
          <a:endParaRPr lang="et-EE"/>
        </a:p>
      </dgm:t>
    </dgm:pt>
    <dgm:pt modelId="{62933D1C-DD1F-4F87-9AAB-B531D699AF7A}">
      <dgm:prSet phldrT="[Text]" custT="1"/>
      <dgm:spPr>
        <a:solidFill>
          <a:srgbClr val="FFC000"/>
        </a:solidFill>
        <a:ln>
          <a:noFill/>
        </a:ln>
      </dgm:spPr>
      <dgm:t>
        <a:bodyPr/>
        <a:lstStyle/>
        <a:p>
          <a:pPr>
            <a:lnSpc>
              <a:spcPct val="100000"/>
            </a:lnSpc>
            <a:spcAft>
              <a:spcPts val="0"/>
            </a:spcAft>
          </a:pPr>
          <a:r>
            <a:rPr lang="ru-RU" sz="2400" b="1" noProof="0" dirty="0">
              <a:solidFill>
                <a:schemeClr val="bg1"/>
              </a:solidFill>
              <a:latin typeface="Raleway" pitchFamily="34" charset="-70"/>
            </a:rPr>
            <a:t>Образование </a:t>
          </a:r>
          <a:endParaRPr lang="en-US" sz="2400" b="1" noProof="0" dirty="0">
            <a:solidFill>
              <a:schemeClr val="bg1"/>
            </a:solidFill>
            <a:latin typeface="Raleway" pitchFamily="34" charset="-70"/>
          </a:endParaRPr>
        </a:p>
      </dgm:t>
    </dgm:pt>
    <dgm:pt modelId="{6648006E-A019-4D9E-81FA-39A637E85661}" type="parTrans" cxnId="{FAB15C16-861C-4C4E-A5C1-E823D6F5F67E}">
      <dgm:prSet/>
      <dgm:spPr/>
      <dgm:t>
        <a:bodyPr/>
        <a:lstStyle/>
        <a:p>
          <a:endParaRPr lang="et-EE"/>
        </a:p>
      </dgm:t>
    </dgm:pt>
    <dgm:pt modelId="{339640D3-58C2-419C-BA21-8C38EB2EB6FD}" type="sibTrans" cxnId="{FAB15C16-861C-4C4E-A5C1-E823D6F5F67E}">
      <dgm:prSet/>
      <dgm:spPr/>
      <dgm:t>
        <a:bodyPr/>
        <a:lstStyle/>
        <a:p>
          <a:endParaRPr lang="et-EE"/>
        </a:p>
      </dgm:t>
    </dgm:pt>
    <dgm:pt modelId="{06716EC2-D72D-45FA-9FD9-A218CBD9A815}">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Степень магистра в области педагогики, преподаватель информатики, </a:t>
          </a:r>
          <a:endParaRPr lang="et-EE"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Таллиннский технический университет</a:t>
          </a:r>
          <a:r>
            <a:rPr lang="et-EE" sz="1400" dirty="0">
              <a:solidFill>
                <a:schemeClr val="tx1"/>
              </a:solidFill>
              <a:latin typeface="Raleway" pitchFamily="34" charset="-70"/>
            </a:rPr>
            <a:t>, </a:t>
          </a:r>
          <a:r>
            <a:rPr lang="ru-RU" sz="1400" dirty="0">
              <a:solidFill>
                <a:schemeClr val="tx1"/>
              </a:solidFill>
              <a:latin typeface="Raleway" pitchFamily="34" charset="-70"/>
            </a:rPr>
            <a:t>инженер-разработчик </a:t>
          </a:r>
          <a:endParaRPr lang="et-EE" sz="1400" dirty="0">
            <a:solidFill>
              <a:schemeClr val="tx1"/>
            </a:solidFill>
            <a:latin typeface="Raleway" pitchFamily="34" charset="-70"/>
          </a:endParaRPr>
        </a:p>
        <a:p>
          <a:pPr>
            <a:lnSpc>
              <a:spcPct val="100000"/>
            </a:lnSpc>
            <a:spcAft>
              <a:spcPts val="0"/>
            </a:spcAft>
          </a:pPr>
          <a:endParaRPr lang="en-US"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Эстонский, английский, финский, русский языки </a:t>
          </a:r>
          <a:endParaRPr lang="en-US" sz="1400" dirty="0">
            <a:solidFill>
              <a:schemeClr val="tx1"/>
            </a:solidFill>
            <a:latin typeface="Raleway" pitchFamily="34" charset="-70"/>
          </a:endParaRPr>
        </a:p>
      </dgm:t>
    </dgm:pt>
    <dgm:pt modelId="{5CE3A1C6-DC2D-4E35-9EA7-DEADE6D99125}" type="parTrans" cxnId="{5D204DE2-EC57-4AA1-9B76-377D55174139}">
      <dgm:prSet/>
      <dgm:spPr/>
      <dgm:t>
        <a:bodyPr/>
        <a:lstStyle/>
        <a:p>
          <a:endParaRPr lang="et-EE"/>
        </a:p>
      </dgm:t>
    </dgm:pt>
    <dgm:pt modelId="{9BB21E2A-812F-4E3E-8875-0D06226B0CBD}" type="sibTrans" cxnId="{5D204DE2-EC57-4AA1-9B76-377D55174139}">
      <dgm:prSet/>
      <dgm:spPr/>
      <dgm:t>
        <a:bodyPr/>
        <a:lstStyle/>
        <a:p>
          <a:endParaRPr lang="et-EE"/>
        </a:p>
      </dgm:t>
    </dgm:pt>
    <dgm:pt modelId="{EBA775EF-3DE1-4722-B7E7-7A1A3C477C66}" type="pres">
      <dgm:prSet presAssocID="{A0E5F0BF-CD0A-4482-B608-2AE245BE9372}" presName="Name0" presStyleCnt="0">
        <dgm:presLayoutVars>
          <dgm:chPref val="1"/>
          <dgm:dir/>
          <dgm:animOne val="branch"/>
          <dgm:animLvl val="lvl"/>
          <dgm:resizeHandles/>
        </dgm:presLayoutVars>
      </dgm:prSet>
      <dgm:spPr/>
    </dgm:pt>
    <dgm:pt modelId="{C9D227D8-E8E0-40A7-9E9E-ABE0DB370324}" type="pres">
      <dgm:prSet presAssocID="{EA7D1B15-CA80-4669-9F2A-DDCB2BAE944E}" presName="vertOne" presStyleCnt="0"/>
      <dgm:spPr/>
    </dgm:pt>
    <dgm:pt modelId="{DFD85605-4D2A-4791-B0CE-C1543D17EDEB}" type="pres">
      <dgm:prSet presAssocID="{EA7D1B15-CA80-4669-9F2A-DDCB2BAE944E}" presName="txOne" presStyleLbl="node0" presStyleIdx="0" presStyleCnt="1">
        <dgm:presLayoutVars>
          <dgm:chPref val="3"/>
        </dgm:presLayoutVars>
      </dgm:prSet>
      <dgm:spPr/>
    </dgm:pt>
    <dgm:pt modelId="{16E2A2BB-594C-43F0-87F9-B14CEDBBF3C1}" type="pres">
      <dgm:prSet presAssocID="{EA7D1B15-CA80-4669-9F2A-DDCB2BAE944E}" presName="parTransOne" presStyleCnt="0"/>
      <dgm:spPr/>
    </dgm:pt>
    <dgm:pt modelId="{216FC60A-0A6A-402B-AA14-0317E2ADEF92}" type="pres">
      <dgm:prSet presAssocID="{EA7D1B15-CA80-4669-9F2A-DDCB2BAE944E}" presName="horzOne" presStyleCnt="0"/>
      <dgm:spPr/>
    </dgm:pt>
    <dgm:pt modelId="{0CD44520-4AE6-4CA9-902D-A02D784EB8AB}" type="pres">
      <dgm:prSet presAssocID="{365653D9-6431-4A3F-81AE-770F90F963C3}" presName="vertTwo" presStyleCnt="0"/>
      <dgm:spPr/>
    </dgm:pt>
    <dgm:pt modelId="{A791B0F3-0C64-4171-9292-46028182FA72}" type="pres">
      <dgm:prSet presAssocID="{365653D9-6431-4A3F-81AE-770F90F963C3}" presName="txTwo" presStyleLbl="node2" presStyleIdx="0" presStyleCnt="2" custScaleX="104254" custScaleY="67203">
        <dgm:presLayoutVars>
          <dgm:chPref val="3"/>
        </dgm:presLayoutVars>
      </dgm:prSet>
      <dgm:spPr/>
    </dgm:pt>
    <dgm:pt modelId="{FC3215F2-7511-49BB-8E5E-36B9CC685A08}" type="pres">
      <dgm:prSet presAssocID="{365653D9-6431-4A3F-81AE-770F90F963C3}" presName="parTransTwo" presStyleCnt="0"/>
      <dgm:spPr/>
    </dgm:pt>
    <dgm:pt modelId="{6C8DC3B1-F0C7-41A6-9D33-11D468510562}" type="pres">
      <dgm:prSet presAssocID="{365653D9-6431-4A3F-81AE-770F90F963C3}" presName="horzTwo" presStyleCnt="0"/>
      <dgm:spPr/>
    </dgm:pt>
    <dgm:pt modelId="{09ACDE26-B8A3-421C-9C89-C15E6951A967}" type="pres">
      <dgm:prSet presAssocID="{F054F7DC-AF36-4096-86EF-2410236064AF}" presName="vertThree" presStyleCnt="0"/>
      <dgm:spPr/>
    </dgm:pt>
    <dgm:pt modelId="{D8F8E26C-B557-44ED-A559-9FF83A43FB16}" type="pres">
      <dgm:prSet presAssocID="{F054F7DC-AF36-4096-86EF-2410236064AF}" presName="txThree" presStyleLbl="node3" presStyleIdx="0" presStyleCnt="3" custScaleX="60612" custScaleY="129681">
        <dgm:presLayoutVars>
          <dgm:chPref val="3"/>
        </dgm:presLayoutVars>
      </dgm:prSet>
      <dgm:spPr/>
    </dgm:pt>
    <dgm:pt modelId="{C2AECE45-529E-49BB-8827-5F052A42B3D5}" type="pres">
      <dgm:prSet presAssocID="{F054F7DC-AF36-4096-86EF-2410236064AF}" presName="horzThree" presStyleCnt="0"/>
      <dgm:spPr/>
    </dgm:pt>
    <dgm:pt modelId="{A753A2D6-6172-401F-9E00-DE55D62F9581}" type="pres">
      <dgm:prSet presAssocID="{9305FDAD-4E76-4C16-B7EC-4E8D0CDF37F6}" presName="sibSpaceThree" presStyleCnt="0"/>
      <dgm:spPr/>
    </dgm:pt>
    <dgm:pt modelId="{C1DFF31A-9082-4B91-A278-C4B5CAB0561B}" type="pres">
      <dgm:prSet presAssocID="{E01FA4FB-F81E-4BF4-AF40-C5601A50F9AF}" presName="vertThree" presStyleCnt="0"/>
      <dgm:spPr/>
    </dgm:pt>
    <dgm:pt modelId="{36DE3DE7-6D3D-4608-8FA9-EB763230A7FC}" type="pres">
      <dgm:prSet presAssocID="{E01FA4FB-F81E-4BF4-AF40-C5601A50F9AF}" presName="txThree" presStyleLbl="node3" presStyleIdx="1" presStyleCnt="3" custScaleY="136351">
        <dgm:presLayoutVars>
          <dgm:chPref val="3"/>
        </dgm:presLayoutVars>
      </dgm:prSet>
      <dgm:spPr/>
    </dgm:pt>
    <dgm:pt modelId="{80449252-09CA-49DA-BC78-DAE35764742E}" type="pres">
      <dgm:prSet presAssocID="{E01FA4FB-F81E-4BF4-AF40-C5601A50F9AF}" presName="horzThree" presStyleCnt="0"/>
      <dgm:spPr/>
    </dgm:pt>
    <dgm:pt modelId="{DA16D854-8172-4BA0-84CF-7644A9FB6D77}" type="pres">
      <dgm:prSet presAssocID="{49CA79A3-764C-470B-AFA1-D145A421E8E8}" presName="sibSpaceTwo" presStyleCnt="0"/>
      <dgm:spPr/>
    </dgm:pt>
    <dgm:pt modelId="{57FAB93B-A8EE-4E4F-BF3E-FC12AAF32271}" type="pres">
      <dgm:prSet presAssocID="{62933D1C-DD1F-4F87-9AAB-B531D699AF7A}" presName="vertTwo" presStyleCnt="0"/>
      <dgm:spPr/>
    </dgm:pt>
    <dgm:pt modelId="{1F0C6D9F-9DA8-414D-88F6-C3DD9B01F7B3}" type="pres">
      <dgm:prSet presAssocID="{62933D1C-DD1F-4F87-9AAB-B531D699AF7A}" presName="txTwo" presStyleLbl="node2" presStyleIdx="1" presStyleCnt="2" custScaleX="60922" custScaleY="71117" custLinFactNeighborX="342" custLinFactNeighborY="-39270">
        <dgm:presLayoutVars>
          <dgm:chPref val="3"/>
        </dgm:presLayoutVars>
      </dgm:prSet>
      <dgm:spPr/>
    </dgm:pt>
    <dgm:pt modelId="{05A38FE1-5037-47C4-8EDC-98A8C288AE8B}" type="pres">
      <dgm:prSet presAssocID="{62933D1C-DD1F-4F87-9AAB-B531D699AF7A}" presName="parTransTwo" presStyleCnt="0"/>
      <dgm:spPr/>
    </dgm:pt>
    <dgm:pt modelId="{E5928055-9D82-4E30-940A-9BD00023DB2B}" type="pres">
      <dgm:prSet presAssocID="{62933D1C-DD1F-4F87-9AAB-B531D699AF7A}" presName="horzTwo" presStyleCnt="0"/>
      <dgm:spPr/>
    </dgm:pt>
    <dgm:pt modelId="{26D760BD-BD6B-4C7C-9750-C32868533546}" type="pres">
      <dgm:prSet presAssocID="{06716EC2-D72D-45FA-9FD9-A218CBD9A815}" presName="vertThree" presStyleCnt="0"/>
      <dgm:spPr/>
    </dgm:pt>
    <dgm:pt modelId="{B328C831-8F7F-4201-9B08-93711E354AAA}" type="pres">
      <dgm:prSet presAssocID="{06716EC2-D72D-45FA-9FD9-A218CBD9A815}" presName="txThree" presStyleLbl="node3" presStyleIdx="2" presStyleCnt="3" custScaleX="56643" custScaleY="128878">
        <dgm:presLayoutVars>
          <dgm:chPref val="3"/>
        </dgm:presLayoutVars>
      </dgm:prSet>
      <dgm:spPr/>
    </dgm:pt>
    <dgm:pt modelId="{C28CF22A-2F93-4661-BB9C-8573B17EE4EA}" type="pres">
      <dgm:prSet presAssocID="{06716EC2-D72D-45FA-9FD9-A218CBD9A815}" presName="horzThree" presStyleCnt="0"/>
      <dgm:spPr/>
    </dgm:pt>
  </dgm:ptLst>
  <dgm:cxnLst>
    <dgm:cxn modelId="{FAB15C16-861C-4C4E-A5C1-E823D6F5F67E}" srcId="{EA7D1B15-CA80-4669-9F2A-DDCB2BAE944E}" destId="{62933D1C-DD1F-4F87-9AAB-B531D699AF7A}" srcOrd="1" destOrd="0" parTransId="{6648006E-A019-4D9E-81FA-39A637E85661}" sibTransId="{339640D3-58C2-419C-BA21-8C38EB2EB6FD}"/>
    <dgm:cxn modelId="{22095522-BDDF-4E7C-A851-5E7C4A279848}" type="presOf" srcId="{F054F7DC-AF36-4096-86EF-2410236064AF}" destId="{D8F8E26C-B557-44ED-A559-9FF83A43FB16}" srcOrd="0" destOrd="0" presId="urn:microsoft.com/office/officeart/2005/8/layout/hierarchy4"/>
    <dgm:cxn modelId="{4B3C942E-368D-4A34-A5A8-BBF69B4B002B}" srcId="{A0E5F0BF-CD0A-4482-B608-2AE245BE9372}" destId="{EA7D1B15-CA80-4669-9F2A-DDCB2BAE944E}" srcOrd="0" destOrd="0" parTransId="{8A9EC193-65DE-4FE0-8AF7-7CD2018A9997}" sibTransId="{897BD7F3-3A84-4B71-8D47-9AEB81A2C555}"/>
    <dgm:cxn modelId="{062CED36-996E-4E0C-8A61-D4B2519430A0}" srcId="{365653D9-6431-4A3F-81AE-770F90F963C3}" destId="{F054F7DC-AF36-4096-86EF-2410236064AF}" srcOrd="0" destOrd="0" parTransId="{68F96B43-DDE7-4185-8D9B-341B5F642EF5}" sibTransId="{9305FDAD-4E76-4C16-B7EC-4E8D0CDF37F6}"/>
    <dgm:cxn modelId="{A1DFCB6D-6427-4AB3-9577-E376EE42FEA9}" type="presOf" srcId="{A0E5F0BF-CD0A-4482-B608-2AE245BE9372}" destId="{EBA775EF-3DE1-4722-B7E7-7A1A3C477C66}" srcOrd="0" destOrd="0" presId="urn:microsoft.com/office/officeart/2005/8/layout/hierarchy4"/>
    <dgm:cxn modelId="{C4D5FA7A-9925-4AB8-9007-31D18418FC2F}" type="presOf" srcId="{62933D1C-DD1F-4F87-9AAB-B531D699AF7A}" destId="{1F0C6D9F-9DA8-414D-88F6-C3DD9B01F7B3}" srcOrd="0" destOrd="0" presId="urn:microsoft.com/office/officeart/2005/8/layout/hierarchy4"/>
    <dgm:cxn modelId="{D0839E96-EF01-4BE4-81FA-E49F1F3F8DEE}" type="presOf" srcId="{06716EC2-D72D-45FA-9FD9-A218CBD9A815}" destId="{B328C831-8F7F-4201-9B08-93711E354AAA}" srcOrd="0" destOrd="0" presId="urn:microsoft.com/office/officeart/2005/8/layout/hierarchy4"/>
    <dgm:cxn modelId="{A797B898-B747-40F2-B90A-321A661E6B20}" type="presOf" srcId="{EA7D1B15-CA80-4669-9F2A-DDCB2BAE944E}" destId="{DFD85605-4D2A-4791-B0CE-C1543D17EDEB}" srcOrd="0" destOrd="0" presId="urn:microsoft.com/office/officeart/2005/8/layout/hierarchy4"/>
    <dgm:cxn modelId="{CE2921B0-9F01-486A-8B9C-6FC48F2F805B}" srcId="{365653D9-6431-4A3F-81AE-770F90F963C3}" destId="{E01FA4FB-F81E-4BF4-AF40-C5601A50F9AF}" srcOrd="1" destOrd="0" parTransId="{2D92EC02-4479-447F-9EED-7B03A70A8DDA}" sibTransId="{17FDECF1-893B-4215-9505-FD31B8D7CF43}"/>
    <dgm:cxn modelId="{5D204DE2-EC57-4AA1-9B76-377D55174139}" srcId="{62933D1C-DD1F-4F87-9AAB-B531D699AF7A}" destId="{06716EC2-D72D-45FA-9FD9-A218CBD9A815}" srcOrd="0" destOrd="0" parTransId="{5CE3A1C6-DC2D-4E35-9EA7-DEADE6D99125}" sibTransId="{9BB21E2A-812F-4E3E-8875-0D06226B0CBD}"/>
    <dgm:cxn modelId="{754B16ED-7ECE-458F-8CE0-8D3298599ECD}" srcId="{EA7D1B15-CA80-4669-9F2A-DDCB2BAE944E}" destId="{365653D9-6431-4A3F-81AE-770F90F963C3}" srcOrd="0" destOrd="0" parTransId="{579B2F5D-2367-437A-A486-503773DDFF89}" sibTransId="{49CA79A3-764C-470B-AFA1-D145A421E8E8}"/>
    <dgm:cxn modelId="{475970FB-44DB-45B9-93E7-F273D6820023}" type="presOf" srcId="{E01FA4FB-F81E-4BF4-AF40-C5601A50F9AF}" destId="{36DE3DE7-6D3D-4608-8FA9-EB763230A7FC}" srcOrd="0" destOrd="0" presId="urn:microsoft.com/office/officeart/2005/8/layout/hierarchy4"/>
    <dgm:cxn modelId="{17EF6CFF-5AC0-4C76-822F-4E603CC591A1}" type="presOf" srcId="{365653D9-6431-4A3F-81AE-770F90F963C3}" destId="{A791B0F3-0C64-4171-9292-46028182FA72}" srcOrd="0" destOrd="0" presId="urn:microsoft.com/office/officeart/2005/8/layout/hierarchy4"/>
    <dgm:cxn modelId="{4F04D5B8-B6CD-448C-AF2C-849D293E26B0}" type="presParOf" srcId="{EBA775EF-3DE1-4722-B7E7-7A1A3C477C66}" destId="{C9D227D8-E8E0-40A7-9E9E-ABE0DB370324}" srcOrd="0" destOrd="0" presId="urn:microsoft.com/office/officeart/2005/8/layout/hierarchy4"/>
    <dgm:cxn modelId="{B8BB0E6C-A4EB-41BC-9912-8709CDCCA8ED}" type="presParOf" srcId="{C9D227D8-E8E0-40A7-9E9E-ABE0DB370324}" destId="{DFD85605-4D2A-4791-B0CE-C1543D17EDEB}" srcOrd="0" destOrd="0" presId="urn:microsoft.com/office/officeart/2005/8/layout/hierarchy4"/>
    <dgm:cxn modelId="{EFD04DC8-5BA4-4855-A723-BC20F433AF58}" type="presParOf" srcId="{C9D227D8-E8E0-40A7-9E9E-ABE0DB370324}" destId="{16E2A2BB-594C-43F0-87F9-B14CEDBBF3C1}" srcOrd="1" destOrd="0" presId="urn:microsoft.com/office/officeart/2005/8/layout/hierarchy4"/>
    <dgm:cxn modelId="{8D22DB14-D091-4D80-B474-686D4ACA7FD5}" type="presParOf" srcId="{C9D227D8-E8E0-40A7-9E9E-ABE0DB370324}" destId="{216FC60A-0A6A-402B-AA14-0317E2ADEF92}" srcOrd="2" destOrd="0" presId="urn:microsoft.com/office/officeart/2005/8/layout/hierarchy4"/>
    <dgm:cxn modelId="{389B2265-7CBF-435F-87D0-66224D6325D4}" type="presParOf" srcId="{216FC60A-0A6A-402B-AA14-0317E2ADEF92}" destId="{0CD44520-4AE6-4CA9-902D-A02D784EB8AB}" srcOrd="0" destOrd="0" presId="urn:microsoft.com/office/officeart/2005/8/layout/hierarchy4"/>
    <dgm:cxn modelId="{348F598D-02C3-400D-A63A-B4ADB2105953}" type="presParOf" srcId="{0CD44520-4AE6-4CA9-902D-A02D784EB8AB}" destId="{A791B0F3-0C64-4171-9292-46028182FA72}" srcOrd="0" destOrd="0" presId="urn:microsoft.com/office/officeart/2005/8/layout/hierarchy4"/>
    <dgm:cxn modelId="{02DBE42A-DCA3-4856-A4BF-4554FA611A65}" type="presParOf" srcId="{0CD44520-4AE6-4CA9-902D-A02D784EB8AB}" destId="{FC3215F2-7511-49BB-8E5E-36B9CC685A08}" srcOrd="1" destOrd="0" presId="urn:microsoft.com/office/officeart/2005/8/layout/hierarchy4"/>
    <dgm:cxn modelId="{4C5B0177-1A2F-4131-98B3-C5171563FA31}" type="presParOf" srcId="{0CD44520-4AE6-4CA9-902D-A02D784EB8AB}" destId="{6C8DC3B1-F0C7-41A6-9D33-11D468510562}" srcOrd="2" destOrd="0" presId="urn:microsoft.com/office/officeart/2005/8/layout/hierarchy4"/>
    <dgm:cxn modelId="{CEC1267F-97E3-4442-92BF-728AB61AA858}" type="presParOf" srcId="{6C8DC3B1-F0C7-41A6-9D33-11D468510562}" destId="{09ACDE26-B8A3-421C-9C89-C15E6951A967}" srcOrd="0" destOrd="0" presId="urn:microsoft.com/office/officeart/2005/8/layout/hierarchy4"/>
    <dgm:cxn modelId="{06770973-9915-4FC3-ABC0-0353B4445C88}" type="presParOf" srcId="{09ACDE26-B8A3-421C-9C89-C15E6951A967}" destId="{D8F8E26C-B557-44ED-A559-9FF83A43FB16}" srcOrd="0" destOrd="0" presId="urn:microsoft.com/office/officeart/2005/8/layout/hierarchy4"/>
    <dgm:cxn modelId="{D693819C-102B-4681-96AC-BCC30B5B90B1}" type="presParOf" srcId="{09ACDE26-B8A3-421C-9C89-C15E6951A967}" destId="{C2AECE45-529E-49BB-8827-5F052A42B3D5}" srcOrd="1" destOrd="0" presId="urn:microsoft.com/office/officeart/2005/8/layout/hierarchy4"/>
    <dgm:cxn modelId="{69CE1B4B-D160-47ED-92E7-644AC07F2F90}" type="presParOf" srcId="{6C8DC3B1-F0C7-41A6-9D33-11D468510562}" destId="{A753A2D6-6172-401F-9E00-DE55D62F9581}" srcOrd="1" destOrd="0" presId="urn:microsoft.com/office/officeart/2005/8/layout/hierarchy4"/>
    <dgm:cxn modelId="{18A845F5-8858-4EC7-BA74-C25CDBCC429C}" type="presParOf" srcId="{6C8DC3B1-F0C7-41A6-9D33-11D468510562}" destId="{C1DFF31A-9082-4B91-A278-C4B5CAB0561B}" srcOrd="2" destOrd="0" presId="urn:microsoft.com/office/officeart/2005/8/layout/hierarchy4"/>
    <dgm:cxn modelId="{2C28DB13-CBD3-4E6B-A300-B441E57E8E3E}" type="presParOf" srcId="{C1DFF31A-9082-4B91-A278-C4B5CAB0561B}" destId="{36DE3DE7-6D3D-4608-8FA9-EB763230A7FC}" srcOrd="0" destOrd="0" presId="urn:microsoft.com/office/officeart/2005/8/layout/hierarchy4"/>
    <dgm:cxn modelId="{40CCCC4F-71E2-4140-B077-7705DAF12A3B}" type="presParOf" srcId="{C1DFF31A-9082-4B91-A278-C4B5CAB0561B}" destId="{80449252-09CA-49DA-BC78-DAE35764742E}" srcOrd="1" destOrd="0" presId="urn:microsoft.com/office/officeart/2005/8/layout/hierarchy4"/>
    <dgm:cxn modelId="{8ED68745-3903-4946-8670-7D7BA1EE2955}" type="presParOf" srcId="{216FC60A-0A6A-402B-AA14-0317E2ADEF92}" destId="{DA16D854-8172-4BA0-84CF-7644A9FB6D77}" srcOrd="1" destOrd="0" presId="urn:microsoft.com/office/officeart/2005/8/layout/hierarchy4"/>
    <dgm:cxn modelId="{52CB1A93-1D37-41CE-AC48-32D99DCDE23F}" type="presParOf" srcId="{216FC60A-0A6A-402B-AA14-0317E2ADEF92}" destId="{57FAB93B-A8EE-4E4F-BF3E-FC12AAF32271}" srcOrd="2" destOrd="0" presId="urn:microsoft.com/office/officeart/2005/8/layout/hierarchy4"/>
    <dgm:cxn modelId="{AC41B0B4-8EDE-4A5A-9D29-64A4CC2D4014}" type="presParOf" srcId="{57FAB93B-A8EE-4E4F-BF3E-FC12AAF32271}" destId="{1F0C6D9F-9DA8-414D-88F6-C3DD9B01F7B3}" srcOrd="0" destOrd="0" presId="urn:microsoft.com/office/officeart/2005/8/layout/hierarchy4"/>
    <dgm:cxn modelId="{6363E8A6-62EB-46A6-86AF-51403802E469}" type="presParOf" srcId="{57FAB93B-A8EE-4E4F-BF3E-FC12AAF32271}" destId="{05A38FE1-5037-47C4-8EDC-98A8C288AE8B}" srcOrd="1" destOrd="0" presId="urn:microsoft.com/office/officeart/2005/8/layout/hierarchy4"/>
    <dgm:cxn modelId="{97997FAA-85E8-4B47-99E7-A423A217BC46}" type="presParOf" srcId="{57FAB93B-A8EE-4E4F-BF3E-FC12AAF32271}" destId="{E5928055-9D82-4E30-940A-9BD00023DB2B}" srcOrd="2" destOrd="0" presId="urn:microsoft.com/office/officeart/2005/8/layout/hierarchy4"/>
    <dgm:cxn modelId="{F56AA76E-EF5E-406B-AA6C-56032D3440D5}" type="presParOf" srcId="{E5928055-9D82-4E30-940A-9BD00023DB2B}" destId="{26D760BD-BD6B-4C7C-9750-C32868533546}" srcOrd="0" destOrd="0" presId="urn:microsoft.com/office/officeart/2005/8/layout/hierarchy4"/>
    <dgm:cxn modelId="{596C2A1B-FA7B-46D5-83FC-B23D6CE20045}" type="presParOf" srcId="{26D760BD-BD6B-4C7C-9750-C32868533546}" destId="{B328C831-8F7F-4201-9B08-93711E354AAA}" srcOrd="0" destOrd="0" presId="urn:microsoft.com/office/officeart/2005/8/layout/hierarchy4"/>
    <dgm:cxn modelId="{1E3F4921-8386-4E83-BECA-731FE00983B7}" type="presParOf" srcId="{26D760BD-BD6B-4C7C-9750-C32868533546}" destId="{C28CF22A-2F93-4661-BB9C-8573B17EE4EA}" srcOrd="1" destOrd="0" presId="urn:microsoft.com/office/officeart/2005/8/layout/hierarchy4"/>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D6C3C-19E1-4B14-9E3F-48A8EC9A14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t-EE"/>
        </a:p>
      </dgm:t>
    </dgm:pt>
    <dgm:pt modelId="{0A66299C-CEAC-4EA9-8BD1-C97AC3467824}">
      <dgm:prSet phldrT="[Text]"/>
      <dgm:spPr>
        <a:solidFill>
          <a:srgbClr val="E13FCE"/>
        </a:solidFill>
      </dgm:spPr>
      <dgm:t>
        <a:bodyPr/>
        <a:lstStyle/>
        <a:p>
          <a:r>
            <a:rPr lang="ru-RU" b="1" dirty="0"/>
            <a:t>Вход</a:t>
          </a:r>
          <a:endParaRPr lang="et-EE" b="1" dirty="0"/>
        </a:p>
      </dgm:t>
    </dgm:pt>
    <dgm:pt modelId="{DB60E677-0886-41FC-82F2-872B7C2EFAB2}" type="parTrans" cxnId="{66553E5A-2B08-46F4-836C-CD8D42EBECD3}">
      <dgm:prSet/>
      <dgm:spPr/>
      <dgm:t>
        <a:bodyPr/>
        <a:lstStyle/>
        <a:p>
          <a:endParaRPr lang="et-EE"/>
        </a:p>
      </dgm:t>
    </dgm:pt>
    <dgm:pt modelId="{FA6B12D3-4389-4D41-ABAD-1F09D84E6872}" type="sibTrans" cxnId="{66553E5A-2B08-46F4-836C-CD8D42EBECD3}">
      <dgm:prSet/>
      <dgm:spPr/>
      <dgm:t>
        <a:bodyPr/>
        <a:lstStyle/>
        <a:p>
          <a:endParaRPr lang="et-EE"/>
        </a:p>
      </dgm:t>
    </dgm:pt>
    <dgm:pt modelId="{36053815-995C-4C80-A1C4-A7EAF6C64876}">
      <dgm:prSet phldrT="[Text]"/>
      <dgm:spPr>
        <a:solidFill>
          <a:srgbClr val="FFFF00"/>
        </a:solidFill>
      </dgm:spPr>
      <dgm:t>
        <a:bodyPr/>
        <a:lstStyle/>
        <a:p>
          <a:r>
            <a:rPr lang="ru-RU" b="1" dirty="0">
              <a:solidFill>
                <a:schemeClr val="tx1"/>
              </a:solidFill>
            </a:rPr>
            <a:t>Обработка</a:t>
          </a:r>
          <a:endParaRPr lang="et-EE" b="1" dirty="0">
            <a:solidFill>
              <a:schemeClr val="tx1"/>
            </a:solidFill>
          </a:endParaRPr>
        </a:p>
      </dgm:t>
    </dgm:pt>
    <dgm:pt modelId="{517C6D67-EDF5-427C-BE53-8EE0A6E90900}" type="parTrans" cxnId="{E641592A-0775-4169-9371-BAF08E141BC7}">
      <dgm:prSet/>
      <dgm:spPr/>
      <dgm:t>
        <a:bodyPr/>
        <a:lstStyle/>
        <a:p>
          <a:endParaRPr lang="et-EE"/>
        </a:p>
      </dgm:t>
    </dgm:pt>
    <dgm:pt modelId="{D8106F92-99F8-4A9E-B36F-4CAAE4498BD5}" type="sibTrans" cxnId="{E641592A-0775-4169-9371-BAF08E141BC7}">
      <dgm:prSet/>
      <dgm:spPr/>
      <dgm:t>
        <a:bodyPr/>
        <a:lstStyle/>
        <a:p>
          <a:endParaRPr lang="et-EE"/>
        </a:p>
      </dgm:t>
    </dgm:pt>
    <dgm:pt modelId="{C2DB3CA4-5986-4B64-93D3-4C9653D97703}">
      <dgm:prSet phldrT="[Text]"/>
      <dgm:spPr>
        <a:solidFill>
          <a:srgbClr val="92D050"/>
        </a:solidFill>
      </dgm:spPr>
      <dgm:t>
        <a:bodyPr/>
        <a:lstStyle/>
        <a:p>
          <a:r>
            <a:rPr lang="ru-RU" b="1" dirty="0">
              <a:solidFill>
                <a:schemeClr val="tx1"/>
              </a:solidFill>
            </a:rPr>
            <a:t>Выход</a:t>
          </a:r>
          <a:r>
            <a:rPr lang="et-EE" b="1" dirty="0">
              <a:solidFill>
                <a:schemeClr val="tx1"/>
              </a:solidFill>
            </a:rPr>
            <a:t>/</a:t>
          </a:r>
          <a:r>
            <a:rPr lang="ru-RU" b="1" dirty="0">
              <a:solidFill>
                <a:schemeClr val="tx1"/>
              </a:solidFill>
            </a:rPr>
            <a:t>Результаты</a:t>
          </a:r>
          <a:endParaRPr lang="et-EE" b="1" dirty="0">
            <a:solidFill>
              <a:schemeClr val="tx1"/>
            </a:solidFill>
          </a:endParaRPr>
        </a:p>
      </dgm:t>
    </dgm:pt>
    <dgm:pt modelId="{270B519F-D975-40CF-A9A8-473AE904D19B}" type="parTrans" cxnId="{CFA78964-7605-4500-B96A-6619D40986E4}">
      <dgm:prSet/>
      <dgm:spPr/>
      <dgm:t>
        <a:bodyPr/>
        <a:lstStyle/>
        <a:p>
          <a:endParaRPr lang="et-EE"/>
        </a:p>
      </dgm:t>
    </dgm:pt>
    <dgm:pt modelId="{DD42CC07-2A46-4408-90A4-A1E526FC6DBE}" type="sibTrans" cxnId="{CFA78964-7605-4500-B96A-6619D40986E4}">
      <dgm:prSet/>
      <dgm:spPr/>
      <dgm:t>
        <a:bodyPr/>
        <a:lstStyle/>
        <a:p>
          <a:endParaRPr lang="et-EE"/>
        </a:p>
      </dgm:t>
    </dgm:pt>
    <dgm:pt modelId="{C59F475C-63AC-4B5F-BC6A-9D96C004154A}" type="pres">
      <dgm:prSet presAssocID="{1AFD6C3C-19E1-4B14-9E3F-48A8EC9A140D}" presName="Name0" presStyleCnt="0">
        <dgm:presLayoutVars>
          <dgm:dir/>
          <dgm:resizeHandles val="exact"/>
        </dgm:presLayoutVars>
      </dgm:prSet>
      <dgm:spPr/>
    </dgm:pt>
    <dgm:pt modelId="{33A0275F-3025-4ED7-82A9-682D5A960E4A}" type="pres">
      <dgm:prSet presAssocID="{0A66299C-CEAC-4EA9-8BD1-C97AC3467824}" presName="node" presStyleLbl="node1" presStyleIdx="0" presStyleCnt="3">
        <dgm:presLayoutVars>
          <dgm:bulletEnabled val="1"/>
        </dgm:presLayoutVars>
      </dgm:prSet>
      <dgm:spPr/>
    </dgm:pt>
    <dgm:pt modelId="{E98B1971-F2FA-4E3D-AE78-4C62514CBA69}" type="pres">
      <dgm:prSet presAssocID="{FA6B12D3-4389-4D41-ABAD-1F09D84E6872}" presName="sibTrans" presStyleLbl="sibTrans2D1" presStyleIdx="0" presStyleCnt="3"/>
      <dgm:spPr/>
    </dgm:pt>
    <dgm:pt modelId="{6D1BEF3A-F4DD-436E-BA50-4C23F82389C8}" type="pres">
      <dgm:prSet presAssocID="{FA6B12D3-4389-4D41-ABAD-1F09D84E6872}" presName="connectorText" presStyleLbl="sibTrans2D1" presStyleIdx="0" presStyleCnt="3"/>
      <dgm:spPr/>
    </dgm:pt>
    <dgm:pt modelId="{16C8E5A4-F077-4D47-A9BF-175DCB083F3C}" type="pres">
      <dgm:prSet presAssocID="{36053815-995C-4C80-A1C4-A7EAF6C64876}" presName="node" presStyleLbl="node1" presStyleIdx="1" presStyleCnt="3">
        <dgm:presLayoutVars>
          <dgm:bulletEnabled val="1"/>
        </dgm:presLayoutVars>
      </dgm:prSet>
      <dgm:spPr/>
    </dgm:pt>
    <dgm:pt modelId="{55830511-C5CF-47C6-9E05-DC3C916DB53D}" type="pres">
      <dgm:prSet presAssocID="{D8106F92-99F8-4A9E-B36F-4CAAE4498BD5}" presName="sibTrans" presStyleLbl="sibTrans2D1" presStyleIdx="1" presStyleCnt="3"/>
      <dgm:spPr/>
    </dgm:pt>
    <dgm:pt modelId="{8F105FC3-B04A-4B34-BB57-561451FB0169}" type="pres">
      <dgm:prSet presAssocID="{D8106F92-99F8-4A9E-B36F-4CAAE4498BD5}" presName="connectorText" presStyleLbl="sibTrans2D1" presStyleIdx="1" presStyleCnt="3"/>
      <dgm:spPr/>
    </dgm:pt>
    <dgm:pt modelId="{189C0FB9-508B-4A48-BD9B-57F76F37AFBB}" type="pres">
      <dgm:prSet presAssocID="{C2DB3CA4-5986-4B64-93D3-4C9653D97703}" presName="node" presStyleLbl="node1" presStyleIdx="2" presStyleCnt="3">
        <dgm:presLayoutVars>
          <dgm:bulletEnabled val="1"/>
        </dgm:presLayoutVars>
      </dgm:prSet>
      <dgm:spPr/>
    </dgm:pt>
    <dgm:pt modelId="{45A23567-1BB0-427D-A34E-6FE4A1CA2746}" type="pres">
      <dgm:prSet presAssocID="{DD42CC07-2A46-4408-90A4-A1E526FC6DBE}" presName="sibTrans" presStyleLbl="sibTrans2D1" presStyleIdx="2" presStyleCnt="3"/>
      <dgm:spPr/>
    </dgm:pt>
    <dgm:pt modelId="{168FAAEB-95F6-4521-9AB7-5969FAA860D0}" type="pres">
      <dgm:prSet presAssocID="{DD42CC07-2A46-4408-90A4-A1E526FC6DBE}" presName="connectorText" presStyleLbl="sibTrans2D1" presStyleIdx="2" presStyleCnt="3"/>
      <dgm:spPr/>
    </dgm:pt>
  </dgm:ptLst>
  <dgm:cxnLst>
    <dgm:cxn modelId="{3667DB25-D8F1-45E7-BE24-4C9060321EF0}" type="presOf" srcId="{DD42CC07-2A46-4408-90A4-A1E526FC6DBE}" destId="{45A23567-1BB0-427D-A34E-6FE4A1CA2746}" srcOrd="0" destOrd="0" presId="urn:microsoft.com/office/officeart/2005/8/layout/cycle7"/>
    <dgm:cxn modelId="{E641592A-0775-4169-9371-BAF08E141BC7}" srcId="{1AFD6C3C-19E1-4B14-9E3F-48A8EC9A140D}" destId="{36053815-995C-4C80-A1C4-A7EAF6C64876}" srcOrd="1" destOrd="0" parTransId="{517C6D67-EDF5-427C-BE53-8EE0A6E90900}" sibTransId="{D8106F92-99F8-4A9E-B36F-4CAAE4498BD5}"/>
    <dgm:cxn modelId="{86CDC736-4D1E-4C02-9748-EC4E95658A93}" type="presOf" srcId="{0A66299C-CEAC-4EA9-8BD1-C97AC3467824}" destId="{33A0275F-3025-4ED7-82A9-682D5A960E4A}" srcOrd="0" destOrd="0" presId="urn:microsoft.com/office/officeart/2005/8/layout/cycle7"/>
    <dgm:cxn modelId="{03AFB65F-68F8-4C7A-97C0-8958DEE99C69}" type="presOf" srcId="{C2DB3CA4-5986-4B64-93D3-4C9653D97703}" destId="{189C0FB9-508B-4A48-BD9B-57F76F37AFBB}" srcOrd="0" destOrd="0" presId="urn:microsoft.com/office/officeart/2005/8/layout/cycle7"/>
    <dgm:cxn modelId="{CFA78964-7605-4500-B96A-6619D40986E4}" srcId="{1AFD6C3C-19E1-4B14-9E3F-48A8EC9A140D}" destId="{C2DB3CA4-5986-4B64-93D3-4C9653D97703}" srcOrd="2" destOrd="0" parTransId="{270B519F-D975-40CF-A9A8-473AE904D19B}" sibTransId="{DD42CC07-2A46-4408-90A4-A1E526FC6DBE}"/>
    <dgm:cxn modelId="{30948059-00B9-4D5D-8EF2-427B8E2E9000}" type="presOf" srcId="{D8106F92-99F8-4A9E-B36F-4CAAE4498BD5}" destId="{55830511-C5CF-47C6-9E05-DC3C916DB53D}" srcOrd="0" destOrd="0" presId="urn:microsoft.com/office/officeart/2005/8/layout/cycle7"/>
    <dgm:cxn modelId="{66553E5A-2B08-46F4-836C-CD8D42EBECD3}" srcId="{1AFD6C3C-19E1-4B14-9E3F-48A8EC9A140D}" destId="{0A66299C-CEAC-4EA9-8BD1-C97AC3467824}" srcOrd="0" destOrd="0" parTransId="{DB60E677-0886-41FC-82F2-872B7C2EFAB2}" sibTransId="{FA6B12D3-4389-4D41-ABAD-1F09D84E6872}"/>
    <dgm:cxn modelId="{19B9C1A1-2A58-4108-AEF0-CB1758246E76}" type="presOf" srcId="{36053815-995C-4C80-A1C4-A7EAF6C64876}" destId="{16C8E5A4-F077-4D47-A9BF-175DCB083F3C}" srcOrd="0" destOrd="0" presId="urn:microsoft.com/office/officeart/2005/8/layout/cycle7"/>
    <dgm:cxn modelId="{BACEA2AA-82CF-4F8F-987B-9C7AF3E2FDEF}" type="presOf" srcId="{1AFD6C3C-19E1-4B14-9E3F-48A8EC9A140D}" destId="{C59F475C-63AC-4B5F-BC6A-9D96C004154A}" srcOrd="0" destOrd="0" presId="urn:microsoft.com/office/officeart/2005/8/layout/cycle7"/>
    <dgm:cxn modelId="{51EA61C4-3AC4-45B6-8F77-2900915D851B}" type="presOf" srcId="{FA6B12D3-4389-4D41-ABAD-1F09D84E6872}" destId="{6D1BEF3A-F4DD-436E-BA50-4C23F82389C8}" srcOrd="1" destOrd="0" presId="urn:microsoft.com/office/officeart/2005/8/layout/cycle7"/>
    <dgm:cxn modelId="{4D44C0E4-3E1A-41C8-ADA0-B57DD6D5109D}" type="presOf" srcId="{DD42CC07-2A46-4408-90A4-A1E526FC6DBE}" destId="{168FAAEB-95F6-4521-9AB7-5969FAA860D0}" srcOrd="1" destOrd="0" presId="urn:microsoft.com/office/officeart/2005/8/layout/cycle7"/>
    <dgm:cxn modelId="{E8577EEF-6E5E-4FF2-BF14-216D72C2F111}" type="presOf" srcId="{D8106F92-99F8-4A9E-B36F-4CAAE4498BD5}" destId="{8F105FC3-B04A-4B34-BB57-561451FB0169}" srcOrd="1" destOrd="0" presId="urn:microsoft.com/office/officeart/2005/8/layout/cycle7"/>
    <dgm:cxn modelId="{DC6028FB-F930-4B8F-A8D6-F57D261C67D2}" type="presOf" srcId="{FA6B12D3-4389-4D41-ABAD-1F09D84E6872}" destId="{E98B1971-F2FA-4E3D-AE78-4C62514CBA69}" srcOrd="0" destOrd="0" presId="urn:microsoft.com/office/officeart/2005/8/layout/cycle7"/>
    <dgm:cxn modelId="{509B75BF-B44E-450C-99C8-A20568409304}" type="presParOf" srcId="{C59F475C-63AC-4B5F-BC6A-9D96C004154A}" destId="{33A0275F-3025-4ED7-82A9-682D5A960E4A}" srcOrd="0" destOrd="0" presId="urn:microsoft.com/office/officeart/2005/8/layout/cycle7"/>
    <dgm:cxn modelId="{B039D178-C1EC-4CBD-9144-D09C36B3CBCB}" type="presParOf" srcId="{C59F475C-63AC-4B5F-BC6A-9D96C004154A}" destId="{E98B1971-F2FA-4E3D-AE78-4C62514CBA69}" srcOrd="1" destOrd="0" presId="urn:microsoft.com/office/officeart/2005/8/layout/cycle7"/>
    <dgm:cxn modelId="{B1FFB11B-C4A3-4D34-BC15-188419D6E25A}" type="presParOf" srcId="{E98B1971-F2FA-4E3D-AE78-4C62514CBA69}" destId="{6D1BEF3A-F4DD-436E-BA50-4C23F82389C8}" srcOrd="0" destOrd="0" presId="urn:microsoft.com/office/officeart/2005/8/layout/cycle7"/>
    <dgm:cxn modelId="{15A30382-2C08-4389-964B-32BC7E356F90}" type="presParOf" srcId="{C59F475C-63AC-4B5F-BC6A-9D96C004154A}" destId="{16C8E5A4-F077-4D47-A9BF-175DCB083F3C}" srcOrd="2" destOrd="0" presId="urn:microsoft.com/office/officeart/2005/8/layout/cycle7"/>
    <dgm:cxn modelId="{82843964-7845-4272-978A-A5E93F60D108}" type="presParOf" srcId="{C59F475C-63AC-4B5F-BC6A-9D96C004154A}" destId="{55830511-C5CF-47C6-9E05-DC3C916DB53D}" srcOrd="3" destOrd="0" presId="urn:microsoft.com/office/officeart/2005/8/layout/cycle7"/>
    <dgm:cxn modelId="{5BFC7565-6573-4282-A30A-7158C3204D26}" type="presParOf" srcId="{55830511-C5CF-47C6-9E05-DC3C916DB53D}" destId="{8F105FC3-B04A-4B34-BB57-561451FB0169}" srcOrd="0" destOrd="0" presId="urn:microsoft.com/office/officeart/2005/8/layout/cycle7"/>
    <dgm:cxn modelId="{1C91063D-F065-4B26-B456-B0BC967668E7}" type="presParOf" srcId="{C59F475C-63AC-4B5F-BC6A-9D96C004154A}" destId="{189C0FB9-508B-4A48-BD9B-57F76F37AFBB}" srcOrd="4" destOrd="0" presId="urn:microsoft.com/office/officeart/2005/8/layout/cycle7"/>
    <dgm:cxn modelId="{20E769B7-67A5-4D1D-9268-D0FC557E67EC}" type="presParOf" srcId="{C59F475C-63AC-4B5F-BC6A-9D96C004154A}" destId="{45A23567-1BB0-427D-A34E-6FE4A1CA2746}" srcOrd="5" destOrd="0" presId="urn:microsoft.com/office/officeart/2005/8/layout/cycle7"/>
    <dgm:cxn modelId="{8E84FBF8-F66D-4980-AFA9-608205ED7993}" type="presParOf" srcId="{45A23567-1BB0-427D-A34E-6FE4A1CA2746}" destId="{168FAAEB-95F6-4521-9AB7-5969FAA860D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0D8F2-96EC-48B0-BAC9-DDA6CCD04B7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t-EE"/>
        </a:p>
      </dgm:t>
    </dgm:pt>
    <dgm:pt modelId="{0FC48B1D-A8B0-4F45-AD45-DD330AA99F1A}">
      <dgm:prSet phldrT="[Text]" custT="1"/>
      <dgm:spPr>
        <a:solidFill>
          <a:schemeClr val="tx1">
            <a:lumMod val="75000"/>
          </a:schemeClr>
        </a:solidFill>
      </dgm:spPr>
      <dgm:t>
        <a:bodyPr/>
        <a:lstStyle/>
        <a:p>
          <a:r>
            <a:rPr lang="ru-RU" sz="1400" b="1" dirty="0">
              <a:solidFill>
                <a:schemeClr val="bg1"/>
              </a:solidFill>
            </a:rPr>
            <a:t>Расширение  возможностей</a:t>
          </a:r>
          <a:endParaRPr lang="et-EE" sz="1400" b="1" dirty="0">
            <a:solidFill>
              <a:schemeClr val="bg1"/>
            </a:solidFill>
          </a:endParaRPr>
        </a:p>
      </dgm:t>
    </dgm:pt>
    <dgm:pt modelId="{67D1260F-B164-482C-8FDE-1981FEB7A6CE}" type="parTrans" cxnId="{039AE0B4-9862-4917-BAA3-FF79DF3E7F9B}">
      <dgm:prSet/>
      <dgm:spPr/>
      <dgm:t>
        <a:bodyPr/>
        <a:lstStyle/>
        <a:p>
          <a:endParaRPr lang="et-EE"/>
        </a:p>
      </dgm:t>
    </dgm:pt>
    <dgm:pt modelId="{ADB680FD-1DA4-4296-89C5-E495DE13A5A0}" type="sibTrans" cxnId="{039AE0B4-9862-4917-BAA3-FF79DF3E7F9B}">
      <dgm:prSet/>
      <dgm:spPr/>
      <dgm:t>
        <a:bodyPr/>
        <a:lstStyle/>
        <a:p>
          <a:endParaRPr lang="et-EE"/>
        </a:p>
      </dgm:t>
    </dgm:pt>
    <dgm:pt modelId="{67E4993F-8701-4BD9-A605-84DE01820450}">
      <dgm:prSet phldrT="[Text]" custT="1"/>
      <dgm:spPr>
        <a:solidFill>
          <a:schemeClr val="tx1">
            <a:lumMod val="75000"/>
          </a:schemeClr>
        </a:solidFill>
      </dgm:spPr>
      <dgm:t>
        <a:bodyPr/>
        <a:lstStyle/>
        <a:p>
          <a:r>
            <a:rPr lang="ru-RU" sz="1400" b="1" dirty="0">
              <a:solidFill>
                <a:schemeClr val="bg1"/>
              </a:solidFill>
            </a:rPr>
            <a:t>Консультирование </a:t>
          </a:r>
          <a:endParaRPr lang="et-EE" sz="1400" b="1" dirty="0">
            <a:solidFill>
              <a:schemeClr val="bg1"/>
            </a:solidFill>
          </a:endParaRPr>
        </a:p>
      </dgm:t>
    </dgm:pt>
    <dgm:pt modelId="{54A85BFD-218C-4889-A247-935619F7D962}" type="parTrans" cxnId="{DFD7B2FB-144D-44E9-8E04-8639CF0970B7}">
      <dgm:prSet/>
      <dgm:spPr/>
      <dgm:t>
        <a:bodyPr/>
        <a:lstStyle/>
        <a:p>
          <a:endParaRPr lang="et-EE"/>
        </a:p>
      </dgm:t>
    </dgm:pt>
    <dgm:pt modelId="{C7DA37AE-392D-499E-A714-6DEA316C4126}" type="sibTrans" cxnId="{DFD7B2FB-144D-44E9-8E04-8639CF0970B7}">
      <dgm:prSet/>
      <dgm:spPr/>
      <dgm:t>
        <a:bodyPr/>
        <a:lstStyle/>
        <a:p>
          <a:endParaRPr lang="et-EE"/>
        </a:p>
      </dgm:t>
    </dgm:pt>
    <dgm:pt modelId="{E87493B3-9202-4C82-9C58-B35508C675CF}">
      <dgm:prSet phldrT="[Text]" custT="1"/>
      <dgm:spPr>
        <a:solidFill>
          <a:schemeClr val="tx1">
            <a:lumMod val="75000"/>
          </a:schemeClr>
        </a:solidFill>
      </dgm:spPr>
      <dgm:t>
        <a:bodyPr/>
        <a:lstStyle/>
        <a:p>
          <a:r>
            <a:rPr lang="ru-RU" sz="1400" b="1" dirty="0">
              <a:solidFill>
                <a:schemeClr val="bg1"/>
              </a:solidFill>
            </a:rPr>
            <a:t>Информирование </a:t>
          </a:r>
          <a:endParaRPr lang="et-EE" sz="1400" b="1" dirty="0">
            <a:solidFill>
              <a:schemeClr val="bg1"/>
            </a:solidFill>
          </a:endParaRPr>
        </a:p>
      </dgm:t>
    </dgm:pt>
    <dgm:pt modelId="{76D346DE-8BD8-4E42-B984-D1EB9DF24659}" type="parTrans" cxnId="{E3DCC1A0-92EC-446E-A8CD-73B69EE3A7E0}">
      <dgm:prSet/>
      <dgm:spPr/>
      <dgm:t>
        <a:bodyPr/>
        <a:lstStyle/>
        <a:p>
          <a:endParaRPr lang="et-EE"/>
        </a:p>
      </dgm:t>
    </dgm:pt>
    <dgm:pt modelId="{F31F18EA-B02B-4B23-A376-799080F5E2AE}" type="sibTrans" cxnId="{E3DCC1A0-92EC-446E-A8CD-73B69EE3A7E0}">
      <dgm:prSet/>
      <dgm:spPr/>
      <dgm:t>
        <a:bodyPr/>
        <a:lstStyle/>
        <a:p>
          <a:endParaRPr lang="et-EE"/>
        </a:p>
      </dgm:t>
    </dgm:pt>
    <dgm:pt modelId="{3EF9C60B-B0A6-47BD-B7F3-850A6DB430E8}">
      <dgm:prSet phldrT="[Text]" custT="1"/>
      <dgm:spPr>
        <a:solidFill>
          <a:schemeClr val="tx1">
            <a:lumMod val="75000"/>
          </a:schemeClr>
        </a:solidFill>
      </dgm:spPr>
      <dgm:t>
        <a:bodyPr/>
        <a:lstStyle/>
        <a:p>
          <a:r>
            <a:rPr lang="ru-RU" sz="1400" b="1" dirty="0">
              <a:solidFill>
                <a:schemeClr val="bg1"/>
              </a:solidFill>
            </a:rPr>
            <a:t>Участие</a:t>
          </a:r>
          <a:endParaRPr lang="et-EE" sz="1400" b="1" dirty="0">
            <a:solidFill>
              <a:schemeClr val="bg1"/>
            </a:solidFill>
          </a:endParaRPr>
        </a:p>
      </dgm:t>
    </dgm:pt>
    <dgm:pt modelId="{186602E3-9161-47F1-8296-FCB85BEE1130}" type="parTrans" cxnId="{ABDE0889-9CD1-4EB6-9C71-CEE95D153972}">
      <dgm:prSet/>
      <dgm:spPr/>
      <dgm:t>
        <a:bodyPr/>
        <a:lstStyle/>
        <a:p>
          <a:endParaRPr lang="et-EE"/>
        </a:p>
      </dgm:t>
    </dgm:pt>
    <dgm:pt modelId="{F8ED48A6-B05A-41B6-AFB0-DD260F513E35}" type="sibTrans" cxnId="{ABDE0889-9CD1-4EB6-9C71-CEE95D153972}">
      <dgm:prSet/>
      <dgm:spPr/>
      <dgm:t>
        <a:bodyPr/>
        <a:lstStyle/>
        <a:p>
          <a:endParaRPr lang="et-EE"/>
        </a:p>
      </dgm:t>
    </dgm:pt>
    <dgm:pt modelId="{119ED4D0-1168-419B-B49F-5734765A74C1}">
      <dgm:prSet phldrT="[Text]" custT="1"/>
      <dgm:spPr>
        <a:solidFill>
          <a:schemeClr val="tx1">
            <a:lumMod val="75000"/>
          </a:schemeClr>
        </a:solidFill>
      </dgm:spPr>
      <dgm:t>
        <a:bodyPr/>
        <a:lstStyle/>
        <a:p>
          <a:r>
            <a:rPr lang="ru-RU" sz="1400" b="1" dirty="0">
              <a:solidFill>
                <a:schemeClr val="bg1"/>
              </a:solidFill>
            </a:rPr>
            <a:t>Сотрудничество и партнерство</a:t>
          </a:r>
          <a:endParaRPr lang="et-EE" sz="1400" b="1" dirty="0">
            <a:solidFill>
              <a:schemeClr val="bg1"/>
            </a:solidFill>
          </a:endParaRPr>
        </a:p>
      </dgm:t>
    </dgm:pt>
    <dgm:pt modelId="{4DA84941-9F2F-4CC4-8247-E725A074B741}" type="parTrans" cxnId="{1EAE7640-6E82-4C6C-A868-BACBCBBED729}">
      <dgm:prSet/>
      <dgm:spPr/>
      <dgm:t>
        <a:bodyPr/>
        <a:lstStyle/>
        <a:p>
          <a:endParaRPr lang="et-EE"/>
        </a:p>
      </dgm:t>
    </dgm:pt>
    <dgm:pt modelId="{0F35CFC0-11D4-4B69-8554-193EBC198BD2}" type="sibTrans" cxnId="{1EAE7640-6E82-4C6C-A868-BACBCBBED729}">
      <dgm:prSet/>
      <dgm:spPr/>
      <dgm:t>
        <a:bodyPr/>
        <a:lstStyle/>
        <a:p>
          <a:endParaRPr lang="et-EE"/>
        </a:p>
      </dgm:t>
    </dgm:pt>
    <dgm:pt modelId="{3EB0A000-2AA8-446C-B194-01549B3F83AF}" type="pres">
      <dgm:prSet presAssocID="{B1B0D8F2-96EC-48B0-BAC9-DDA6CCD04B75}" presName="Name0" presStyleCnt="0">
        <dgm:presLayoutVars>
          <dgm:chMax val="7"/>
          <dgm:resizeHandles val="exact"/>
        </dgm:presLayoutVars>
      </dgm:prSet>
      <dgm:spPr/>
    </dgm:pt>
    <dgm:pt modelId="{255478B5-1D82-43B4-B16A-6049B70452A5}" type="pres">
      <dgm:prSet presAssocID="{B1B0D8F2-96EC-48B0-BAC9-DDA6CCD04B75}" presName="comp1" presStyleCnt="0"/>
      <dgm:spPr/>
    </dgm:pt>
    <dgm:pt modelId="{0F8BFE7D-4A39-48B9-89AB-7209978801DA}" type="pres">
      <dgm:prSet presAssocID="{B1B0D8F2-96EC-48B0-BAC9-DDA6CCD04B75}" presName="circle1" presStyleLbl="node1" presStyleIdx="0" presStyleCnt="5"/>
      <dgm:spPr/>
    </dgm:pt>
    <dgm:pt modelId="{F00AD6D5-CEE8-47A8-A458-809D22033AE9}" type="pres">
      <dgm:prSet presAssocID="{B1B0D8F2-96EC-48B0-BAC9-DDA6CCD04B75}" presName="c1text" presStyleLbl="node1" presStyleIdx="0" presStyleCnt="5">
        <dgm:presLayoutVars>
          <dgm:bulletEnabled val="1"/>
        </dgm:presLayoutVars>
      </dgm:prSet>
      <dgm:spPr/>
    </dgm:pt>
    <dgm:pt modelId="{C674DF4D-9168-477F-B2AF-AA9ABB1B0FF0}" type="pres">
      <dgm:prSet presAssocID="{B1B0D8F2-96EC-48B0-BAC9-DDA6CCD04B75}" presName="comp2" presStyleCnt="0"/>
      <dgm:spPr/>
    </dgm:pt>
    <dgm:pt modelId="{1CF09DFD-838C-4FD7-B0AB-E6E1CA35D649}" type="pres">
      <dgm:prSet presAssocID="{B1B0D8F2-96EC-48B0-BAC9-DDA6CCD04B75}" presName="circle2" presStyleLbl="node1" presStyleIdx="1" presStyleCnt="5"/>
      <dgm:spPr/>
    </dgm:pt>
    <dgm:pt modelId="{0710D5FE-22C7-4739-8359-ECF036A5C8BA}" type="pres">
      <dgm:prSet presAssocID="{B1B0D8F2-96EC-48B0-BAC9-DDA6CCD04B75}" presName="c2text" presStyleLbl="node1" presStyleIdx="1" presStyleCnt="5">
        <dgm:presLayoutVars>
          <dgm:bulletEnabled val="1"/>
        </dgm:presLayoutVars>
      </dgm:prSet>
      <dgm:spPr/>
    </dgm:pt>
    <dgm:pt modelId="{9ED0FC76-6BA6-4211-B4BD-D5DCBA8F8865}" type="pres">
      <dgm:prSet presAssocID="{B1B0D8F2-96EC-48B0-BAC9-DDA6CCD04B75}" presName="comp3" presStyleCnt="0"/>
      <dgm:spPr/>
    </dgm:pt>
    <dgm:pt modelId="{D64C7D5B-FEB5-424E-8E36-7C4A43F6EC03}" type="pres">
      <dgm:prSet presAssocID="{B1B0D8F2-96EC-48B0-BAC9-DDA6CCD04B75}" presName="circle3" presStyleLbl="node1" presStyleIdx="2" presStyleCnt="5"/>
      <dgm:spPr/>
    </dgm:pt>
    <dgm:pt modelId="{0350184E-17A5-4417-8931-F6B548284F5F}" type="pres">
      <dgm:prSet presAssocID="{B1B0D8F2-96EC-48B0-BAC9-DDA6CCD04B75}" presName="c3text" presStyleLbl="node1" presStyleIdx="2" presStyleCnt="5">
        <dgm:presLayoutVars>
          <dgm:bulletEnabled val="1"/>
        </dgm:presLayoutVars>
      </dgm:prSet>
      <dgm:spPr/>
    </dgm:pt>
    <dgm:pt modelId="{75A44936-7D65-40AD-A25F-DB85ACB7A921}" type="pres">
      <dgm:prSet presAssocID="{B1B0D8F2-96EC-48B0-BAC9-DDA6CCD04B75}" presName="comp4" presStyleCnt="0"/>
      <dgm:spPr/>
    </dgm:pt>
    <dgm:pt modelId="{9172B42E-C72B-4B47-ACA9-34ACD17CE2BC}" type="pres">
      <dgm:prSet presAssocID="{B1B0D8F2-96EC-48B0-BAC9-DDA6CCD04B75}" presName="circle4" presStyleLbl="node1" presStyleIdx="3" presStyleCnt="5" custScaleX="114570" custLinFactNeighborX="2490" custLinFactNeighborY="374"/>
      <dgm:spPr/>
    </dgm:pt>
    <dgm:pt modelId="{AFCA884F-B063-4C0B-9FD4-41C0824A2676}" type="pres">
      <dgm:prSet presAssocID="{B1B0D8F2-96EC-48B0-BAC9-DDA6CCD04B75}" presName="c4text" presStyleLbl="node1" presStyleIdx="3" presStyleCnt="5">
        <dgm:presLayoutVars>
          <dgm:bulletEnabled val="1"/>
        </dgm:presLayoutVars>
      </dgm:prSet>
      <dgm:spPr/>
    </dgm:pt>
    <dgm:pt modelId="{A18B8F1A-34CD-425A-8C6B-638F363C1D5B}" type="pres">
      <dgm:prSet presAssocID="{B1B0D8F2-96EC-48B0-BAC9-DDA6CCD04B75}" presName="comp5" presStyleCnt="0"/>
      <dgm:spPr/>
    </dgm:pt>
    <dgm:pt modelId="{7BFD877D-897B-4CC9-9897-2E41B744BC32}" type="pres">
      <dgm:prSet presAssocID="{B1B0D8F2-96EC-48B0-BAC9-DDA6CCD04B75}" presName="circle5" presStyleLbl="node1" presStyleIdx="4" presStyleCnt="5" custScaleX="109589"/>
      <dgm:spPr/>
    </dgm:pt>
    <dgm:pt modelId="{7829FCDE-EE45-488B-9D9E-1FAD86A23E61}" type="pres">
      <dgm:prSet presAssocID="{B1B0D8F2-96EC-48B0-BAC9-DDA6CCD04B75}" presName="c5text" presStyleLbl="node1" presStyleIdx="4" presStyleCnt="5">
        <dgm:presLayoutVars>
          <dgm:bulletEnabled val="1"/>
        </dgm:presLayoutVars>
      </dgm:prSet>
      <dgm:spPr/>
    </dgm:pt>
  </dgm:ptLst>
  <dgm:cxnLst>
    <dgm:cxn modelId="{55F9AA05-3227-483F-BCC0-A804559E3F4E}" type="presOf" srcId="{3EF9C60B-B0A6-47BD-B7F3-850A6DB430E8}" destId="{0350184E-17A5-4417-8931-F6B548284F5F}" srcOrd="1" destOrd="0" presId="urn:microsoft.com/office/officeart/2005/8/layout/venn2"/>
    <dgm:cxn modelId="{697BE410-2500-4E9C-9304-CF8E40B05B0E}" type="presOf" srcId="{67E4993F-8701-4BD9-A605-84DE01820450}" destId="{AFCA884F-B063-4C0B-9FD4-41C0824A2676}" srcOrd="1" destOrd="0" presId="urn:microsoft.com/office/officeart/2005/8/layout/venn2"/>
    <dgm:cxn modelId="{067E7A14-8942-4B98-8E9C-8342E76F92F5}" type="presOf" srcId="{E87493B3-9202-4C82-9C58-B35508C675CF}" destId="{7829FCDE-EE45-488B-9D9E-1FAD86A23E61}" srcOrd="1" destOrd="0" presId="urn:microsoft.com/office/officeart/2005/8/layout/venn2"/>
    <dgm:cxn modelId="{A6BDAF2C-C383-4EED-B71D-52E4FB018DF4}" type="presOf" srcId="{3EF9C60B-B0A6-47BD-B7F3-850A6DB430E8}" destId="{D64C7D5B-FEB5-424E-8E36-7C4A43F6EC03}" srcOrd="0" destOrd="0" presId="urn:microsoft.com/office/officeart/2005/8/layout/venn2"/>
    <dgm:cxn modelId="{0E5BB62C-5A7C-4662-BD8C-0EC1C6A71921}" type="presOf" srcId="{B1B0D8F2-96EC-48B0-BAC9-DDA6CCD04B75}" destId="{3EB0A000-2AA8-446C-B194-01549B3F83AF}" srcOrd="0" destOrd="0" presId="urn:microsoft.com/office/officeart/2005/8/layout/venn2"/>
    <dgm:cxn modelId="{1EAE7640-6E82-4C6C-A868-BACBCBBED729}" srcId="{B1B0D8F2-96EC-48B0-BAC9-DDA6CCD04B75}" destId="{119ED4D0-1168-419B-B49F-5734765A74C1}" srcOrd="1" destOrd="0" parTransId="{4DA84941-9F2F-4CC4-8247-E725A074B741}" sibTransId="{0F35CFC0-11D4-4B69-8554-193EBC198BD2}"/>
    <dgm:cxn modelId="{D7B88459-93BE-46BF-9A50-649C45773DDB}" type="presOf" srcId="{119ED4D0-1168-419B-B49F-5734765A74C1}" destId="{0710D5FE-22C7-4739-8359-ECF036A5C8BA}" srcOrd="1" destOrd="0" presId="urn:microsoft.com/office/officeart/2005/8/layout/venn2"/>
    <dgm:cxn modelId="{844ED57B-1FB8-4BF9-91F0-DF93DE4382A9}" type="presOf" srcId="{0FC48B1D-A8B0-4F45-AD45-DD330AA99F1A}" destId="{0F8BFE7D-4A39-48B9-89AB-7209978801DA}" srcOrd="0" destOrd="0" presId="urn:microsoft.com/office/officeart/2005/8/layout/venn2"/>
    <dgm:cxn modelId="{EF147C83-0D03-491C-AF40-BD97542E39FC}" type="presOf" srcId="{E87493B3-9202-4C82-9C58-B35508C675CF}" destId="{7BFD877D-897B-4CC9-9897-2E41B744BC32}" srcOrd="0" destOrd="0" presId="urn:microsoft.com/office/officeart/2005/8/layout/venn2"/>
    <dgm:cxn modelId="{ABDE0889-9CD1-4EB6-9C71-CEE95D153972}" srcId="{B1B0D8F2-96EC-48B0-BAC9-DDA6CCD04B75}" destId="{3EF9C60B-B0A6-47BD-B7F3-850A6DB430E8}" srcOrd="2" destOrd="0" parTransId="{186602E3-9161-47F1-8296-FCB85BEE1130}" sibTransId="{F8ED48A6-B05A-41B6-AFB0-DD260F513E35}"/>
    <dgm:cxn modelId="{E3DCC1A0-92EC-446E-A8CD-73B69EE3A7E0}" srcId="{B1B0D8F2-96EC-48B0-BAC9-DDA6CCD04B75}" destId="{E87493B3-9202-4C82-9C58-B35508C675CF}" srcOrd="4" destOrd="0" parTransId="{76D346DE-8BD8-4E42-B984-D1EB9DF24659}" sibTransId="{F31F18EA-B02B-4B23-A376-799080F5E2AE}"/>
    <dgm:cxn modelId="{D5B4CEA4-4868-4A81-9C8A-843B49090402}" type="presOf" srcId="{0FC48B1D-A8B0-4F45-AD45-DD330AA99F1A}" destId="{F00AD6D5-CEE8-47A8-A458-809D22033AE9}" srcOrd="1" destOrd="0" presId="urn:microsoft.com/office/officeart/2005/8/layout/venn2"/>
    <dgm:cxn modelId="{039AE0B4-9862-4917-BAA3-FF79DF3E7F9B}" srcId="{B1B0D8F2-96EC-48B0-BAC9-DDA6CCD04B75}" destId="{0FC48B1D-A8B0-4F45-AD45-DD330AA99F1A}" srcOrd="0" destOrd="0" parTransId="{67D1260F-B164-482C-8FDE-1981FEB7A6CE}" sibTransId="{ADB680FD-1DA4-4296-89C5-E495DE13A5A0}"/>
    <dgm:cxn modelId="{9661D6BB-736A-4AC5-945E-A8FBAEF12C0A}" type="presOf" srcId="{67E4993F-8701-4BD9-A605-84DE01820450}" destId="{9172B42E-C72B-4B47-ACA9-34ACD17CE2BC}" srcOrd="0" destOrd="0" presId="urn:microsoft.com/office/officeart/2005/8/layout/venn2"/>
    <dgm:cxn modelId="{DFD7B2FB-144D-44E9-8E04-8639CF0970B7}" srcId="{B1B0D8F2-96EC-48B0-BAC9-DDA6CCD04B75}" destId="{67E4993F-8701-4BD9-A605-84DE01820450}" srcOrd="3" destOrd="0" parTransId="{54A85BFD-218C-4889-A247-935619F7D962}" sibTransId="{C7DA37AE-392D-499E-A714-6DEA316C4126}"/>
    <dgm:cxn modelId="{17959FFD-B57B-47D5-A777-5643335D2D80}" type="presOf" srcId="{119ED4D0-1168-419B-B49F-5734765A74C1}" destId="{1CF09DFD-838C-4FD7-B0AB-E6E1CA35D649}" srcOrd="0" destOrd="0" presId="urn:microsoft.com/office/officeart/2005/8/layout/venn2"/>
    <dgm:cxn modelId="{96D6D1D0-3D3B-4325-B2F6-FA6D800B34AC}" type="presParOf" srcId="{3EB0A000-2AA8-446C-B194-01549B3F83AF}" destId="{255478B5-1D82-43B4-B16A-6049B70452A5}" srcOrd="0" destOrd="0" presId="urn:microsoft.com/office/officeart/2005/8/layout/venn2"/>
    <dgm:cxn modelId="{17C3E635-79C9-40FA-95B0-C654F358A69C}" type="presParOf" srcId="{255478B5-1D82-43B4-B16A-6049B70452A5}" destId="{0F8BFE7D-4A39-48B9-89AB-7209978801DA}" srcOrd="0" destOrd="0" presId="urn:microsoft.com/office/officeart/2005/8/layout/venn2"/>
    <dgm:cxn modelId="{08392D7C-29C2-418D-93CD-6213D94CF4E1}" type="presParOf" srcId="{255478B5-1D82-43B4-B16A-6049B70452A5}" destId="{F00AD6D5-CEE8-47A8-A458-809D22033AE9}" srcOrd="1" destOrd="0" presId="urn:microsoft.com/office/officeart/2005/8/layout/venn2"/>
    <dgm:cxn modelId="{D99B1E45-BE14-46EA-8DA6-EA753F4FA792}" type="presParOf" srcId="{3EB0A000-2AA8-446C-B194-01549B3F83AF}" destId="{C674DF4D-9168-477F-B2AF-AA9ABB1B0FF0}" srcOrd="1" destOrd="0" presId="urn:microsoft.com/office/officeart/2005/8/layout/venn2"/>
    <dgm:cxn modelId="{7F8808A0-E55D-45F9-A4C3-6FE2CC7845B3}" type="presParOf" srcId="{C674DF4D-9168-477F-B2AF-AA9ABB1B0FF0}" destId="{1CF09DFD-838C-4FD7-B0AB-E6E1CA35D649}" srcOrd="0" destOrd="0" presId="urn:microsoft.com/office/officeart/2005/8/layout/venn2"/>
    <dgm:cxn modelId="{12D59378-AAAA-48FE-B77B-6671F688DE02}" type="presParOf" srcId="{C674DF4D-9168-477F-B2AF-AA9ABB1B0FF0}" destId="{0710D5FE-22C7-4739-8359-ECF036A5C8BA}" srcOrd="1" destOrd="0" presId="urn:microsoft.com/office/officeart/2005/8/layout/venn2"/>
    <dgm:cxn modelId="{FA3BDBCB-DB60-4CD9-A393-BC43AC2C8620}" type="presParOf" srcId="{3EB0A000-2AA8-446C-B194-01549B3F83AF}" destId="{9ED0FC76-6BA6-4211-B4BD-D5DCBA8F8865}" srcOrd="2" destOrd="0" presId="urn:microsoft.com/office/officeart/2005/8/layout/venn2"/>
    <dgm:cxn modelId="{552740EC-BECE-45A2-860A-7EF047B91044}" type="presParOf" srcId="{9ED0FC76-6BA6-4211-B4BD-D5DCBA8F8865}" destId="{D64C7D5B-FEB5-424E-8E36-7C4A43F6EC03}" srcOrd="0" destOrd="0" presId="urn:microsoft.com/office/officeart/2005/8/layout/venn2"/>
    <dgm:cxn modelId="{88E65323-CF7E-4F99-8760-534B1186E996}" type="presParOf" srcId="{9ED0FC76-6BA6-4211-B4BD-D5DCBA8F8865}" destId="{0350184E-17A5-4417-8931-F6B548284F5F}" srcOrd="1" destOrd="0" presId="urn:microsoft.com/office/officeart/2005/8/layout/venn2"/>
    <dgm:cxn modelId="{EDC6664A-80F9-4DAD-A4DB-39194407FDB4}" type="presParOf" srcId="{3EB0A000-2AA8-446C-B194-01549B3F83AF}" destId="{75A44936-7D65-40AD-A25F-DB85ACB7A921}" srcOrd="3" destOrd="0" presId="urn:microsoft.com/office/officeart/2005/8/layout/venn2"/>
    <dgm:cxn modelId="{8B6C48EA-B9F4-4520-AD1B-0963B51CF0DA}" type="presParOf" srcId="{75A44936-7D65-40AD-A25F-DB85ACB7A921}" destId="{9172B42E-C72B-4B47-ACA9-34ACD17CE2BC}" srcOrd="0" destOrd="0" presId="urn:microsoft.com/office/officeart/2005/8/layout/venn2"/>
    <dgm:cxn modelId="{19982E8D-CE44-43DD-BFFB-188A5DDA0707}" type="presParOf" srcId="{75A44936-7D65-40AD-A25F-DB85ACB7A921}" destId="{AFCA884F-B063-4C0B-9FD4-41C0824A2676}" srcOrd="1" destOrd="0" presId="urn:microsoft.com/office/officeart/2005/8/layout/venn2"/>
    <dgm:cxn modelId="{79035E5B-A846-47F8-8049-5BD116ED7F1B}" type="presParOf" srcId="{3EB0A000-2AA8-446C-B194-01549B3F83AF}" destId="{A18B8F1A-34CD-425A-8C6B-638F363C1D5B}" srcOrd="4" destOrd="0" presId="urn:microsoft.com/office/officeart/2005/8/layout/venn2"/>
    <dgm:cxn modelId="{7C09E8A8-DA59-4C7D-BA9E-90672DE0F4E5}" type="presParOf" srcId="{A18B8F1A-34CD-425A-8C6B-638F363C1D5B}" destId="{7BFD877D-897B-4CC9-9897-2E41B744BC32}" srcOrd="0" destOrd="0" presId="urn:microsoft.com/office/officeart/2005/8/layout/venn2"/>
    <dgm:cxn modelId="{1B4A361D-B9C6-414E-BA92-BAE75E9E2149}" type="presParOf" srcId="{A18B8F1A-34CD-425A-8C6B-638F363C1D5B}" destId="{7829FCDE-EE45-488B-9D9E-1FAD86A23E6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F82E0D-3E14-4597-9620-FD2C9C3E98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t-EE"/>
        </a:p>
      </dgm:t>
    </dgm:pt>
    <dgm:pt modelId="{1A0F397E-44DD-4FFA-B3CC-DC0D93E99CE5}">
      <dgm:prSet phldrT="[Text]"/>
      <dgm:spPr/>
      <dgm:t>
        <a:bodyPr/>
        <a:lstStyle/>
        <a:p>
          <a:r>
            <a:rPr lang="ru-RU" b="1" dirty="0"/>
            <a:t>Если граждане могут организоваться и мобилизоваться, и существует определенная информация/данные,  какова роль ОГО</a:t>
          </a:r>
          <a:r>
            <a:rPr lang="en-GB" b="1" dirty="0"/>
            <a:t>?</a:t>
          </a:r>
          <a:endParaRPr lang="et-EE" b="1" dirty="0"/>
        </a:p>
      </dgm:t>
    </dgm:pt>
    <dgm:pt modelId="{B6883282-B764-4D17-805E-8A905BD1BAF0}" type="parTrans" cxnId="{43E3AC6A-09F0-4669-8DE3-72FF0B054802}">
      <dgm:prSet/>
      <dgm:spPr/>
      <dgm:t>
        <a:bodyPr/>
        <a:lstStyle/>
        <a:p>
          <a:endParaRPr lang="et-EE"/>
        </a:p>
      </dgm:t>
    </dgm:pt>
    <dgm:pt modelId="{196725B9-BD80-4233-BB24-21AE04EB962C}" type="sibTrans" cxnId="{43E3AC6A-09F0-4669-8DE3-72FF0B054802}">
      <dgm:prSet/>
      <dgm:spPr/>
      <dgm:t>
        <a:bodyPr/>
        <a:lstStyle/>
        <a:p>
          <a:endParaRPr lang="et-EE"/>
        </a:p>
      </dgm:t>
    </dgm:pt>
    <dgm:pt modelId="{4D015B33-A311-48F0-9D6B-34F257BE10ED}">
      <dgm:prSet phldrT="[Text]"/>
      <dgm:spPr/>
      <dgm:t>
        <a:bodyPr/>
        <a:lstStyle/>
        <a:p>
          <a:r>
            <a:rPr lang="ru-RU" b="1" dirty="0"/>
            <a:t>Отрасль</a:t>
          </a:r>
          <a:r>
            <a:rPr lang="et-EE" b="1" dirty="0"/>
            <a:t>:</a:t>
          </a:r>
        </a:p>
        <a:p>
          <a:r>
            <a:rPr lang="et-EE" dirty="0">
              <a:cs typeface="Calibri" pitchFamily="34" charset="0"/>
            </a:rPr>
            <a:t>1. </a:t>
          </a:r>
          <a:r>
            <a:rPr lang="ru-RU" dirty="0">
              <a:cs typeface="Calibri" pitchFamily="34" charset="0"/>
            </a:rPr>
            <a:t>Стирание границ между отраслями </a:t>
          </a:r>
        </a:p>
        <a:p>
          <a:r>
            <a:rPr lang="et-EE" dirty="0">
              <a:cs typeface="Calibri" pitchFamily="34" charset="0"/>
            </a:rPr>
            <a:t>2. </a:t>
          </a:r>
          <a:r>
            <a:rPr lang="ru-RU" dirty="0">
              <a:cs typeface="Calibri" pitchFamily="34" charset="0"/>
            </a:rPr>
            <a:t>Сужение общественного пространства и свобод</a:t>
          </a:r>
          <a:endParaRPr lang="en-GB" dirty="0">
            <a:cs typeface="Calibri" pitchFamily="34" charset="0"/>
          </a:endParaRPr>
        </a:p>
        <a:p>
          <a:r>
            <a:rPr lang="et-EE" dirty="0">
              <a:cs typeface="Calibri" pitchFamily="34" charset="0"/>
            </a:rPr>
            <a:t>3. </a:t>
          </a:r>
          <a:r>
            <a:rPr lang="ru-RU" dirty="0">
              <a:cs typeface="Calibri" pitchFamily="34" charset="0"/>
            </a:rPr>
            <a:t>Сотрудничество </a:t>
          </a:r>
          <a:r>
            <a:rPr lang="en-GB" dirty="0">
              <a:cs typeface="Calibri" pitchFamily="34" charset="0"/>
            </a:rPr>
            <a:t>– </a:t>
          </a:r>
          <a:r>
            <a:rPr lang="ru-RU" dirty="0">
              <a:cs typeface="Calibri" pitchFamily="34" charset="0"/>
            </a:rPr>
            <a:t>сети, коалиции, кампании</a:t>
          </a:r>
          <a:endParaRPr lang="en-GB" dirty="0">
            <a:cs typeface="Calibri" pitchFamily="34" charset="0"/>
          </a:endParaRPr>
        </a:p>
        <a:p>
          <a:r>
            <a:rPr lang="et-EE" dirty="0">
              <a:cs typeface="Calibri" pitchFamily="34" charset="0"/>
            </a:rPr>
            <a:t>4. </a:t>
          </a:r>
          <a:r>
            <a:rPr lang="ru-RU" dirty="0">
              <a:cs typeface="Calibri" pitchFamily="34" charset="0"/>
            </a:rPr>
            <a:t>Законность, прозрачность и подотчетность</a:t>
          </a:r>
          <a:r>
            <a:rPr lang="et-EE" dirty="0">
              <a:cs typeface="Calibri" pitchFamily="34" charset="0"/>
            </a:rPr>
            <a:t> (LTA)</a:t>
          </a:r>
        </a:p>
        <a:p>
          <a:r>
            <a:rPr lang="et-EE" dirty="0">
              <a:cs typeface="Calibri" pitchFamily="34" charset="0"/>
            </a:rPr>
            <a:t>5. </a:t>
          </a:r>
          <a:r>
            <a:rPr lang="ru-RU" dirty="0">
              <a:cs typeface="Calibri" pitchFamily="34" charset="0"/>
            </a:rPr>
            <a:t>Профессионализм</a:t>
          </a:r>
          <a:endParaRPr lang="et-EE" dirty="0">
            <a:cs typeface="Calibri" pitchFamily="34" charset="0"/>
          </a:endParaRPr>
        </a:p>
        <a:p>
          <a:r>
            <a:rPr lang="et-EE" dirty="0">
              <a:cs typeface="Calibri" pitchFamily="34" charset="0"/>
            </a:rPr>
            <a:t>6. </a:t>
          </a:r>
          <a:r>
            <a:rPr lang="ru-RU" dirty="0">
              <a:cs typeface="Calibri" pitchFamily="34" charset="0"/>
            </a:rPr>
            <a:t>Оценка влияния</a:t>
          </a:r>
          <a:endParaRPr lang="et-EE" dirty="0">
            <a:cs typeface="Calibri" pitchFamily="34" charset="0"/>
          </a:endParaRPr>
        </a:p>
        <a:p>
          <a:r>
            <a:rPr lang="et-EE" dirty="0">
              <a:cs typeface="Calibri" pitchFamily="34" charset="0"/>
            </a:rPr>
            <a:t>7. </a:t>
          </a:r>
          <a:r>
            <a:rPr lang="ru-RU" dirty="0">
              <a:cs typeface="Calibri" pitchFamily="34" charset="0"/>
            </a:rPr>
            <a:t>От конфронтации к </a:t>
          </a:r>
          <a:r>
            <a:rPr lang="ru-RU" dirty="0" err="1">
              <a:cs typeface="Calibri" pitchFamily="34" charset="0"/>
            </a:rPr>
            <a:t>коллаборации</a:t>
          </a:r>
          <a:endParaRPr lang="et-EE" dirty="0"/>
        </a:p>
      </dgm:t>
    </dgm:pt>
    <dgm:pt modelId="{3573CAA1-6F19-4FF3-93DC-A7817B8387BD}" type="parTrans" cxnId="{3B71BA6F-2B99-4766-9546-1063CB4F82AE}">
      <dgm:prSet/>
      <dgm:spPr/>
      <dgm:t>
        <a:bodyPr/>
        <a:lstStyle/>
        <a:p>
          <a:endParaRPr lang="et-EE"/>
        </a:p>
      </dgm:t>
    </dgm:pt>
    <dgm:pt modelId="{77EC76AF-2354-4AB2-BCA6-C88026C58E9D}" type="sibTrans" cxnId="{3B71BA6F-2B99-4766-9546-1063CB4F82AE}">
      <dgm:prSet/>
      <dgm:spPr/>
      <dgm:t>
        <a:bodyPr/>
        <a:lstStyle/>
        <a:p>
          <a:endParaRPr lang="et-EE"/>
        </a:p>
      </dgm:t>
    </dgm:pt>
    <dgm:pt modelId="{0A52CC5D-69A2-4CC4-BB5A-C746A20F8A9D}">
      <dgm:prSet phldrT="[Text]"/>
      <dgm:spPr/>
      <dgm:t>
        <a:bodyPr/>
        <a:lstStyle/>
        <a:p>
          <a:r>
            <a:rPr lang="ru-RU" b="1" dirty="0"/>
            <a:t>Технологии</a:t>
          </a:r>
          <a:r>
            <a:rPr lang="et-EE" b="1" dirty="0"/>
            <a:t>:</a:t>
          </a:r>
        </a:p>
        <a:p>
          <a:r>
            <a:rPr lang="et-EE" dirty="0"/>
            <a:t>1. </a:t>
          </a:r>
          <a:r>
            <a:rPr lang="ru-RU" dirty="0"/>
            <a:t>Новые социальные сети</a:t>
          </a:r>
          <a:r>
            <a:rPr lang="en-GB" dirty="0"/>
            <a:t>: </a:t>
          </a:r>
          <a:r>
            <a:rPr lang="ru-RU" dirty="0"/>
            <a:t>простота организации</a:t>
          </a:r>
          <a:r>
            <a:rPr lang="en-GB" dirty="0"/>
            <a:t>, </a:t>
          </a:r>
          <a:r>
            <a:rPr lang="ru-RU" dirty="0"/>
            <a:t>информирования, участия</a:t>
          </a:r>
          <a:r>
            <a:rPr lang="en-GB" dirty="0"/>
            <a:t>, </a:t>
          </a:r>
          <a:r>
            <a:rPr lang="ru-RU" dirty="0"/>
            <a:t>усиление присутствия</a:t>
          </a:r>
          <a:endParaRPr lang="et-EE" dirty="0"/>
        </a:p>
        <a:p>
          <a:r>
            <a:rPr lang="et-EE" dirty="0"/>
            <a:t>2. </a:t>
          </a:r>
          <a:r>
            <a:rPr lang="ru-RU" dirty="0"/>
            <a:t>Онлайн-доход, сбор данных</a:t>
          </a:r>
          <a:r>
            <a:rPr lang="et-EE" dirty="0"/>
            <a:t> </a:t>
          </a:r>
          <a:r>
            <a:rPr lang="ru-RU" dirty="0"/>
            <a:t>и обмен информацией</a:t>
          </a:r>
          <a:endParaRPr lang="et-EE" dirty="0"/>
        </a:p>
        <a:p>
          <a:r>
            <a:rPr lang="et-EE" dirty="0"/>
            <a:t>3. </a:t>
          </a:r>
          <a:r>
            <a:rPr lang="ru-RU" dirty="0"/>
            <a:t>Растущая популярность действий, направленных на какую-то конкретную проблему</a:t>
          </a:r>
          <a:endParaRPr lang="en-GB" dirty="0"/>
        </a:p>
        <a:p>
          <a:r>
            <a:rPr lang="et-EE" dirty="0"/>
            <a:t>4. </a:t>
          </a:r>
          <a:r>
            <a:rPr lang="ru-RU" dirty="0"/>
            <a:t>Виртуальная осведомленность</a:t>
          </a:r>
          <a:endParaRPr lang="en-GB" dirty="0"/>
        </a:p>
        <a:p>
          <a:r>
            <a:rPr lang="et-EE" dirty="0"/>
            <a:t>5. </a:t>
          </a:r>
          <a:r>
            <a:rPr lang="ru-RU" dirty="0"/>
            <a:t>Глобальная осведомленность</a:t>
          </a:r>
          <a:endParaRPr lang="en-GB" dirty="0"/>
        </a:p>
        <a:p>
          <a:r>
            <a:rPr lang="et-EE" dirty="0"/>
            <a:t>6. </a:t>
          </a:r>
          <a:r>
            <a:rPr lang="ru-RU" dirty="0"/>
            <a:t>Открытость данных</a:t>
          </a:r>
          <a:endParaRPr lang="et-EE" dirty="0"/>
        </a:p>
        <a:p>
          <a:r>
            <a:rPr lang="et-EE" dirty="0"/>
            <a:t>7.  </a:t>
          </a:r>
          <a:r>
            <a:rPr lang="ru-RU" dirty="0"/>
            <a:t>Удаленная работа</a:t>
          </a:r>
          <a:endParaRPr lang="et-EE" dirty="0"/>
        </a:p>
      </dgm:t>
    </dgm:pt>
    <dgm:pt modelId="{93999BC2-4A6F-4225-9872-EB126A7B55F7}" type="parTrans" cxnId="{D4A227FD-F4B7-40D6-8F2B-FC841286C929}">
      <dgm:prSet/>
      <dgm:spPr/>
      <dgm:t>
        <a:bodyPr/>
        <a:lstStyle/>
        <a:p>
          <a:endParaRPr lang="et-EE"/>
        </a:p>
      </dgm:t>
    </dgm:pt>
    <dgm:pt modelId="{10A4CC43-8AEC-45D3-9B02-A70A3CD76EC3}" type="sibTrans" cxnId="{D4A227FD-F4B7-40D6-8F2B-FC841286C929}">
      <dgm:prSet/>
      <dgm:spPr/>
      <dgm:t>
        <a:bodyPr/>
        <a:lstStyle/>
        <a:p>
          <a:endParaRPr lang="et-EE"/>
        </a:p>
      </dgm:t>
    </dgm:pt>
    <dgm:pt modelId="{D9981550-AE6D-48D4-8506-976226D7E404}" type="pres">
      <dgm:prSet presAssocID="{C6F82E0D-3E14-4597-9620-FD2C9C3E980D}" presName="cycle" presStyleCnt="0">
        <dgm:presLayoutVars>
          <dgm:chMax val="1"/>
          <dgm:dir/>
          <dgm:animLvl val="ctr"/>
          <dgm:resizeHandles val="exact"/>
        </dgm:presLayoutVars>
      </dgm:prSet>
      <dgm:spPr/>
    </dgm:pt>
    <dgm:pt modelId="{C92067CB-9F65-482E-97C5-7D3162B7ADC7}" type="pres">
      <dgm:prSet presAssocID="{1A0F397E-44DD-4FFA-B3CC-DC0D93E99CE5}" presName="centerShape" presStyleLbl="node0" presStyleIdx="0" presStyleCnt="1" custScaleY="101229"/>
      <dgm:spPr/>
    </dgm:pt>
    <dgm:pt modelId="{11ADECBF-E158-4F62-B1E0-719475DAEFC8}" type="pres">
      <dgm:prSet presAssocID="{3573CAA1-6F19-4FF3-93DC-A7817B8387BD}" presName="parTrans" presStyleLbl="bgSibTrans2D1" presStyleIdx="0" presStyleCnt="2"/>
      <dgm:spPr/>
    </dgm:pt>
    <dgm:pt modelId="{E4BB39A4-959B-4358-B0B9-9B0A8C0BE05B}" type="pres">
      <dgm:prSet presAssocID="{4D015B33-A311-48F0-9D6B-34F257BE10ED}" presName="node" presStyleLbl="node1" presStyleIdx="0" presStyleCnt="2" custScaleY="201697">
        <dgm:presLayoutVars>
          <dgm:bulletEnabled val="1"/>
        </dgm:presLayoutVars>
      </dgm:prSet>
      <dgm:spPr/>
    </dgm:pt>
    <dgm:pt modelId="{F8A2B4C6-0C12-45F7-BF14-637AF72F3BD5}" type="pres">
      <dgm:prSet presAssocID="{93999BC2-4A6F-4225-9872-EB126A7B55F7}" presName="parTrans" presStyleLbl="bgSibTrans2D1" presStyleIdx="1" presStyleCnt="2"/>
      <dgm:spPr/>
    </dgm:pt>
    <dgm:pt modelId="{BCCF43A6-134D-4C84-98EA-34C92C62B779}" type="pres">
      <dgm:prSet presAssocID="{0A52CC5D-69A2-4CC4-BB5A-C746A20F8A9D}" presName="node" presStyleLbl="node1" presStyleIdx="1" presStyleCnt="2" custScaleY="194923" custRadScaleRad="99975" custRadScaleInc="-178">
        <dgm:presLayoutVars>
          <dgm:bulletEnabled val="1"/>
        </dgm:presLayoutVars>
      </dgm:prSet>
      <dgm:spPr/>
    </dgm:pt>
  </dgm:ptLst>
  <dgm:cxnLst>
    <dgm:cxn modelId="{A30EE823-F96A-4827-A0B7-A4C66FFC66ED}" type="presOf" srcId="{4D015B33-A311-48F0-9D6B-34F257BE10ED}" destId="{E4BB39A4-959B-4358-B0B9-9B0A8C0BE05B}" srcOrd="0" destOrd="0" presId="urn:microsoft.com/office/officeart/2005/8/layout/radial4"/>
    <dgm:cxn modelId="{617B3A36-7DA1-418B-850E-BD3685061B35}" type="presOf" srcId="{3573CAA1-6F19-4FF3-93DC-A7817B8387BD}" destId="{11ADECBF-E158-4F62-B1E0-719475DAEFC8}" srcOrd="0" destOrd="0" presId="urn:microsoft.com/office/officeart/2005/8/layout/radial4"/>
    <dgm:cxn modelId="{5FD40E39-983D-4CFC-B305-17F28504B101}" type="presOf" srcId="{0A52CC5D-69A2-4CC4-BB5A-C746A20F8A9D}" destId="{BCCF43A6-134D-4C84-98EA-34C92C62B779}" srcOrd="0" destOrd="0" presId="urn:microsoft.com/office/officeart/2005/8/layout/radial4"/>
    <dgm:cxn modelId="{43E3AC6A-09F0-4669-8DE3-72FF0B054802}" srcId="{C6F82E0D-3E14-4597-9620-FD2C9C3E980D}" destId="{1A0F397E-44DD-4FFA-B3CC-DC0D93E99CE5}" srcOrd="0" destOrd="0" parTransId="{B6883282-B764-4D17-805E-8A905BD1BAF0}" sibTransId="{196725B9-BD80-4233-BB24-21AE04EB962C}"/>
    <dgm:cxn modelId="{3B71BA6F-2B99-4766-9546-1063CB4F82AE}" srcId="{1A0F397E-44DD-4FFA-B3CC-DC0D93E99CE5}" destId="{4D015B33-A311-48F0-9D6B-34F257BE10ED}" srcOrd="0" destOrd="0" parTransId="{3573CAA1-6F19-4FF3-93DC-A7817B8387BD}" sibTransId="{77EC76AF-2354-4AB2-BCA6-C88026C58E9D}"/>
    <dgm:cxn modelId="{BB0329B4-14E9-45BC-BD4E-21CE2192F29B}" type="presOf" srcId="{93999BC2-4A6F-4225-9872-EB126A7B55F7}" destId="{F8A2B4C6-0C12-45F7-BF14-637AF72F3BD5}" srcOrd="0" destOrd="0" presId="urn:microsoft.com/office/officeart/2005/8/layout/radial4"/>
    <dgm:cxn modelId="{ACE80EC4-4566-4564-B631-0212AA94CEB4}" type="presOf" srcId="{1A0F397E-44DD-4FFA-B3CC-DC0D93E99CE5}" destId="{C92067CB-9F65-482E-97C5-7D3162B7ADC7}" srcOrd="0" destOrd="0" presId="urn:microsoft.com/office/officeart/2005/8/layout/radial4"/>
    <dgm:cxn modelId="{40850BEA-D78B-4143-B09B-8F6D9B0BA19A}" type="presOf" srcId="{C6F82E0D-3E14-4597-9620-FD2C9C3E980D}" destId="{D9981550-AE6D-48D4-8506-976226D7E404}" srcOrd="0" destOrd="0" presId="urn:microsoft.com/office/officeart/2005/8/layout/radial4"/>
    <dgm:cxn modelId="{D4A227FD-F4B7-40D6-8F2B-FC841286C929}" srcId="{1A0F397E-44DD-4FFA-B3CC-DC0D93E99CE5}" destId="{0A52CC5D-69A2-4CC4-BB5A-C746A20F8A9D}" srcOrd="1" destOrd="0" parTransId="{93999BC2-4A6F-4225-9872-EB126A7B55F7}" sibTransId="{10A4CC43-8AEC-45D3-9B02-A70A3CD76EC3}"/>
    <dgm:cxn modelId="{F97AC8F3-B0E5-4539-873A-011970BA5039}" type="presParOf" srcId="{D9981550-AE6D-48D4-8506-976226D7E404}" destId="{C92067CB-9F65-482E-97C5-7D3162B7ADC7}" srcOrd="0" destOrd="0" presId="urn:microsoft.com/office/officeart/2005/8/layout/radial4"/>
    <dgm:cxn modelId="{43E32B78-79B9-4856-BBDF-4DF58C092137}" type="presParOf" srcId="{D9981550-AE6D-48D4-8506-976226D7E404}" destId="{11ADECBF-E158-4F62-B1E0-719475DAEFC8}" srcOrd="1" destOrd="0" presId="urn:microsoft.com/office/officeart/2005/8/layout/radial4"/>
    <dgm:cxn modelId="{3325C00B-D208-434B-AD70-CAAB76B6BACC}" type="presParOf" srcId="{D9981550-AE6D-48D4-8506-976226D7E404}" destId="{E4BB39A4-959B-4358-B0B9-9B0A8C0BE05B}" srcOrd="2" destOrd="0" presId="urn:microsoft.com/office/officeart/2005/8/layout/radial4"/>
    <dgm:cxn modelId="{9A6F195E-8F1A-41AB-8090-C06A6F809DA8}" type="presParOf" srcId="{D9981550-AE6D-48D4-8506-976226D7E404}" destId="{F8A2B4C6-0C12-45F7-BF14-637AF72F3BD5}" srcOrd="3" destOrd="0" presId="urn:microsoft.com/office/officeart/2005/8/layout/radial4"/>
    <dgm:cxn modelId="{403E376A-BC08-4326-B31E-653991A5D7C5}" type="presParOf" srcId="{D9981550-AE6D-48D4-8506-976226D7E404}" destId="{BCCF43A6-134D-4C84-98EA-34C92C62B779}"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1C7225-B26C-4C44-A648-359F0479B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1A35B9F-99E9-447B-836D-1DAE91012429}">
      <dgm:prSet phldrT="[Text]" custT="1"/>
      <dgm:spPr>
        <a:solidFill>
          <a:srgbClr val="FF0000"/>
        </a:solidFill>
      </dgm:spPr>
      <dgm:t>
        <a:bodyPr/>
        <a:lstStyle/>
        <a:p>
          <a:r>
            <a:rPr lang="ru-RU" sz="2400" b="1" dirty="0">
              <a:solidFill>
                <a:schemeClr val="bg1"/>
              </a:solidFill>
              <a:latin typeface="Bebas Neue Bold" pitchFamily="34" charset="-70"/>
            </a:rPr>
            <a:t>СКОРОСТЬ И ЭФФЕКТИВНОСТЬ</a:t>
          </a:r>
          <a:endParaRPr lang="et-EE" sz="2400" b="1" dirty="0">
            <a:solidFill>
              <a:schemeClr val="bg1"/>
            </a:solidFill>
            <a:latin typeface="Bebas Neue Bold" pitchFamily="34" charset="-70"/>
          </a:endParaRPr>
        </a:p>
      </dgm:t>
    </dgm:pt>
    <dgm:pt modelId="{362F7CE9-F268-4D91-B6B5-6365FE0D7F67}" type="parTrans" cxnId="{44DCF5E2-0B05-4FB2-8B19-4B4DA156BE7F}">
      <dgm:prSet/>
      <dgm:spPr/>
      <dgm:t>
        <a:bodyPr/>
        <a:lstStyle/>
        <a:p>
          <a:endParaRPr lang="et-EE"/>
        </a:p>
      </dgm:t>
    </dgm:pt>
    <dgm:pt modelId="{5F5C19AC-A818-4D5A-98B6-221646245D7A}" type="sibTrans" cxnId="{44DCF5E2-0B05-4FB2-8B19-4B4DA156BE7F}">
      <dgm:prSet/>
      <dgm:spPr/>
      <dgm:t>
        <a:bodyPr/>
        <a:lstStyle/>
        <a:p>
          <a:endParaRPr lang="et-EE"/>
        </a:p>
      </dgm:t>
    </dgm:pt>
    <dgm:pt modelId="{7A0D9248-229E-4A01-A33F-4F4A488CDC88}">
      <dgm:prSet phldrT="[Text]" custT="1"/>
      <dgm:spPr>
        <a:solidFill>
          <a:srgbClr val="009900"/>
        </a:solidFill>
      </dgm:spPr>
      <dgm:t>
        <a:bodyPr/>
        <a:lstStyle/>
        <a:p>
          <a:r>
            <a:rPr lang="ru-RU" sz="2400" b="1" dirty="0">
              <a:solidFill>
                <a:schemeClr val="bg1"/>
              </a:solidFill>
              <a:latin typeface="Bebas Neue Bold" pitchFamily="34" charset="-70"/>
            </a:rPr>
            <a:t>ПРОФЕССИОНАЛИЗМ И КАЧЕСТВО</a:t>
          </a:r>
          <a:endParaRPr lang="et-EE" sz="2400" b="1" dirty="0">
            <a:solidFill>
              <a:schemeClr val="bg1"/>
            </a:solidFill>
            <a:latin typeface="Bebas Neue Bold" pitchFamily="34" charset="-70"/>
          </a:endParaRPr>
        </a:p>
      </dgm:t>
    </dgm:pt>
    <dgm:pt modelId="{49F7FA72-67A7-4C87-ADC4-48EA77AA818A}" type="parTrans" cxnId="{AB1D6174-08B8-4B44-B75E-310FA6926605}">
      <dgm:prSet/>
      <dgm:spPr/>
      <dgm:t>
        <a:bodyPr/>
        <a:lstStyle/>
        <a:p>
          <a:endParaRPr lang="et-EE"/>
        </a:p>
      </dgm:t>
    </dgm:pt>
    <dgm:pt modelId="{E97CB637-A064-4CA6-A009-6A9911A62323}" type="sibTrans" cxnId="{AB1D6174-08B8-4B44-B75E-310FA6926605}">
      <dgm:prSet/>
      <dgm:spPr/>
      <dgm:t>
        <a:bodyPr/>
        <a:lstStyle/>
        <a:p>
          <a:endParaRPr lang="et-EE"/>
        </a:p>
      </dgm:t>
    </dgm:pt>
    <dgm:pt modelId="{082EAEDE-3D9D-4830-891D-474A2622F9FC}">
      <dgm:prSet phldrT="[Text]" custT="1"/>
      <dgm:spPr>
        <a:solidFill>
          <a:srgbClr val="FFFF00"/>
        </a:solidFill>
      </dgm:spPr>
      <dgm:t>
        <a:bodyPr/>
        <a:lstStyle/>
        <a:p>
          <a:r>
            <a:rPr lang="ru-RU" sz="2400" b="1" dirty="0">
              <a:solidFill>
                <a:schemeClr val="tx1"/>
              </a:solidFill>
              <a:latin typeface="Bebas Neue Bold" pitchFamily="34" charset="-70"/>
            </a:rPr>
            <a:t>УДОБСТВО И ПРОСТОТА</a:t>
          </a:r>
          <a:endParaRPr lang="et-EE" sz="2400" b="1" dirty="0">
            <a:solidFill>
              <a:schemeClr val="tx1"/>
            </a:solidFill>
            <a:latin typeface="Bebas Neue Bold" pitchFamily="34" charset="-70"/>
          </a:endParaRPr>
        </a:p>
      </dgm:t>
    </dgm:pt>
    <dgm:pt modelId="{E608038A-1897-4C06-94E0-21CE113CD7CB}" type="parTrans" cxnId="{391B5428-DD29-4A2D-97A5-CC9B03CEB6DF}">
      <dgm:prSet/>
      <dgm:spPr/>
      <dgm:t>
        <a:bodyPr/>
        <a:lstStyle/>
        <a:p>
          <a:endParaRPr lang="et-EE"/>
        </a:p>
      </dgm:t>
    </dgm:pt>
    <dgm:pt modelId="{4364AE30-1DB1-475A-AB6C-DA90371E99A4}" type="sibTrans" cxnId="{391B5428-DD29-4A2D-97A5-CC9B03CEB6DF}">
      <dgm:prSet/>
      <dgm:spPr/>
      <dgm:t>
        <a:bodyPr/>
        <a:lstStyle/>
        <a:p>
          <a:endParaRPr lang="et-EE"/>
        </a:p>
      </dgm:t>
    </dgm:pt>
    <dgm:pt modelId="{53D2B777-A050-4D44-8B65-6F89FB82A8B0}" type="pres">
      <dgm:prSet presAssocID="{AF1C7225-B26C-4C44-A648-359F0479B31A}" presName="compositeShape" presStyleCnt="0">
        <dgm:presLayoutVars>
          <dgm:chMax val="7"/>
          <dgm:dir/>
          <dgm:resizeHandles val="exact"/>
        </dgm:presLayoutVars>
      </dgm:prSet>
      <dgm:spPr/>
    </dgm:pt>
    <dgm:pt modelId="{E9CBB4F7-84F1-40DF-B43C-A38F770E251A}" type="pres">
      <dgm:prSet presAssocID="{71A35B9F-99E9-447B-836D-1DAE91012429}" presName="circ1" presStyleLbl="vennNode1" presStyleIdx="0" presStyleCnt="3"/>
      <dgm:spPr/>
    </dgm:pt>
    <dgm:pt modelId="{10C06C00-81B9-439D-A8A5-5F43BD10A81D}" type="pres">
      <dgm:prSet presAssocID="{71A35B9F-99E9-447B-836D-1DAE91012429}" presName="circ1Tx" presStyleLbl="revTx" presStyleIdx="0" presStyleCnt="0">
        <dgm:presLayoutVars>
          <dgm:chMax val="0"/>
          <dgm:chPref val="0"/>
          <dgm:bulletEnabled val="1"/>
        </dgm:presLayoutVars>
      </dgm:prSet>
      <dgm:spPr/>
    </dgm:pt>
    <dgm:pt modelId="{23227954-B597-400D-B4A4-69CB25C2A87A}" type="pres">
      <dgm:prSet presAssocID="{7A0D9248-229E-4A01-A33F-4F4A488CDC88}" presName="circ2" presStyleLbl="vennNode1" presStyleIdx="1" presStyleCnt="3"/>
      <dgm:spPr/>
    </dgm:pt>
    <dgm:pt modelId="{71F6256A-2858-422F-847F-992C15FD54B2}" type="pres">
      <dgm:prSet presAssocID="{7A0D9248-229E-4A01-A33F-4F4A488CDC88}" presName="circ2Tx" presStyleLbl="revTx" presStyleIdx="0" presStyleCnt="0">
        <dgm:presLayoutVars>
          <dgm:chMax val="0"/>
          <dgm:chPref val="0"/>
          <dgm:bulletEnabled val="1"/>
        </dgm:presLayoutVars>
      </dgm:prSet>
      <dgm:spPr/>
    </dgm:pt>
    <dgm:pt modelId="{7196F4CD-F389-4348-8F18-EA0867639AD7}" type="pres">
      <dgm:prSet presAssocID="{082EAEDE-3D9D-4830-891D-474A2622F9FC}" presName="circ3" presStyleLbl="vennNode1" presStyleIdx="2" presStyleCnt="3"/>
      <dgm:spPr/>
    </dgm:pt>
    <dgm:pt modelId="{4547EF91-2847-4B6E-B9F8-77690A048A78}" type="pres">
      <dgm:prSet presAssocID="{082EAEDE-3D9D-4830-891D-474A2622F9FC}" presName="circ3Tx" presStyleLbl="revTx" presStyleIdx="0" presStyleCnt="0">
        <dgm:presLayoutVars>
          <dgm:chMax val="0"/>
          <dgm:chPref val="0"/>
          <dgm:bulletEnabled val="1"/>
        </dgm:presLayoutVars>
      </dgm:prSet>
      <dgm:spPr/>
    </dgm:pt>
  </dgm:ptLst>
  <dgm:cxnLst>
    <dgm:cxn modelId="{A82BC30C-62DA-4C06-8C2C-0017739B11F7}" type="presOf" srcId="{AF1C7225-B26C-4C44-A648-359F0479B31A}" destId="{53D2B777-A050-4D44-8B65-6F89FB82A8B0}" srcOrd="0" destOrd="0" presId="urn:microsoft.com/office/officeart/2005/8/layout/venn1"/>
    <dgm:cxn modelId="{391B5428-DD29-4A2D-97A5-CC9B03CEB6DF}" srcId="{AF1C7225-B26C-4C44-A648-359F0479B31A}" destId="{082EAEDE-3D9D-4830-891D-474A2622F9FC}" srcOrd="2" destOrd="0" parTransId="{E608038A-1897-4C06-94E0-21CE113CD7CB}" sibTransId="{4364AE30-1DB1-475A-AB6C-DA90371E99A4}"/>
    <dgm:cxn modelId="{5DF5232A-4ECB-4849-8DFB-03AC784E000B}" type="presOf" srcId="{082EAEDE-3D9D-4830-891D-474A2622F9FC}" destId="{4547EF91-2847-4B6E-B9F8-77690A048A78}" srcOrd="1" destOrd="0" presId="urn:microsoft.com/office/officeart/2005/8/layout/venn1"/>
    <dgm:cxn modelId="{AB1D6174-08B8-4B44-B75E-310FA6926605}" srcId="{AF1C7225-B26C-4C44-A648-359F0479B31A}" destId="{7A0D9248-229E-4A01-A33F-4F4A488CDC88}" srcOrd="1" destOrd="0" parTransId="{49F7FA72-67A7-4C87-ADC4-48EA77AA818A}" sibTransId="{E97CB637-A064-4CA6-A009-6A9911A62323}"/>
    <dgm:cxn modelId="{D7118286-C114-4644-8712-8451CA854F74}" type="presOf" srcId="{082EAEDE-3D9D-4830-891D-474A2622F9FC}" destId="{7196F4CD-F389-4348-8F18-EA0867639AD7}" srcOrd="0" destOrd="0" presId="urn:microsoft.com/office/officeart/2005/8/layout/venn1"/>
    <dgm:cxn modelId="{AC0568B9-0FDB-479E-A1EE-1DB7947B1B50}" type="presOf" srcId="{7A0D9248-229E-4A01-A33F-4F4A488CDC88}" destId="{71F6256A-2858-422F-847F-992C15FD54B2}" srcOrd="1" destOrd="0" presId="urn:microsoft.com/office/officeart/2005/8/layout/venn1"/>
    <dgm:cxn modelId="{FD3998C3-4782-4550-B228-1FD7D05E8726}" type="presOf" srcId="{71A35B9F-99E9-447B-836D-1DAE91012429}" destId="{10C06C00-81B9-439D-A8A5-5F43BD10A81D}" srcOrd="1" destOrd="0" presId="urn:microsoft.com/office/officeart/2005/8/layout/venn1"/>
    <dgm:cxn modelId="{617836D2-7338-4B19-B33A-7730ED7F1C35}" type="presOf" srcId="{7A0D9248-229E-4A01-A33F-4F4A488CDC88}" destId="{23227954-B597-400D-B4A4-69CB25C2A87A}" srcOrd="0" destOrd="0" presId="urn:microsoft.com/office/officeart/2005/8/layout/venn1"/>
    <dgm:cxn modelId="{44DCF5E2-0B05-4FB2-8B19-4B4DA156BE7F}" srcId="{AF1C7225-B26C-4C44-A648-359F0479B31A}" destId="{71A35B9F-99E9-447B-836D-1DAE91012429}" srcOrd="0" destOrd="0" parTransId="{362F7CE9-F268-4D91-B6B5-6365FE0D7F67}" sibTransId="{5F5C19AC-A818-4D5A-98B6-221646245D7A}"/>
    <dgm:cxn modelId="{A41E1AEB-D119-4B2C-A845-AAD44F56B27C}" type="presOf" srcId="{71A35B9F-99E9-447B-836D-1DAE91012429}" destId="{E9CBB4F7-84F1-40DF-B43C-A38F770E251A}" srcOrd="0" destOrd="0" presId="urn:microsoft.com/office/officeart/2005/8/layout/venn1"/>
    <dgm:cxn modelId="{7F4A73BF-7B25-480A-93AC-1E0D66C4B0CE}" type="presParOf" srcId="{53D2B777-A050-4D44-8B65-6F89FB82A8B0}" destId="{E9CBB4F7-84F1-40DF-B43C-A38F770E251A}" srcOrd="0" destOrd="0" presId="urn:microsoft.com/office/officeart/2005/8/layout/venn1"/>
    <dgm:cxn modelId="{A461F80F-7666-4876-9068-6032D8179630}" type="presParOf" srcId="{53D2B777-A050-4D44-8B65-6F89FB82A8B0}" destId="{10C06C00-81B9-439D-A8A5-5F43BD10A81D}" srcOrd="1" destOrd="0" presId="urn:microsoft.com/office/officeart/2005/8/layout/venn1"/>
    <dgm:cxn modelId="{8C961B11-ED06-4155-BCF4-A8151CF36544}" type="presParOf" srcId="{53D2B777-A050-4D44-8B65-6F89FB82A8B0}" destId="{23227954-B597-400D-B4A4-69CB25C2A87A}" srcOrd="2" destOrd="0" presId="urn:microsoft.com/office/officeart/2005/8/layout/venn1"/>
    <dgm:cxn modelId="{92EB9BAF-63B0-44CA-A253-6F33F909EC98}" type="presParOf" srcId="{53D2B777-A050-4D44-8B65-6F89FB82A8B0}" destId="{71F6256A-2858-422F-847F-992C15FD54B2}" srcOrd="3" destOrd="0" presId="urn:microsoft.com/office/officeart/2005/8/layout/venn1"/>
    <dgm:cxn modelId="{CA6CCB26-9473-4699-8E11-07C873B46B2B}" type="presParOf" srcId="{53D2B777-A050-4D44-8B65-6F89FB82A8B0}" destId="{7196F4CD-F389-4348-8F18-EA0867639AD7}" srcOrd="4" destOrd="0" presId="urn:microsoft.com/office/officeart/2005/8/layout/venn1"/>
    <dgm:cxn modelId="{D76FC4FA-16B5-4151-97DD-7716F9B4657B}" type="presParOf" srcId="{53D2B777-A050-4D44-8B65-6F89FB82A8B0}" destId="{4547EF91-2847-4B6E-B9F8-77690A048A7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D6BD51-F243-488E-9158-70D77FD42DA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t-EE"/>
        </a:p>
      </dgm:t>
    </dgm:pt>
    <dgm:pt modelId="{6A71028D-93C1-4B87-B6BB-8598DB75EFFC}">
      <dgm:prSet phldrT="[Text]" custT="1"/>
      <dgm:spPr/>
      <dgm:t>
        <a:bodyPr/>
        <a:lstStyle/>
        <a:p>
          <a:r>
            <a:rPr lang="ru-RU" altLang="et-EE" sz="1800" dirty="0"/>
            <a:t>Как позволить гражданам участвовать в обсуждении государственной политики и улучшать его эффективность</a:t>
          </a:r>
          <a:r>
            <a:rPr lang="en-US" altLang="et-EE" sz="1800" dirty="0"/>
            <a:t>?</a:t>
          </a:r>
          <a:endParaRPr lang="et-EE" sz="1800" dirty="0"/>
        </a:p>
      </dgm:t>
    </dgm:pt>
    <dgm:pt modelId="{6E349401-448F-4C90-A4F0-61F45A6831FB}" type="parTrans" cxnId="{D37F67C7-9494-46AB-87B8-2C8879A9907A}">
      <dgm:prSet/>
      <dgm:spPr/>
      <dgm:t>
        <a:bodyPr/>
        <a:lstStyle/>
        <a:p>
          <a:endParaRPr lang="et-EE"/>
        </a:p>
      </dgm:t>
    </dgm:pt>
    <dgm:pt modelId="{FF97D3DF-AF1D-458A-8017-5523961E1BC2}" type="sibTrans" cxnId="{D37F67C7-9494-46AB-87B8-2C8879A9907A}">
      <dgm:prSet/>
      <dgm:spPr/>
      <dgm:t>
        <a:bodyPr/>
        <a:lstStyle/>
        <a:p>
          <a:endParaRPr lang="et-EE"/>
        </a:p>
      </dgm:t>
    </dgm:pt>
    <dgm:pt modelId="{C32DB728-B083-4A70-85E2-8DE4315E3790}">
      <dgm:prSet custT="1"/>
      <dgm:spPr/>
      <dgm:t>
        <a:bodyPr/>
        <a:lstStyle/>
        <a:p>
          <a:r>
            <a:rPr lang="ru-RU" altLang="et-EE" sz="1800" dirty="0"/>
            <a:t>Как сделать политику доступной</a:t>
          </a:r>
          <a:r>
            <a:rPr lang="en-US" altLang="et-EE" sz="1800" dirty="0"/>
            <a:t>, </a:t>
          </a:r>
          <a:r>
            <a:rPr lang="ru-RU" altLang="et-EE" sz="1800" dirty="0"/>
            <a:t>понятной, легкой в применении</a:t>
          </a:r>
          <a:r>
            <a:rPr lang="en-US" altLang="et-EE" sz="1800" dirty="0"/>
            <a:t>, </a:t>
          </a:r>
          <a:r>
            <a:rPr lang="ru-RU" altLang="et-EE" sz="1800" dirty="0"/>
            <a:t>вовлекающей</a:t>
          </a:r>
          <a:r>
            <a:rPr lang="en-US" altLang="et-EE" sz="1800" dirty="0"/>
            <a:t> </a:t>
          </a:r>
          <a:r>
            <a:rPr lang="ru-RU" altLang="et-EE" sz="1800" dirty="0"/>
            <a:t>и устойчивой в вопросах, зачастую сложных, но влияющих на всех нас</a:t>
          </a:r>
          <a:r>
            <a:rPr lang="en-US" altLang="et-EE" sz="1800" dirty="0"/>
            <a:t>?</a:t>
          </a:r>
        </a:p>
      </dgm:t>
    </dgm:pt>
    <dgm:pt modelId="{EF8F6722-60BF-4239-A496-3877F56072ED}" type="parTrans" cxnId="{E357B2C9-F827-4837-B146-98B1D0C04A13}">
      <dgm:prSet/>
      <dgm:spPr/>
      <dgm:t>
        <a:bodyPr/>
        <a:lstStyle/>
        <a:p>
          <a:endParaRPr lang="et-EE"/>
        </a:p>
      </dgm:t>
    </dgm:pt>
    <dgm:pt modelId="{D0478260-9B9B-4067-825D-353EFBB6F3A8}" type="sibTrans" cxnId="{E357B2C9-F827-4837-B146-98B1D0C04A13}">
      <dgm:prSet/>
      <dgm:spPr/>
      <dgm:t>
        <a:bodyPr/>
        <a:lstStyle/>
        <a:p>
          <a:endParaRPr lang="et-EE"/>
        </a:p>
      </dgm:t>
    </dgm:pt>
    <dgm:pt modelId="{6305719C-F6C1-43D8-BBA5-E71FCC3F9B6A}" type="pres">
      <dgm:prSet presAssocID="{F5D6BD51-F243-488E-9158-70D77FD42DAC}" presName="compositeShape" presStyleCnt="0">
        <dgm:presLayoutVars>
          <dgm:chMax val="2"/>
          <dgm:dir/>
          <dgm:resizeHandles val="exact"/>
        </dgm:presLayoutVars>
      </dgm:prSet>
      <dgm:spPr/>
    </dgm:pt>
    <dgm:pt modelId="{B4A78AA8-F8FA-476C-8B52-68F260CC7E69}" type="pres">
      <dgm:prSet presAssocID="{F5D6BD51-F243-488E-9158-70D77FD42DAC}" presName="divider" presStyleLbl="fgShp" presStyleIdx="0" presStyleCnt="1"/>
      <dgm:spPr>
        <a:solidFill>
          <a:schemeClr val="tx1"/>
        </a:solidFill>
      </dgm:spPr>
    </dgm:pt>
    <dgm:pt modelId="{92131E88-A017-4D97-84B0-5B6FFA819CE6}" type="pres">
      <dgm:prSet presAssocID="{6A71028D-93C1-4B87-B6BB-8598DB75EFFC}" presName="downArrow" presStyleLbl="node1" presStyleIdx="0" presStyleCnt="2"/>
      <dgm:spPr>
        <a:solidFill>
          <a:srgbClr val="92D050"/>
        </a:solidFill>
      </dgm:spPr>
    </dgm:pt>
    <dgm:pt modelId="{1EB90FF0-9629-455F-B7A4-BCD38ED3C446}" type="pres">
      <dgm:prSet presAssocID="{6A71028D-93C1-4B87-B6BB-8598DB75EFFC}" presName="downArrowText" presStyleLbl="revTx" presStyleIdx="0" presStyleCnt="2">
        <dgm:presLayoutVars>
          <dgm:bulletEnabled val="1"/>
        </dgm:presLayoutVars>
      </dgm:prSet>
      <dgm:spPr/>
    </dgm:pt>
    <dgm:pt modelId="{158963DF-4D51-44A2-AAC3-270D36500BCD}" type="pres">
      <dgm:prSet presAssocID="{C32DB728-B083-4A70-85E2-8DE4315E3790}" presName="upArrow" presStyleLbl="node1" presStyleIdx="1" presStyleCnt="2"/>
      <dgm:spPr>
        <a:solidFill>
          <a:srgbClr val="FFFF00"/>
        </a:solidFill>
      </dgm:spPr>
    </dgm:pt>
    <dgm:pt modelId="{CC9265C3-2169-4BD5-B90F-3711CEA546B6}" type="pres">
      <dgm:prSet presAssocID="{C32DB728-B083-4A70-85E2-8DE4315E3790}" presName="upArrowText" presStyleLbl="revTx" presStyleIdx="1" presStyleCnt="2" custScaleX="105466">
        <dgm:presLayoutVars>
          <dgm:bulletEnabled val="1"/>
        </dgm:presLayoutVars>
      </dgm:prSet>
      <dgm:spPr/>
    </dgm:pt>
  </dgm:ptLst>
  <dgm:cxnLst>
    <dgm:cxn modelId="{074F4D69-4360-45D0-A411-8A5D0A31B14C}" type="presOf" srcId="{C32DB728-B083-4A70-85E2-8DE4315E3790}" destId="{CC9265C3-2169-4BD5-B90F-3711CEA546B6}" srcOrd="0" destOrd="0" presId="urn:microsoft.com/office/officeart/2005/8/layout/arrow3"/>
    <dgm:cxn modelId="{D1626491-81EF-4BDC-8604-278A0BC4AC5C}" type="presOf" srcId="{6A71028D-93C1-4B87-B6BB-8598DB75EFFC}" destId="{1EB90FF0-9629-455F-B7A4-BCD38ED3C446}" srcOrd="0" destOrd="0" presId="urn:microsoft.com/office/officeart/2005/8/layout/arrow3"/>
    <dgm:cxn modelId="{D37F67C7-9494-46AB-87B8-2C8879A9907A}" srcId="{F5D6BD51-F243-488E-9158-70D77FD42DAC}" destId="{6A71028D-93C1-4B87-B6BB-8598DB75EFFC}" srcOrd="0" destOrd="0" parTransId="{6E349401-448F-4C90-A4F0-61F45A6831FB}" sibTransId="{FF97D3DF-AF1D-458A-8017-5523961E1BC2}"/>
    <dgm:cxn modelId="{C0B496C8-BF64-4E40-AA19-DEC9B3F01581}" type="presOf" srcId="{F5D6BD51-F243-488E-9158-70D77FD42DAC}" destId="{6305719C-F6C1-43D8-BBA5-E71FCC3F9B6A}" srcOrd="0" destOrd="0" presId="urn:microsoft.com/office/officeart/2005/8/layout/arrow3"/>
    <dgm:cxn modelId="{E357B2C9-F827-4837-B146-98B1D0C04A13}" srcId="{F5D6BD51-F243-488E-9158-70D77FD42DAC}" destId="{C32DB728-B083-4A70-85E2-8DE4315E3790}" srcOrd="1" destOrd="0" parTransId="{EF8F6722-60BF-4239-A496-3877F56072ED}" sibTransId="{D0478260-9B9B-4067-825D-353EFBB6F3A8}"/>
    <dgm:cxn modelId="{CB9E96D7-E768-4778-B55A-AEC95E0D2498}" type="presParOf" srcId="{6305719C-F6C1-43D8-BBA5-E71FCC3F9B6A}" destId="{B4A78AA8-F8FA-476C-8B52-68F260CC7E69}" srcOrd="0" destOrd="0" presId="urn:microsoft.com/office/officeart/2005/8/layout/arrow3"/>
    <dgm:cxn modelId="{9DD7F556-6D49-4FF9-B0F8-FFB8C87AB05E}" type="presParOf" srcId="{6305719C-F6C1-43D8-BBA5-E71FCC3F9B6A}" destId="{92131E88-A017-4D97-84B0-5B6FFA819CE6}" srcOrd="1" destOrd="0" presId="urn:microsoft.com/office/officeart/2005/8/layout/arrow3"/>
    <dgm:cxn modelId="{514E622A-8FBB-4A04-9452-A0DD816259B1}" type="presParOf" srcId="{6305719C-F6C1-43D8-BBA5-E71FCC3F9B6A}" destId="{1EB90FF0-9629-455F-B7A4-BCD38ED3C446}" srcOrd="2" destOrd="0" presId="urn:microsoft.com/office/officeart/2005/8/layout/arrow3"/>
    <dgm:cxn modelId="{C52FE284-987B-47B4-9128-1E3C6A06701A}" type="presParOf" srcId="{6305719C-F6C1-43D8-BBA5-E71FCC3F9B6A}" destId="{158963DF-4D51-44A2-AAC3-270D36500BCD}" srcOrd="3" destOrd="0" presId="urn:microsoft.com/office/officeart/2005/8/layout/arrow3"/>
    <dgm:cxn modelId="{B33726F3-C962-4048-8813-FA65545BB953}" type="presParOf" srcId="{6305719C-F6C1-43D8-BBA5-E71FCC3F9B6A}" destId="{CC9265C3-2169-4BD5-B90F-3711CEA546B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C3D127-C5E3-4061-AACB-C53ED4EC981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t-EE"/>
        </a:p>
      </dgm:t>
    </dgm:pt>
    <dgm:pt modelId="{FBC5CE97-ED1C-47A8-AD04-D9B511F8444C}">
      <dgm:prSet phldrT="[Text]" custT="1"/>
      <dgm:spPr/>
      <dgm:t>
        <a:bodyPr/>
        <a:lstStyle/>
        <a:p>
          <a:r>
            <a:rPr lang="ru-RU" sz="1400" b="1" dirty="0"/>
            <a:t>Информирование</a:t>
          </a:r>
          <a:endParaRPr lang="et-EE" sz="1400" b="1" dirty="0"/>
        </a:p>
      </dgm:t>
    </dgm:pt>
    <dgm:pt modelId="{6D5B721E-F2CA-4F88-8134-14CD51664F9A}" type="parTrans" cxnId="{BB21666E-FA98-44BD-B53E-5A8C6EBA5502}">
      <dgm:prSet/>
      <dgm:spPr/>
      <dgm:t>
        <a:bodyPr/>
        <a:lstStyle/>
        <a:p>
          <a:endParaRPr lang="et-EE"/>
        </a:p>
      </dgm:t>
    </dgm:pt>
    <dgm:pt modelId="{BE1BC999-45BF-4E74-B273-0B0C4613352C}" type="sibTrans" cxnId="{BB21666E-FA98-44BD-B53E-5A8C6EBA5502}">
      <dgm:prSet/>
      <dgm:spPr/>
      <dgm:t>
        <a:bodyPr/>
        <a:lstStyle/>
        <a:p>
          <a:endParaRPr lang="et-EE"/>
        </a:p>
      </dgm:t>
    </dgm:pt>
    <dgm:pt modelId="{08DC694E-7B7C-4CF1-ACF1-B7EEA5B53EDB}">
      <dgm:prSet phldrT="[Text]" custT="1"/>
      <dgm:spPr/>
      <dgm:t>
        <a:bodyPr/>
        <a:lstStyle/>
        <a:p>
          <a:r>
            <a:rPr lang="ru-RU" sz="1200" dirty="0"/>
            <a:t>Электронные сообщения</a:t>
          </a:r>
          <a:r>
            <a:rPr lang="et-EE" sz="1200" dirty="0"/>
            <a:t> (</a:t>
          </a:r>
          <a:r>
            <a:rPr lang="ru-RU" sz="1200" dirty="0"/>
            <a:t>также</a:t>
          </a:r>
          <a:r>
            <a:rPr lang="en-US" sz="1200" dirty="0"/>
            <a:t> </a:t>
          </a:r>
          <a:r>
            <a:rPr lang="ru-RU" sz="1200" dirty="0" err="1">
              <a:solidFill>
                <a:schemeClr val="accent2">
                  <a:lumMod val="50000"/>
                </a:schemeClr>
              </a:solidFill>
            </a:rPr>
            <a:t>кибер</a:t>
          </a:r>
          <a:r>
            <a:rPr lang="ru-RU" sz="1200" dirty="0">
              <a:solidFill>
                <a:schemeClr val="accent2">
                  <a:lumMod val="50000"/>
                </a:schemeClr>
              </a:solidFill>
            </a:rPr>
            <a:t>-преследование</a:t>
          </a:r>
          <a:r>
            <a:rPr lang="et-EE" sz="1200" dirty="0">
              <a:solidFill>
                <a:schemeClr val="accent2">
                  <a:lumMod val="50000"/>
                </a:schemeClr>
              </a:solidFill>
            </a:rPr>
            <a:t>)</a:t>
          </a:r>
          <a:endParaRPr lang="et-EE" sz="1200" dirty="0"/>
        </a:p>
      </dgm:t>
    </dgm:pt>
    <dgm:pt modelId="{686DC767-FF86-4F5E-A548-780ACEC14BB0}" type="parTrans" cxnId="{430E6044-C1A2-4958-8C94-BB5454896A9A}">
      <dgm:prSet/>
      <dgm:spPr/>
      <dgm:t>
        <a:bodyPr/>
        <a:lstStyle/>
        <a:p>
          <a:endParaRPr lang="et-EE"/>
        </a:p>
      </dgm:t>
    </dgm:pt>
    <dgm:pt modelId="{880EB972-DBA5-49E9-9BFA-450B5F4C1875}" type="sibTrans" cxnId="{430E6044-C1A2-4958-8C94-BB5454896A9A}">
      <dgm:prSet/>
      <dgm:spPr/>
      <dgm:t>
        <a:bodyPr/>
        <a:lstStyle/>
        <a:p>
          <a:endParaRPr lang="et-EE"/>
        </a:p>
      </dgm:t>
    </dgm:pt>
    <dgm:pt modelId="{71810A87-D33B-4AA2-A8A4-0F7C5ECDC29F}">
      <dgm:prSet phldrT="[Text]" custT="1"/>
      <dgm:spPr/>
      <dgm:t>
        <a:bodyPr/>
        <a:lstStyle/>
        <a:p>
          <a:r>
            <a:rPr lang="ru-RU" sz="1200" dirty="0"/>
            <a:t>Веб-страница</a:t>
          </a:r>
          <a:endParaRPr lang="et-EE" sz="1200" dirty="0"/>
        </a:p>
      </dgm:t>
    </dgm:pt>
    <dgm:pt modelId="{766EFC1A-F5F9-425B-810B-98EC4905DA30}" type="parTrans" cxnId="{548A81A4-7340-4CCB-A15B-5847E0079833}">
      <dgm:prSet/>
      <dgm:spPr/>
      <dgm:t>
        <a:bodyPr/>
        <a:lstStyle/>
        <a:p>
          <a:endParaRPr lang="et-EE"/>
        </a:p>
      </dgm:t>
    </dgm:pt>
    <dgm:pt modelId="{3804ECB4-3600-4A85-B569-DE75170010F2}" type="sibTrans" cxnId="{548A81A4-7340-4CCB-A15B-5847E0079833}">
      <dgm:prSet/>
      <dgm:spPr/>
      <dgm:t>
        <a:bodyPr/>
        <a:lstStyle/>
        <a:p>
          <a:endParaRPr lang="et-EE"/>
        </a:p>
      </dgm:t>
    </dgm:pt>
    <dgm:pt modelId="{7C99004C-4772-4B1D-AA7D-80FED029C08B}">
      <dgm:prSet phldrT="[Text]" custT="1"/>
      <dgm:spPr/>
      <dgm:t>
        <a:bodyPr/>
        <a:lstStyle/>
        <a:p>
          <a:r>
            <a:rPr lang="ru-RU" sz="1200" dirty="0"/>
            <a:t>Блоги</a:t>
          </a:r>
          <a:endParaRPr lang="et-EE" sz="1200" dirty="0"/>
        </a:p>
      </dgm:t>
    </dgm:pt>
    <dgm:pt modelId="{BA4F9B0A-2B36-45D4-9D5D-8ABB8CC5BB0A}" type="parTrans" cxnId="{03D0B963-BC57-48FA-80F6-50F23CE9B0E4}">
      <dgm:prSet/>
      <dgm:spPr/>
      <dgm:t>
        <a:bodyPr/>
        <a:lstStyle/>
        <a:p>
          <a:endParaRPr lang="et-EE"/>
        </a:p>
      </dgm:t>
    </dgm:pt>
    <dgm:pt modelId="{5D369909-D4CA-4157-B594-5C71775CF522}" type="sibTrans" cxnId="{03D0B963-BC57-48FA-80F6-50F23CE9B0E4}">
      <dgm:prSet/>
      <dgm:spPr/>
      <dgm:t>
        <a:bodyPr/>
        <a:lstStyle/>
        <a:p>
          <a:endParaRPr lang="et-EE"/>
        </a:p>
      </dgm:t>
    </dgm:pt>
    <dgm:pt modelId="{144ACD4A-FC6E-4BD8-AD19-6842E365A414}">
      <dgm:prSet phldrT="[Text]" custT="1"/>
      <dgm:spPr/>
      <dgm:t>
        <a:bodyPr/>
        <a:lstStyle/>
        <a:p>
          <a:r>
            <a:rPr lang="ru-RU" sz="1400" b="1" dirty="0"/>
            <a:t>Консультирование</a:t>
          </a:r>
          <a:endParaRPr lang="et-EE" sz="1400" b="1" dirty="0"/>
        </a:p>
      </dgm:t>
    </dgm:pt>
    <dgm:pt modelId="{66E5F87F-5688-4552-943C-6D32FE8C6F7A}" type="parTrans" cxnId="{417202C7-35CC-49CE-9583-CDBC8892333A}">
      <dgm:prSet/>
      <dgm:spPr/>
      <dgm:t>
        <a:bodyPr/>
        <a:lstStyle/>
        <a:p>
          <a:endParaRPr lang="et-EE"/>
        </a:p>
      </dgm:t>
    </dgm:pt>
    <dgm:pt modelId="{6427C59D-188C-4977-A613-56FFA2759F8B}" type="sibTrans" cxnId="{417202C7-35CC-49CE-9583-CDBC8892333A}">
      <dgm:prSet/>
      <dgm:spPr/>
      <dgm:t>
        <a:bodyPr/>
        <a:lstStyle/>
        <a:p>
          <a:endParaRPr lang="et-EE"/>
        </a:p>
      </dgm:t>
    </dgm:pt>
    <dgm:pt modelId="{19F35E61-E094-4B3D-99AE-318C2D27DB44}">
      <dgm:prSet phldrT="[Text]" custT="1"/>
      <dgm:spPr/>
      <dgm:t>
        <a:bodyPr/>
        <a:lstStyle/>
        <a:p>
          <a:r>
            <a:rPr lang="ru-RU" sz="1200" dirty="0"/>
            <a:t>Веб-приложение</a:t>
          </a:r>
          <a:endParaRPr lang="et-EE" sz="1200" dirty="0"/>
        </a:p>
      </dgm:t>
    </dgm:pt>
    <dgm:pt modelId="{EB2A4011-3815-46A9-8347-26211082C65C}" type="parTrans" cxnId="{703EEF27-8E80-4865-BC0F-9AA3ADD1D142}">
      <dgm:prSet/>
      <dgm:spPr/>
      <dgm:t>
        <a:bodyPr/>
        <a:lstStyle/>
        <a:p>
          <a:endParaRPr lang="et-EE"/>
        </a:p>
      </dgm:t>
    </dgm:pt>
    <dgm:pt modelId="{1B869B33-9FD0-49FE-96E5-167365AD8140}" type="sibTrans" cxnId="{703EEF27-8E80-4865-BC0F-9AA3ADD1D142}">
      <dgm:prSet/>
      <dgm:spPr/>
      <dgm:t>
        <a:bodyPr/>
        <a:lstStyle/>
        <a:p>
          <a:endParaRPr lang="et-EE"/>
        </a:p>
      </dgm:t>
    </dgm:pt>
    <dgm:pt modelId="{482FC32D-036A-4B5F-A7BD-32FE1CE8B8E9}">
      <dgm:prSet phldrT="[Text]" custT="1"/>
      <dgm:spPr/>
      <dgm:t>
        <a:bodyPr/>
        <a:lstStyle/>
        <a:p>
          <a:r>
            <a:rPr lang="ru-RU" sz="1200" dirty="0" err="1"/>
            <a:t>Краудсорсинг</a:t>
          </a:r>
          <a:endParaRPr lang="et-EE" sz="1200" dirty="0"/>
        </a:p>
      </dgm:t>
    </dgm:pt>
    <dgm:pt modelId="{820F36C2-9B83-42C9-BDA2-7024561130AF}" type="parTrans" cxnId="{AB85337C-8276-4AA0-9B28-AE50482E4AA5}">
      <dgm:prSet/>
      <dgm:spPr/>
      <dgm:t>
        <a:bodyPr/>
        <a:lstStyle/>
        <a:p>
          <a:endParaRPr lang="et-EE"/>
        </a:p>
      </dgm:t>
    </dgm:pt>
    <dgm:pt modelId="{13CE415D-181C-4365-BBFA-09A397F39A8F}" type="sibTrans" cxnId="{AB85337C-8276-4AA0-9B28-AE50482E4AA5}">
      <dgm:prSet/>
      <dgm:spPr/>
      <dgm:t>
        <a:bodyPr/>
        <a:lstStyle/>
        <a:p>
          <a:endParaRPr lang="et-EE"/>
        </a:p>
      </dgm:t>
    </dgm:pt>
    <dgm:pt modelId="{1F17B5B6-12D6-4C22-9A46-971A735BA859}">
      <dgm:prSet phldrT="[Text]" custT="1"/>
      <dgm:spPr/>
      <dgm:t>
        <a:bodyPr/>
        <a:lstStyle/>
        <a:p>
          <a:r>
            <a:rPr lang="ru-RU" sz="1200" dirty="0"/>
            <a:t>Электронные петиции</a:t>
          </a:r>
          <a:endParaRPr lang="et-EE" sz="1200" dirty="0"/>
        </a:p>
      </dgm:t>
    </dgm:pt>
    <dgm:pt modelId="{B9C14BF9-A3C9-469F-AB14-06D0B473389F}" type="parTrans" cxnId="{42D6D067-4502-446E-8285-5E8400E10EC1}">
      <dgm:prSet/>
      <dgm:spPr/>
      <dgm:t>
        <a:bodyPr/>
        <a:lstStyle/>
        <a:p>
          <a:endParaRPr lang="et-EE"/>
        </a:p>
      </dgm:t>
    </dgm:pt>
    <dgm:pt modelId="{E6235C73-8614-4E3E-ABE3-847C3078621E}" type="sibTrans" cxnId="{42D6D067-4502-446E-8285-5E8400E10EC1}">
      <dgm:prSet/>
      <dgm:spPr/>
      <dgm:t>
        <a:bodyPr/>
        <a:lstStyle/>
        <a:p>
          <a:endParaRPr lang="et-EE"/>
        </a:p>
      </dgm:t>
    </dgm:pt>
    <dgm:pt modelId="{553DCDFE-58E1-4F2A-994A-4D49CAE9D77B}">
      <dgm:prSet phldrT="[Text]" custT="1"/>
      <dgm:spPr/>
      <dgm:t>
        <a:bodyPr/>
        <a:lstStyle/>
        <a:p>
          <a:r>
            <a:rPr lang="ru-RU" sz="1400" b="1" dirty="0"/>
            <a:t>Вовлечение</a:t>
          </a:r>
          <a:r>
            <a:rPr lang="et-EE" sz="1400" b="1" dirty="0"/>
            <a:t>/</a:t>
          </a:r>
          <a:r>
            <a:rPr lang="ru-RU" sz="1400" b="1" dirty="0"/>
            <a:t>участие</a:t>
          </a:r>
          <a:endParaRPr lang="et-EE" sz="1200" b="1" dirty="0"/>
        </a:p>
      </dgm:t>
    </dgm:pt>
    <dgm:pt modelId="{9AB5DA60-A95E-47D3-A091-329A6E04267D}" type="parTrans" cxnId="{A290650C-34E5-47E2-8637-F056CA5B15ED}">
      <dgm:prSet/>
      <dgm:spPr/>
      <dgm:t>
        <a:bodyPr/>
        <a:lstStyle/>
        <a:p>
          <a:endParaRPr lang="et-EE"/>
        </a:p>
      </dgm:t>
    </dgm:pt>
    <dgm:pt modelId="{86F4F30C-5E39-4077-BF06-7EA9D33E9DB5}" type="sibTrans" cxnId="{A290650C-34E5-47E2-8637-F056CA5B15ED}">
      <dgm:prSet/>
      <dgm:spPr/>
      <dgm:t>
        <a:bodyPr/>
        <a:lstStyle/>
        <a:p>
          <a:endParaRPr lang="et-EE"/>
        </a:p>
      </dgm:t>
    </dgm:pt>
    <dgm:pt modelId="{9187CB35-F033-4861-8974-A472B6E21944}">
      <dgm:prSet phldrT="[Text]" custT="1"/>
      <dgm:spPr/>
      <dgm:t>
        <a:bodyPr/>
        <a:lstStyle/>
        <a:p>
          <a:r>
            <a:rPr lang="ru-RU" sz="1400" b="1" dirty="0"/>
            <a:t>Расширение  возможностей</a:t>
          </a:r>
          <a:endParaRPr lang="et-EE" sz="1400" b="1" dirty="0"/>
        </a:p>
      </dgm:t>
    </dgm:pt>
    <dgm:pt modelId="{DBF818D7-BD77-4C0B-AAFA-637C1F69B412}" type="parTrans" cxnId="{7B7545A2-40D3-466D-8D7A-470364F15543}">
      <dgm:prSet/>
      <dgm:spPr/>
      <dgm:t>
        <a:bodyPr/>
        <a:lstStyle/>
        <a:p>
          <a:endParaRPr lang="et-EE"/>
        </a:p>
      </dgm:t>
    </dgm:pt>
    <dgm:pt modelId="{5C27F37D-6752-451A-BBC7-A1AA2F505FE4}" type="sibTrans" cxnId="{7B7545A2-40D3-466D-8D7A-470364F15543}">
      <dgm:prSet/>
      <dgm:spPr/>
      <dgm:t>
        <a:bodyPr/>
        <a:lstStyle/>
        <a:p>
          <a:endParaRPr lang="et-EE"/>
        </a:p>
      </dgm:t>
    </dgm:pt>
    <dgm:pt modelId="{9B84111C-9F8E-43CC-969B-2A7EE8572715}">
      <dgm:prSet phldrT="[Text]" custT="1"/>
      <dgm:spPr/>
      <dgm:t>
        <a:bodyPr/>
        <a:lstStyle/>
        <a:p>
          <a:r>
            <a:rPr lang="ru-RU" sz="1200" dirty="0"/>
            <a:t>Голосование</a:t>
          </a:r>
          <a:endParaRPr lang="et-EE" sz="1200" dirty="0"/>
        </a:p>
      </dgm:t>
    </dgm:pt>
    <dgm:pt modelId="{06732F53-CE2F-4548-AFDF-478A4100513B}" type="parTrans" cxnId="{DC256236-2BA3-43FE-A684-086A7A4B4809}">
      <dgm:prSet/>
      <dgm:spPr/>
      <dgm:t>
        <a:bodyPr/>
        <a:lstStyle/>
        <a:p>
          <a:endParaRPr lang="et-EE"/>
        </a:p>
      </dgm:t>
    </dgm:pt>
    <dgm:pt modelId="{C4026E87-4D2F-4962-82B7-31C9C168B987}" type="sibTrans" cxnId="{DC256236-2BA3-43FE-A684-086A7A4B4809}">
      <dgm:prSet/>
      <dgm:spPr/>
      <dgm:t>
        <a:bodyPr/>
        <a:lstStyle/>
        <a:p>
          <a:endParaRPr lang="et-EE"/>
        </a:p>
      </dgm:t>
    </dgm:pt>
    <dgm:pt modelId="{82C96FAD-6F4A-420A-8D63-1DD43128F79D}">
      <dgm:prSet phldrT="[Text]" custT="1"/>
      <dgm:spPr/>
      <dgm:t>
        <a:bodyPr/>
        <a:lstStyle/>
        <a:p>
          <a:r>
            <a:rPr lang="ru-RU" sz="1200" dirty="0"/>
            <a:t>Приложения и инструменты для работы с общими документами</a:t>
          </a:r>
          <a:endParaRPr lang="et-EE" sz="1200" dirty="0"/>
        </a:p>
      </dgm:t>
    </dgm:pt>
    <dgm:pt modelId="{75EB84DC-3EBC-41C5-A62B-9FBBBEF21984}" type="parTrans" cxnId="{E61D43F2-5FCC-4419-913F-75B98CC5707C}">
      <dgm:prSet/>
      <dgm:spPr/>
      <dgm:t>
        <a:bodyPr/>
        <a:lstStyle/>
        <a:p>
          <a:endParaRPr lang="et-EE"/>
        </a:p>
      </dgm:t>
    </dgm:pt>
    <dgm:pt modelId="{546F073F-1579-46B7-B34D-F6CC38139A2D}" type="sibTrans" cxnId="{E61D43F2-5FCC-4419-913F-75B98CC5707C}">
      <dgm:prSet/>
      <dgm:spPr/>
      <dgm:t>
        <a:bodyPr/>
        <a:lstStyle/>
        <a:p>
          <a:endParaRPr lang="et-EE"/>
        </a:p>
      </dgm:t>
    </dgm:pt>
    <dgm:pt modelId="{82A9009D-6C4D-43E3-A86B-F74502DB7E32}">
      <dgm:prSet phldrT="[Text]" custT="1"/>
      <dgm:spPr/>
      <dgm:t>
        <a:bodyPr/>
        <a:lstStyle/>
        <a:p>
          <a:r>
            <a:rPr lang="ru-RU" sz="1200" dirty="0"/>
            <a:t>Электронные уведомления</a:t>
          </a:r>
          <a:endParaRPr lang="et-EE" sz="1200" dirty="0"/>
        </a:p>
      </dgm:t>
    </dgm:pt>
    <dgm:pt modelId="{0D17116A-0A1A-4F74-84C3-10F861B8CC53}" type="parTrans" cxnId="{8E498029-AC27-4D18-B6EE-F7D9DDDDA5D8}">
      <dgm:prSet/>
      <dgm:spPr/>
      <dgm:t>
        <a:bodyPr/>
        <a:lstStyle/>
        <a:p>
          <a:endParaRPr lang="et-EE"/>
        </a:p>
      </dgm:t>
    </dgm:pt>
    <dgm:pt modelId="{4C48F5D6-2243-4870-BD16-18884FAF14C1}" type="sibTrans" cxnId="{8E498029-AC27-4D18-B6EE-F7D9DDDDA5D8}">
      <dgm:prSet/>
      <dgm:spPr/>
      <dgm:t>
        <a:bodyPr/>
        <a:lstStyle/>
        <a:p>
          <a:endParaRPr lang="et-EE"/>
        </a:p>
      </dgm:t>
    </dgm:pt>
    <dgm:pt modelId="{39FE3DF4-3822-47A5-82C4-DDDD410A0F12}">
      <dgm:prSet phldrT="[Text]" custT="1"/>
      <dgm:spPr/>
      <dgm:t>
        <a:bodyPr/>
        <a:lstStyle/>
        <a:p>
          <a:r>
            <a:rPr lang="ru-RU" sz="1200" dirty="0"/>
            <a:t>Электронное обучение</a:t>
          </a:r>
          <a:endParaRPr lang="et-EE" sz="1200" dirty="0"/>
        </a:p>
      </dgm:t>
    </dgm:pt>
    <dgm:pt modelId="{2F966A66-32DF-4CFD-9A9B-CBBC24FBF149}" type="parTrans" cxnId="{8B9BE3EA-8462-4B8E-B931-1A0FCB30CB79}">
      <dgm:prSet/>
      <dgm:spPr/>
      <dgm:t>
        <a:bodyPr/>
        <a:lstStyle/>
        <a:p>
          <a:endParaRPr lang="et-EE"/>
        </a:p>
      </dgm:t>
    </dgm:pt>
    <dgm:pt modelId="{B460C0BA-6447-478B-B9A7-60A355422D89}" type="sibTrans" cxnId="{8B9BE3EA-8462-4B8E-B931-1A0FCB30CB79}">
      <dgm:prSet/>
      <dgm:spPr/>
      <dgm:t>
        <a:bodyPr/>
        <a:lstStyle/>
        <a:p>
          <a:endParaRPr lang="et-EE"/>
        </a:p>
      </dgm:t>
    </dgm:pt>
    <dgm:pt modelId="{A1325B23-A88C-4355-880B-4F9201F06E92}">
      <dgm:prSet phldrT="[Text]" custT="1"/>
      <dgm:spPr/>
      <dgm:t>
        <a:bodyPr/>
        <a:lstStyle/>
        <a:p>
          <a:r>
            <a:rPr lang="ru-RU" sz="1200" dirty="0"/>
            <a:t>Консультирование </a:t>
          </a:r>
          <a:endParaRPr lang="et-EE" sz="1200" dirty="0"/>
        </a:p>
      </dgm:t>
    </dgm:pt>
    <dgm:pt modelId="{F1FB5F89-42A9-4736-A2C0-5C0046E2DF0A}" type="parTrans" cxnId="{4DDE5821-2766-41B2-ACC8-A3E51F79B668}">
      <dgm:prSet/>
      <dgm:spPr/>
      <dgm:t>
        <a:bodyPr/>
        <a:lstStyle/>
        <a:p>
          <a:endParaRPr lang="et-EE"/>
        </a:p>
      </dgm:t>
    </dgm:pt>
    <dgm:pt modelId="{19837481-5F47-454B-9C49-8BCE47624688}" type="sibTrans" cxnId="{4DDE5821-2766-41B2-ACC8-A3E51F79B668}">
      <dgm:prSet/>
      <dgm:spPr/>
      <dgm:t>
        <a:bodyPr/>
        <a:lstStyle/>
        <a:p>
          <a:endParaRPr lang="et-EE"/>
        </a:p>
      </dgm:t>
    </dgm:pt>
    <dgm:pt modelId="{D8EC8843-540E-4228-B826-49342467362B}">
      <dgm:prSet phldrT="[Text]" custT="1"/>
      <dgm:spPr/>
      <dgm:t>
        <a:bodyPr/>
        <a:lstStyle/>
        <a:p>
          <a:r>
            <a:rPr lang="ru-RU" sz="1200" dirty="0" err="1"/>
            <a:t>Игрофикация</a:t>
          </a:r>
          <a:endParaRPr lang="et-EE" sz="1200" dirty="0"/>
        </a:p>
      </dgm:t>
    </dgm:pt>
    <dgm:pt modelId="{E8A18241-EE41-4543-898A-353E17CD6EDC}" type="parTrans" cxnId="{C64C2E8F-705B-47E7-9D39-A0AE5B68FEFC}">
      <dgm:prSet/>
      <dgm:spPr/>
      <dgm:t>
        <a:bodyPr/>
        <a:lstStyle/>
        <a:p>
          <a:endParaRPr lang="et-EE"/>
        </a:p>
      </dgm:t>
    </dgm:pt>
    <dgm:pt modelId="{6261D6F9-9130-491B-A7E1-D16149E4A4CD}" type="sibTrans" cxnId="{C64C2E8F-705B-47E7-9D39-A0AE5B68FEFC}">
      <dgm:prSet/>
      <dgm:spPr/>
      <dgm:t>
        <a:bodyPr/>
        <a:lstStyle/>
        <a:p>
          <a:endParaRPr lang="et-EE"/>
        </a:p>
      </dgm:t>
    </dgm:pt>
    <dgm:pt modelId="{A208541B-F553-4A5B-A78A-C2F4F05EE35C}">
      <dgm:prSet phldrT="[Text]" custT="1"/>
      <dgm:spPr/>
      <dgm:t>
        <a:bodyPr/>
        <a:lstStyle/>
        <a:p>
          <a:r>
            <a:rPr lang="ru-RU" sz="1200" dirty="0"/>
            <a:t>Приложения и инструменты для сбора данных и обратной связи</a:t>
          </a:r>
          <a:endParaRPr lang="et-EE" sz="1200" dirty="0"/>
        </a:p>
      </dgm:t>
    </dgm:pt>
    <dgm:pt modelId="{780EC084-3A74-44B6-A3B9-32DE2D8CED13}" type="parTrans" cxnId="{20BAB5E6-FBBD-4295-BAAB-8A858B5B3A66}">
      <dgm:prSet/>
      <dgm:spPr/>
      <dgm:t>
        <a:bodyPr/>
        <a:lstStyle/>
        <a:p>
          <a:endParaRPr lang="et-EE"/>
        </a:p>
      </dgm:t>
    </dgm:pt>
    <dgm:pt modelId="{140DA166-350A-460C-8FCB-99CC0FC5C6B5}" type="sibTrans" cxnId="{20BAB5E6-FBBD-4295-BAAB-8A858B5B3A66}">
      <dgm:prSet/>
      <dgm:spPr/>
      <dgm:t>
        <a:bodyPr/>
        <a:lstStyle/>
        <a:p>
          <a:endParaRPr lang="et-EE"/>
        </a:p>
      </dgm:t>
    </dgm:pt>
    <dgm:pt modelId="{F6063845-5E9B-4B25-A03C-C8DCC721BF02}">
      <dgm:prSet phldrT="[Text]" custT="1"/>
      <dgm:spPr/>
      <dgm:t>
        <a:bodyPr/>
        <a:lstStyle/>
        <a:p>
          <a:r>
            <a:rPr lang="ru-RU" sz="1200" dirty="0"/>
            <a:t>Совместное составление и редактирование документов</a:t>
          </a:r>
          <a:endParaRPr lang="et-EE" sz="1200" dirty="0"/>
        </a:p>
      </dgm:t>
    </dgm:pt>
    <dgm:pt modelId="{7C63DF60-EFAE-46CE-A701-F94B61980998}" type="parTrans" cxnId="{D2E7E12C-F065-4DA6-8CA1-A7CFF51EE2EA}">
      <dgm:prSet/>
      <dgm:spPr/>
      <dgm:t>
        <a:bodyPr/>
        <a:lstStyle/>
        <a:p>
          <a:endParaRPr lang="et-EE"/>
        </a:p>
      </dgm:t>
    </dgm:pt>
    <dgm:pt modelId="{3613A68A-6AE2-4683-8E9A-BF6EEDF6D1EB}" type="sibTrans" cxnId="{D2E7E12C-F065-4DA6-8CA1-A7CFF51EE2EA}">
      <dgm:prSet/>
      <dgm:spPr/>
      <dgm:t>
        <a:bodyPr/>
        <a:lstStyle/>
        <a:p>
          <a:endParaRPr lang="et-EE"/>
        </a:p>
      </dgm:t>
    </dgm:pt>
    <dgm:pt modelId="{B2891B6E-5607-466F-B972-34E10829B09A}">
      <dgm:prSet phldrT="[Text]" custT="1"/>
      <dgm:spPr/>
      <dgm:t>
        <a:bodyPr/>
        <a:lstStyle/>
        <a:p>
          <a:r>
            <a:rPr lang="ru-RU" sz="1200" dirty="0"/>
            <a:t>Опросы</a:t>
          </a:r>
          <a:endParaRPr lang="et-EE" sz="1200" dirty="0"/>
        </a:p>
      </dgm:t>
    </dgm:pt>
    <dgm:pt modelId="{01C65A04-F13F-419E-A847-13F335D1A32D}" type="parTrans" cxnId="{55ADAC5C-249A-4989-A8D4-AD4B0A88BBFC}">
      <dgm:prSet/>
      <dgm:spPr/>
      <dgm:t>
        <a:bodyPr/>
        <a:lstStyle/>
        <a:p>
          <a:endParaRPr lang="et-EE"/>
        </a:p>
      </dgm:t>
    </dgm:pt>
    <dgm:pt modelId="{9109F63D-9BF5-4A3D-ACD4-71A91241F4E1}" type="sibTrans" cxnId="{55ADAC5C-249A-4989-A8D4-AD4B0A88BBFC}">
      <dgm:prSet/>
      <dgm:spPr/>
      <dgm:t>
        <a:bodyPr/>
        <a:lstStyle/>
        <a:p>
          <a:endParaRPr lang="et-EE"/>
        </a:p>
      </dgm:t>
    </dgm:pt>
    <dgm:pt modelId="{1CC66117-75D5-4C60-AAD0-A22DBE27A7F5}">
      <dgm:prSet phldrT="[Text]" custT="1"/>
      <dgm:spPr/>
      <dgm:t>
        <a:bodyPr/>
        <a:lstStyle/>
        <a:p>
          <a:r>
            <a:rPr lang="ru-RU" sz="1200" dirty="0"/>
            <a:t>Исследования</a:t>
          </a:r>
          <a:endParaRPr lang="et-EE" sz="1200" dirty="0"/>
        </a:p>
      </dgm:t>
    </dgm:pt>
    <dgm:pt modelId="{58880DBE-4A2C-43B3-A9D8-3D0AC2AA8A18}" type="parTrans" cxnId="{09058692-C413-4649-BBF8-7087C4545DF6}">
      <dgm:prSet/>
      <dgm:spPr/>
      <dgm:t>
        <a:bodyPr/>
        <a:lstStyle/>
        <a:p>
          <a:endParaRPr lang="et-EE"/>
        </a:p>
      </dgm:t>
    </dgm:pt>
    <dgm:pt modelId="{D5D3B611-07C5-4105-80F9-B40F90E50798}" type="sibTrans" cxnId="{09058692-C413-4649-BBF8-7087C4545DF6}">
      <dgm:prSet/>
      <dgm:spPr/>
      <dgm:t>
        <a:bodyPr/>
        <a:lstStyle/>
        <a:p>
          <a:endParaRPr lang="et-EE"/>
        </a:p>
      </dgm:t>
    </dgm:pt>
    <dgm:pt modelId="{F787EF7C-4B1F-493D-A34B-D8E815DEB242}">
      <dgm:prSet phldrT="[Text]" custT="1"/>
      <dgm:spPr/>
      <dgm:t>
        <a:bodyPr/>
        <a:lstStyle/>
        <a:p>
          <a:r>
            <a:rPr lang="ru-RU" sz="1200" dirty="0"/>
            <a:t>Тестовый запуск</a:t>
          </a:r>
          <a:endParaRPr lang="et-EE" sz="1200" dirty="0"/>
        </a:p>
      </dgm:t>
    </dgm:pt>
    <dgm:pt modelId="{5221E481-0C8F-414A-AAC5-C706E4585E38}" type="parTrans" cxnId="{8DC4A666-5F39-474B-A7FD-E8C921B1CDBC}">
      <dgm:prSet/>
      <dgm:spPr/>
      <dgm:t>
        <a:bodyPr/>
        <a:lstStyle/>
        <a:p>
          <a:endParaRPr lang="et-EE"/>
        </a:p>
      </dgm:t>
    </dgm:pt>
    <dgm:pt modelId="{C8B6DAE0-95CC-404B-980E-FDD0054EEE3A}" type="sibTrans" cxnId="{8DC4A666-5F39-474B-A7FD-E8C921B1CDBC}">
      <dgm:prSet/>
      <dgm:spPr/>
      <dgm:t>
        <a:bodyPr/>
        <a:lstStyle/>
        <a:p>
          <a:endParaRPr lang="et-EE"/>
        </a:p>
      </dgm:t>
    </dgm:pt>
    <dgm:pt modelId="{FDE3B3BE-BDF2-4D45-A7C8-7A39E0D39B3D}">
      <dgm:prSet phldrT="[Text]" custT="1"/>
      <dgm:spPr/>
      <dgm:t>
        <a:bodyPr/>
        <a:lstStyle/>
        <a:p>
          <a:r>
            <a:rPr lang="ru-RU" sz="1200" dirty="0"/>
            <a:t>Структурированные обсуждения</a:t>
          </a:r>
          <a:endParaRPr lang="et-EE" sz="1200" dirty="0"/>
        </a:p>
      </dgm:t>
    </dgm:pt>
    <dgm:pt modelId="{62B794FF-1C4D-4D6D-A494-B90B3510C513}" type="parTrans" cxnId="{A2D02803-56D6-401D-965D-BAD2916B72AE}">
      <dgm:prSet/>
      <dgm:spPr/>
      <dgm:t>
        <a:bodyPr/>
        <a:lstStyle/>
        <a:p>
          <a:endParaRPr lang="et-EE"/>
        </a:p>
      </dgm:t>
    </dgm:pt>
    <dgm:pt modelId="{9EA68B3B-3B3B-482F-8EF2-1A976A98CA96}" type="sibTrans" cxnId="{A2D02803-56D6-401D-965D-BAD2916B72AE}">
      <dgm:prSet/>
      <dgm:spPr/>
      <dgm:t>
        <a:bodyPr/>
        <a:lstStyle/>
        <a:p>
          <a:endParaRPr lang="et-EE"/>
        </a:p>
      </dgm:t>
    </dgm:pt>
    <dgm:pt modelId="{D1A1B362-C6CB-4A43-A75E-F5821E94E583}">
      <dgm:prSet phldrT="[Text]" custT="1"/>
      <dgm:spPr/>
      <dgm:t>
        <a:bodyPr/>
        <a:lstStyle/>
        <a:p>
          <a:r>
            <a:rPr lang="ru-RU" sz="1200" b="1" dirty="0"/>
            <a:t>Голосование</a:t>
          </a:r>
          <a:r>
            <a:rPr lang="et-EE" sz="1200" b="1" dirty="0"/>
            <a:t>: Pollev.com</a:t>
          </a:r>
        </a:p>
      </dgm:t>
    </dgm:pt>
    <dgm:pt modelId="{70668EE4-9092-4858-816A-911CC45122C6}" type="parTrans" cxnId="{43A09422-5F98-472E-AEE6-EF048EBB5035}">
      <dgm:prSet/>
      <dgm:spPr/>
      <dgm:t>
        <a:bodyPr/>
        <a:lstStyle/>
        <a:p>
          <a:endParaRPr lang="et-EE"/>
        </a:p>
      </dgm:t>
    </dgm:pt>
    <dgm:pt modelId="{285E7A60-D4E7-43F4-9039-8FAE8B01D7FC}" type="sibTrans" cxnId="{43A09422-5F98-472E-AEE6-EF048EBB5035}">
      <dgm:prSet/>
      <dgm:spPr/>
      <dgm:t>
        <a:bodyPr/>
        <a:lstStyle/>
        <a:p>
          <a:endParaRPr lang="et-EE"/>
        </a:p>
      </dgm:t>
    </dgm:pt>
    <dgm:pt modelId="{6B47D877-2FC1-48A6-B506-2E750E4DDE33}">
      <dgm:prSet phldrT="[Text]" custT="1"/>
      <dgm:spPr/>
      <dgm:t>
        <a:bodyPr/>
        <a:lstStyle/>
        <a:p>
          <a:r>
            <a:rPr lang="ru-RU" sz="1200" dirty="0"/>
            <a:t>Социальные сети</a:t>
          </a:r>
          <a:endParaRPr lang="et-EE" sz="1200" dirty="0"/>
        </a:p>
      </dgm:t>
    </dgm:pt>
    <dgm:pt modelId="{6F6B8CA1-A29F-4B19-BD4F-1CD2856C6B09}" type="parTrans" cxnId="{0B0BDB7C-14E7-44E8-95DD-0EC9BC7D5756}">
      <dgm:prSet/>
      <dgm:spPr/>
      <dgm:t>
        <a:bodyPr/>
        <a:lstStyle/>
        <a:p>
          <a:endParaRPr lang="et-EE"/>
        </a:p>
      </dgm:t>
    </dgm:pt>
    <dgm:pt modelId="{FB5EEAED-C098-4561-8D17-1EEF1F1D2999}" type="sibTrans" cxnId="{0B0BDB7C-14E7-44E8-95DD-0EC9BC7D5756}">
      <dgm:prSet/>
      <dgm:spPr/>
      <dgm:t>
        <a:bodyPr/>
        <a:lstStyle/>
        <a:p>
          <a:endParaRPr lang="et-EE"/>
        </a:p>
      </dgm:t>
    </dgm:pt>
    <dgm:pt modelId="{6809D661-D19B-4B2A-B1CC-314956D19D89}">
      <dgm:prSet phldrT="[Text]" custT="1"/>
      <dgm:spPr/>
      <dgm:t>
        <a:bodyPr/>
        <a:lstStyle/>
        <a:p>
          <a:r>
            <a:rPr lang="ru-RU" sz="1200" dirty="0"/>
            <a:t>Демонстрационные проекты</a:t>
          </a:r>
          <a:endParaRPr lang="et-EE" sz="1200" dirty="0"/>
        </a:p>
      </dgm:t>
    </dgm:pt>
    <dgm:pt modelId="{A24E0C48-AC3F-48DF-9FE0-B84C3FAEEF70}" type="parTrans" cxnId="{354F9744-D9D0-4F17-8CA8-4E870D41ACE1}">
      <dgm:prSet/>
      <dgm:spPr/>
      <dgm:t>
        <a:bodyPr/>
        <a:lstStyle/>
        <a:p>
          <a:endParaRPr lang="et-EE"/>
        </a:p>
      </dgm:t>
    </dgm:pt>
    <dgm:pt modelId="{DD3054E0-C62F-48D2-B7CB-80AA339B4C37}" type="sibTrans" cxnId="{354F9744-D9D0-4F17-8CA8-4E870D41ACE1}">
      <dgm:prSet/>
      <dgm:spPr/>
      <dgm:t>
        <a:bodyPr/>
        <a:lstStyle/>
        <a:p>
          <a:endParaRPr lang="et-EE"/>
        </a:p>
      </dgm:t>
    </dgm:pt>
    <dgm:pt modelId="{9A97816F-0D72-41DE-8ADA-AB464EBB4D63}">
      <dgm:prSet phldrT="[Text]" custT="1"/>
      <dgm:spPr/>
      <dgm:t>
        <a:bodyPr/>
        <a:lstStyle/>
        <a:p>
          <a:r>
            <a:rPr lang="ru-RU" sz="1200" dirty="0"/>
            <a:t>Консультационная поддержка</a:t>
          </a:r>
          <a:endParaRPr lang="et-EE" sz="1200" dirty="0"/>
        </a:p>
      </dgm:t>
    </dgm:pt>
    <dgm:pt modelId="{DEAD106C-2B8F-452E-A013-4474571EE40E}" type="parTrans" cxnId="{06A92A0F-0969-4A25-AE83-4A67BB17EFF9}">
      <dgm:prSet/>
      <dgm:spPr/>
      <dgm:t>
        <a:bodyPr/>
        <a:lstStyle/>
        <a:p>
          <a:endParaRPr lang="et-EE"/>
        </a:p>
      </dgm:t>
    </dgm:pt>
    <dgm:pt modelId="{B60E2851-0234-40D3-8DA9-6811A5968BA3}" type="sibTrans" cxnId="{06A92A0F-0969-4A25-AE83-4A67BB17EFF9}">
      <dgm:prSet/>
      <dgm:spPr/>
      <dgm:t>
        <a:bodyPr/>
        <a:lstStyle/>
        <a:p>
          <a:endParaRPr lang="et-EE"/>
        </a:p>
      </dgm:t>
    </dgm:pt>
    <dgm:pt modelId="{4464F927-2F78-4AB9-B2C4-DA4BAE8D18E0}" type="pres">
      <dgm:prSet presAssocID="{30C3D127-C5E3-4061-AACB-C53ED4EC981F}" presName="layout" presStyleCnt="0">
        <dgm:presLayoutVars>
          <dgm:chMax/>
          <dgm:chPref/>
          <dgm:dir/>
          <dgm:resizeHandles/>
        </dgm:presLayoutVars>
      </dgm:prSet>
      <dgm:spPr/>
    </dgm:pt>
    <dgm:pt modelId="{45A66551-EF67-4BBE-B605-38ADF7A423E8}" type="pres">
      <dgm:prSet presAssocID="{FBC5CE97-ED1C-47A8-AD04-D9B511F8444C}" presName="root" presStyleCnt="0">
        <dgm:presLayoutVars>
          <dgm:chMax/>
          <dgm:chPref/>
        </dgm:presLayoutVars>
      </dgm:prSet>
      <dgm:spPr/>
    </dgm:pt>
    <dgm:pt modelId="{A606E600-B2CF-4861-8B9F-10A5BD19D105}" type="pres">
      <dgm:prSet presAssocID="{FBC5CE97-ED1C-47A8-AD04-D9B511F8444C}" presName="rootComposite" presStyleCnt="0">
        <dgm:presLayoutVars/>
      </dgm:prSet>
      <dgm:spPr/>
    </dgm:pt>
    <dgm:pt modelId="{6A0F5D58-DC5A-4699-AFB5-0CEF89A96983}" type="pres">
      <dgm:prSet presAssocID="{FBC5CE97-ED1C-47A8-AD04-D9B511F8444C}" presName="ParentAccent" presStyleLbl="alignNode1" presStyleIdx="0" presStyleCnt="4" custLinFactX="57500" custLinFactY="762031" custLinFactNeighborX="100000" custLinFactNeighborY="800000"/>
      <dgm:spPr/>
    </dgm:pt>
    <dgm:pt modelId="{7B34C3D8-8FA1-439C-8F17-50F3AD4BC5AB}" type="pres">
      <dgm:prSet presAssocID="{FBC5CE97-ED1C-47A8-AD04-D9B511F8444C}" presName="ParentSmallAccent" presStyleLbl="fgAcc1" presStyleIdx="0" presStyleCnt="4"/>
      <dgm:spPr>
        <a:ln>
          <a:noFill/>
        </a:ln>
      </dgm:spPr>
    </dgm:pt>
    <dgm:pt modelId="{E4E8274E-AF56-4017-B115-8A08C81391BF}" type="pres">
      <dgm:prSet presAssocID="{FBC5CE97-ED1C-47A8-AD04-D9B511F8444C}" presName="Parent" presStyleLbl="revTx" presStyleIdx="0" presStyleCnt="26" custLinFactNeighborX="1172" custLinFactNeighborY="68743">
        <dgm:presLayoutVars>
          <dgm:chMax/>
          <dgm:chPref val="4"/>
          <dgm:bulletEnabled val="1"/>
        </dgm:presLayoutVars>
      </dgm:prSet>
      <dgm:spPr/>
    </dgm:pt>
    <dgm:pt modelId="{C5E3C99F-F477-43F4-B11C-CBA66392C30E}" type="pres">
      <dgm:prSet presAssocID="{FBC5CE97-ED1C-47A8-AD04-D9B511F8444C}" presName="childShape" presStyleCnt="0">
        <dgm:presLayoutVars>
          <dgm:chMax val="0"/>
          <dgm:chPref val="0"/>
        </dgm:presLayoutVars>
      </dgm:prSet>
      <dgm:spPr/>
    </dgm:pt>
    <dgm:pt modelId="{5144EF2D-32F0-4DCC-B9E9-D3574DB00E41}" type="pres">
      <dgm:prSet presAssocID="{08DC694E-7B7C-4CF1-ACF1-B7EEA5B53EDB}" presName="childComposite" presStyleCnt="0">
        <dgm:presLayoutVars>
          <dgm:chMax val="0"/>
          <dgm:chPref val="0"/>
        </dgm:presLayoutVars>
      </dgm:prSet>
      <dgm:spPr/>
    </dgm:pt>
    <dgm:pt modelId="{54485355-9D8F-4D90-8B95-61EA7F407314}" type="pres">
      <dgm:prSet presAssocID="{08DC694E-7B7C-4CF1-ACF1-B7EEA5B53EDB}" presName="ChildAccent" presStyleLbl="solidFgAcc1" presStyleIdx="0" presStyleCnt="22"/>
      <dgm:spPr/>
    </dgm:pt>
    <dgm:pt modelId="{3D0BAD05-7D97-4589-AA16-0DB40C3B5616}" type="pres">
      <dgm:prSet presAssocID="{08DC694E-7B7C-4CF1-ACF1-B7EEA5B53EDB}" presName="Child" presStyleLbl="revTx" presStyleIdx="1" presStyleCnt="26">
        <dgm:presLayoutVars>
          <dgm:chMax val="0"/>
          <dgm:chPref val="0"/>
          <dgm:bulletEnabled val="1"/>
        </dgm:presLayoutVars>
      </dgm:prSet>
      <dgm:spPr/>
    </dgm:pt>
    <dgm:pt modelId="{D24C92B9-246D-4244-A81D-D0D2D968F5C9}" type="pres">
      <dgm:prSet presAssocID="{82A9009D-6C4D-43E3-A86B-F74502DB7E32}" presName="childComposite" presStyleCnt="0">
        <dgm:presLayoutVars>
          <dgm:chMax val="0"/>
          <dgm:chPref val="0"/>
        </dgm:presLayoutVars>
      </dgm:prSet>
      <dgm:spPr/>
    </dgm:pt>
    <dgm:pt modelId="{8ABCD97A-043B-4FFE-A3D4-A5457FB4B52A}" type="pres">
      <dgm:prSet presAssocID="{82A9009D-6C4D-43E3-A86B-F74502DB7E32}" presName="ChildAccent" presStyleLbl="solidFgAcc1" presStyleIdx="1" presStyleCnt="22"/>
      <dgm:spPr/>
    </dgm:pt>
    <dgm:pt modelId="{5A1EFA97-208F-4429-BDB6-60FFBF1E6212}" type="pres">
      <dgm:prSet presAssocID="{82A9009D-6C4D-43E3-A86B-F74502DB7E32}" presName="Child" presStyleLbl="revTx" presStyleIdx="2" presStyleCnt="26" custLinFactNeighborX="539" custLinFactNeighborY="42549">
        <dgm:presLayoutVars>
          <dgm:chMax val="0"/>
          <dgm:chPref val="0"/>
          <dgm:bulletEnabled val="1"/>
        </dgm:presLayoutVars>
      </dgm:prSet>
      <dgm:spPr/>
    </dgm:pt>
    <dgm:pt modelId="{C9001340-CE36-4BB2-BD73-7380B5AEE7FF}" type="pres">
      <dgm:prSet presAssocID="{71810A87-D33B-4AA2-A8A4-0F7C5ECDC29F}" presName="childComposite" presStyleCnt="0">
        <dgm:presLayoutVars>
          <dgm:chMax val="0"/>
          <dgm:chPref val="0"/>
        </dgm:presLayoutVars>
      </dgm:prSet>
      <dgm:spPr/>
    </dgm:pt>
    <dgm:pt modelId="{D1EFA63B-1C78-4108-B2F5-94BE51655108}" type="pres">
      <dgm:prSet presAssocID="{71810A87-D33B-4AA2-A8A4-0F7C5ECDC29F}" presName="ChildAccent" presStyleLbl="solidFgAcc1" presStyleIdx="2" presStyleCnt="22"/>
      <dgm:spPr/>
    </dgm:pt>
    <dgm:pt modelId="{F1391B50-4CE8-4060-8754-91BCFCF2E6CD}" type="pres">
      <dgm:prSet presAssocID="{71810A87-D33B-4AA2-A8A4-0F7C5ECDC29F}" presName="Child" presStyleLbl="revTx" presStyleIdx="3" presStyleCnt="26" custLinFactNeighborX="539" custLinFactNeighborY="40753">
        <dgm:presLayoutVars>
          <dgm:chMax val="0"/>
          <dgm:chPref val="0"/>
          <dgm:bulletEnabled val="1"/>
        </dgm:presLayoutVars>
      </dgm:prSet>
      <dgm:spPr/>
    </dgm:pt>
    <dgm:pt modelId="{5C3A2BB7-7F2F-4AF1-ACEB-246FC00664A1}" type="pres">
      <dgm:prSet presAssocID="{7C99004C-4772-4B1D-AA7D-80FED029C08B}" presName="childComposite" presStyleCnt="0">
        <dgm:presLayoutVars>
          <dgm:chMax val="0"/>
          <dgm:chPref val="0"/>
        </dgm:presLayoutVars>
      </dgm:prSet>
      <dgm:spPr/>
    </dgm:pt>
    <dgm:pt modelId="{388CB614-B7F6-4B13-B056-E0BB01F8C329}" type="pres">
      <dgm:prSet presAssocID="{7C99004C-4772-4B1D-AA7D-80FED029C08B}" presName="ChildAccent" presStyleLbl="solidFgAcc1" presStyleIdx="3" presStyleCnt="22"/>
      <dgm:spPr/>
    </dgm:pt>
    <dgm:pt modelId="{126F5037-810C-43B5-AFBA-0BDF92FB09F8}" type="pres">
      <dgm:prSet presAssocID="{7C99004C-4772-4B1D-AA7D-80FED029C08B}" presName="Child" presStyleLbl="revTx" presStyleIdx="4" presStyleCnt="26" custLinFactNeighborX="539" custLinFactNeighborY="31369">
        <dgm:presLayoutVars>
          <dgm:chMax val="0"/>
          <dgm:chPref val="0"/>
          <dgm:bulletEnabled val="1"/>
        </dgm:presLayoutVars>
      </dgm:prSet>
      <dgm:spPr/>
    </dgm:pt>
    <dgm:pt modelId="{D2314C22-570A-46A7-AA66-94F7FBBBF34C}" type="pres">
      <dgm:prSet presAssocID="{6B47D877-2FC1-48A6-B506-2E750E4DDE33}" presName="childComposite" presStyleCnt="0">
        <dgm:presLayoutVars>
          <dgm:chMax val="0"/>
          <dgm:chPref val="0"/>
        </dgm:presLayoutVars>
      </dgm:prSet>
      <dgm:spPr/>
    </dgm:pt>
    <dgm:pt modelId="{946F44E8-F3FD-4A38-A831-6FF4156E7FE7}" type="pres">
      <dgm:prSet presAssocID="{6B47D877-2FC1-48A6-B506-2E750E4DDE33}" presName="ChildAccent" presStyleLbl="solidFgAcc1" presStyleIdx="4" presStyleCnt="22"/>
      <dgm:spPr/>
    </dgm:pt>
    <dgm:pt modelId="{53C82CDF-C125-44EE-9B2A-6311E7D54D70}" type="pres">
      <dgm:prSet presAssocID="{6B47D877-2FC1-48A6-B506-2E750E4DDE33}" presName="Child" presStyleLbl="revTx" presStyleIdx="5" presStyleCnt="26" custLinFactNeighborX="539" custLinFactNeighborY="20307">
        <dgm:presLayoutVars>
          <dgm:chMax val="0"/>
          <dgm:chPref val="0"/>
          <dgm:bulletEnabled val="1"/>
        </dgm:presLayoutVars>
      </dgm:prSet>
      <dgm:spPr/>
    </dgm:pt>
    <dgm:pt modelId="{B0FEF9D8-93EF-4BB6-B0AC-48AC84C985B8}" type="pres">
      <dgm:prSet presAssocID="{B2891B6E-5607-466F-B972-34E10829B09A}" presName="childComposite" presStyleCnt="0">
        <dgm:presLayoutVars>
          <dgm:chMax val="0"/>
          <dgm:chPref val="0"/>
        </dgm:presLayoutVars>
      </dgm:prSet>
      <dgm:spPr/>
    </dgm:pt>
    <dgm:pt modelId="{CEF19364-616B-4FCF-ABB3-33E4516EC086}" type="pres">
      <dgm:prSet presAssocID="{B2891B6E-5607-466F-B972-34E10829B09A}" presName="ChildAccent" presStyleLbl="solidFgAcc1" presStyleIdx="5" presStyleCnt="22"/>
      <dgm:spPr/>
    </dgm:pt>
    <dgm:pt modelId="{E8296DDA-00F3-441D-83C6-17A88943C8AF}" type="pres">
      <dgm:prSet presAssocID="{B2891B6E-5607-466F-B972-34E10829B09A}" presName="Child" presStyleLbl="revTx" presStyleIdx="6" presStyleCnt="26">
        <dgm:presLayoutVars>
          <dgm:chMax val="0"/>
          <dgm:chPref val="0"/>
          <dgm:bulletEnabled val="1"/>
        </dgm:presLayoutVars>
      </dgm:prSet>
      <dgm:spPr/>
    </dgm:pt>
    <dgm:pt modelId="{B9EC8392-15E1-4BDF-8623-203EF69E3423}" type="pres">
      <dgm:prSet presAssocID="{144ACD4A-FC6E-4BD8-AD19-6842E365A414}" presName="root" presStyleCnt="0">
        <dgm:presLayoutVars>
          <dgm:chMax/>
          <dgm:chPref/>
        </dgm:presLayoutVars>
      </dgm:prSet>
      <dgm:spPr/>
    </dgm:pt>
    <dgm:pt modelId="{E3A48419-788C-4FFF-BB5F-DF80F016D9BA}" type="pres">
      <dgm:prSet presAssocID="{144ACD4A-FC6E-4BD8-AD19-6842E365A414}" presName="rootComposite" presStyleCnt="0">
        <dgm:presLayoutVars/>
      </dgm:prSet>
      <dgm:spPr/>
    </dgm:pt>
    <dgm:pt modelId="{20593833-361B-4799-9316-86A0EB036F0A}" type="pres">
      <dgm:prSet presAssocID="{144ACD4A-FC6E-4BD8-AD19-6842E365A414}" presName="ParentAccent" presStyleLbl="alignNode1" presStyleIdx="1" presStyleCnt="4" custLinFactY="800000" custLinFactNeighborX="71146" custLinFactNeighborY="832480"/>
      <dgm:spPr/>
    </dgm:pt>
    <dgm:pt modelId="{7CA1E406-4349-4D99-928B-04C915F648FE}" type="pres">
      <dgm:prSet presAssocID="{144ACD4A-FC6E-4BD8-AD19-6842E365A414}" presName="ParentSmallAccent" presStyleLbl="fgAcc1" presStyleIdx="1" presStyleCnt="4"/>
      <dgm:spPr>
        <a:ln>
          <a:noFill/>
        </a:ln>
      </dgm:spPr>
    </dgm:pt>
    <dgm:pt modelId="{CE9390F8-84A5-4413-8F18-B69A03D8E356}" type="pres">
      <dgm:prSet presAssocID="{144ACD4A-FC6E-4BD8-AD19-6842E365A414}" presName="Parent" presStyleLbl="revTx" presStyleIdx="7" presStyleCnt="26" custLinFactNeighborX="775" custLinFactNeighborY="68743">
        <dgm:presLayoutVars>
          <dgm:chMax/>
          <dgm:chPref val="4"/>
          <dgm:bulletEnabled val="1"/>
        </dgm:presLayoutVars>
      </dgm:prSet>
      <dgm:spPr/>
    </dgm:pt>
    <dgm:pt modelId="{CE54BEB7-3258-4CA2-A229-7F0DF57CBE9B}" type="pres">
      <dgm:prSet presAssocID="{144ACD4A-FC6E-4BD8-AD19-6842E365A414}" presName="childShape" presStyleCnt="0">
        <dgm:presLayoutVars>
          <dgm:chMax val="0"/>
          <dgm:chPref val="0"/>
        </dgm:presLayoutVars>
      </dgm:prSet>
      <dgm:spPr/>
    </dgm:pt>
    <dgm:pt modelId="{4482B236-7558-4957-9762-538A8B963798}" type="pres">
      <dgm:prSet presAssocID="{19F35E61-E094-4B3D-99AE-318C2D27DB44}" presName="childComposite" presStyleCnt="0">
        <dgm:presLayoutVars>
          <dgm:chMax val="0"/>
          <dgm:chPref val="0"/>
        </dgm:presLayoutVars>
      </dgm:prSet>
      <dgm:spPr/>
    </dgm:pt>
    <dgm:pt modelId="{12DCA398-01FC-4875-B8DA-339128BBFD93}" type="pres">
      <dgm:prSet presAssocID="{19F35E61-E094-4B3D-99AE-318C2D27DB44}" presName="ChildAccent" presStyleLbl="solidFgAcc1" presStyleIdx="6" presStyleCnt="22"/>
      <dgm:spPr/>
    </dgm:pt>
    <dgm:pt modelId="{901D2F0E-71E7-4140-A8DD-7868A9A2B822}" type="pres">
      <dgm:prSet presAssocID="{19F35E61-E094-4B3D-99AE-318C2D27DB44}" presName="Child" presStyleLbl="revTx" presStyleIdx="8" presStyleCnt="26">
        <dgm:presLayoutVars>
          <dgm:chMax val="0"/>
          <dgm:chPref val="0"/>
          <dgm:bulletEnabled val="1"/>
        </dgm:presLayoutVars>
      </dgm:prSet>
      <dgm:spPr/>
    </dgm:pt>
    <dgm:pt modelId="{867F00AE-72AD-4B83-88C5-12174023E02E}" type="pres">
      <dgm:prSet presAssocID="{482FC32D-036A-4B5F-A7BD-32FE1CE8B8E9}" presName="childComposite" presStyleCnt="0">
        <dgm:presLayoutVars>
          <dgm:chMax val="0"/>
          <dgm:chPref val="0"/>
        </dgm:presLayoutVars>
      </dgm:prSet>
      <dgm:spPr/>
    </dgm:pt>
    <dgm:pt modelId="{6EDBD728-918D-4A4E-B228-97772C37BDA1}" type="pres">
      <dgm:prSet presAssocID="{482FC32D-036A-4B5F-A7BD-32FE1CE8B8E9}" presName="ChildAccent" presStyleLbl="solidFgAcc1" presStyleIdx="7" presStyleCnt="22"/>
      <dgm:spPr/>
    </dgm:pt>
    <dgm:pt modelId="{F7C63678-8617-4237-B91F-4E7B25DDAA1E}" type="pres">
      <dgm:prSet presAssocID="{482FC32D-036A-4B5F-A7BD-32FE1CE8B8E9}" presName="Child" presStyleLbl="revTx" presStyleIdx="9" presStyleCnt="26">
        <dgm:presLayoutVars>
          <dgm:chMax val="0"/>
          <dgm:chPref val="0"/>
          <dgm:bulletEnabled val="1"/>
        </dgm:presLayoutVars>
      </dgm:prSet>
      <dgm:spPr/>
    </dgm:pt>
    <dgm:pt modelId="{6FCAF5A0-ECB4-49DB-949D-6086A5BA380F}" type="pres">
      <dgm:prSet presAssocID="{1F17B5B6-12D6-4C22-9A46-971A735BA859}" presName="childComposite" presStyleCnt="0">
        <dgm:presLayoutVars>
          <dgm:chMax val="0"/>
          <dgm:chPref val="0"/>
        </dgm:presLayoutVars>
      </dgm:prSet>
      <dgm:spPr/>
    </dgm:pt>
    <dgm:pt modelId="{4B18A6C6-1107-4CA4-8021-4B4950382D82}" type="pres">
      <dgm:prSet presAssocID="{1F17B5B6-12D6-4C22-9A46-971A735BA859}" presName="ChildAccent" presStyleLbl="solidFgAcc1" presStyleIdx="8" presStyleCnt="22"/>
      <dgm:spPr/>
    </dgm:pt>
    <dgm:pt modelId="{3EA69DDC-1CB3-4659-A53D-8DA2F4DBA97C}" type="pres">
      <dgm:prSet presAssocID="{1F17B5B6-12D6-4C22-9A46-971A735BA859}" presName="Child" presStyleLbl="revTx" presStyleIdx="10" presStyleCnt="26">
        <dgm:presLayoutVars>
          <dgm:chMax val="0"/>
          <dgm:chPref val="0"/>
          <dgm:bulletEnabled val="1"/>
        </dgm:presLayoutVars>
      </dgm:prSet>
      <dgm:spPr/>
    </dgm:pt>
    <dgm:pt modelId="{27EB3C77-58E2-467A-8FE9-239B2BC2726D}" type="pres">
      <dgm:prSet presAssocID="{D1A1B362-C6CB-4A43-A75E-F5821E94E583}" presName="childComposite" presStyleCnt="0">
        <dgm:presLayoutVars>
          <dgm:chMax val="0"/>
          <dgm:chPref val="0"/>
        </dgm:presLayoutVars>
      </dgm:prSet>
      <dgm:spPr/>
    </dgm:pt>
    <dgm:pt modelId="{EE95021B-2E07-420C-B725-FE799F273CE7}" type="pres">
      <dgm:prSet presAssocID="{D1A1B362-C6CB-4A43-A75E-F5821E94E583}" presName="ChildAccent" presStyleLbl="solidFgAcc1" presStyleIdx="9" presStyleCnt="22"/>
      <dgm:spPr/>
    </dgm:pt>
    <dgm:pt modelId="{3E05DD62-E1D3-4597-B6B9-89EAA34F84EF}" type="pres">
      <dgm:prSet presAssocID="{D1A1B362-C6CB-4A43-A75E-F5821E94E583}" presName="Child" presStyleLbl="revTx" presStyleIdx="11" presStyleCnt="26" custLinFactNeighborX="1220" custLinFactNeighborY="-14352">
        <dgm:presLayoutVars>
          <dgm:chMax val="0"/>
          <dgm:chPref val="0"/>
          <dgm:bulletEnabled val="1"/>
        </dgm:presLayoutVars>
      </dgm:prSet>
      <dgm:spPr/>
    </dgm:pt>
    <dgm:pt modelId="{F7596714-D380-41E1-A39B-6CDF771B9A6F}" type="pres">
      <dgm:prSet presAssocID="{F6063845-5E9B-4B25-A03C-C8DCC721BF02}" presName="childComposite" presStyleCnt="0">
        <dgm:presLayoutVars>
          <dgm:chMax val="0"/>
          <dgm:chPref val="0"/>
        </dgm:presLayoutVars>
      </dgm:prSet>
      <dgm:spPr/>
    </dgm:pt>
    <dgm:pt modelId="{C038A089-47EA-4B6C-B857-F18BB7E54ABE}" type="pres">
      <dgm:prSet presAssocID="{F6063845-5E9B-4B25-A03C-C8DCC721BF02}" presName="ChildAccent" presStyleLbl="solidFgAcc1" presStyleIdx="10" presStyleCnt="22"/>
      <dgm:spPr/>
    </dgm:pt>
    <dgm:pt modelId="{A65B5B5F-3EB8-4890-984D-86428AA5F706}" type="pres">
      <dgm:prSet presAssocID="{F6063845-5E9B-4B25-A03C-C8DCC721BF02}" presName="Child" presStyleLbl="revTx" presStyleIdx="12" presStyleCnt="26" custLinFactNeighborX="1337" custLinFactNeighborY="16805">
        <dgm:presLayoutVars>
          <dgm:chMax val="0"/>
          <dgm:chPref val="0"/>
          <dgm:bulletEnabled val="1"/>
        </dgm:presLayoutVars>
      </dgm:prSet>
      <dgm:spPr/>
    </dgm:pt>
    <dgm:pt modelId="{369752EB-BBD3-4100-B449-78E9329402AE}" type="pres">
      <dgm:prSet presAssocID="{FDE3B3BE-BDF2-4D45-A7C8-7A39E0D39B3D}" presName="childComposite" presStyleCnt="0">
        <dgm:presLayoutVars>
          <dgm:chMax val="0"/>
          <dgm:chPref val="0"/>
        </dgm:presLayoutVars>
      </dgm:prSet>
      <dgm:spPr/>
    </dgm:pt>
    <dgm:pt modelId="{EC1A241C-A9DD-43FD-96E4-1565C6C61660}" type="pres">
      <dgm:prSet presAssocID="{FDE3B3BE-BDF2-4D45-A7C8-7A39E0D39B3D}" presName="ChildAccent" presStyleLbl="solidFgAcc1" presStyleIdx="11" presStyleCnt="22" custLinFactNeighborX="13716" custLinFactNeighborY="86245"/>
      <dgm:spPr/>
    </dgm:pt>
    <dgm:pt modelId="{12CC3309-63A0-49C0-B68C-2D90F8373361}" type="pres">
      <dgm:prSet presAssocID="{FDE3B3BE-BDF2-4D45-A7C8-7A39E0D39B3D}" presName="Child" presStyleLbl="revTx" presStyleIdx="13" presStyleCnt="26" custScaleX="103605" custLinFactNeighborX="3109" custLinFactNeighborY="44300">
        <dgm:presLayoutVars>
          <dgm:chMax val="0"/>
          <dgm:chPref val="0"/>
          <dgm:bulletEnabled val="1"/>
        </dgm:presLayoutVars>
      </dgm:prSet>
      <dgm:spPr/>
    </dgm:pt>
    <dgm:pt modelId="{FFAC47C2-4FFC-41D8-899F-48C3B3F16569}" type="pres">
      <dgm:prSet presAssocID="{A208541B-F553-4A5B-A78A-C2F4F05EE35C}" presName="childComposite" presStyleCnt="0">
        <dgm:presLayoutVars>
          <dgm:chMax val="0"/>
          <dgm:chPref val="0"/>
        </dgm:presLayoutVars>
      </dgm:prSet>
      <dgm:spPr/>
    </dgm:pt>
    <dgm:pt modelId="{75475DA5-D536-402F-AD29-7314B8566110}" type="pres">
      <dgm:prSet presAssocID="{A208541B-F553-4A5B-A78A-C2F4F05EE35C}" presName="ChildAccent" presStyleLbl="solidFgAcc1" presStyleIdx="12" presStyleCnt="22" custLinFactY="12236" custLinFactNeighborX="-5315" custLinFactNeighborY="100000"/>
      <dgm:spPr/>
    </dgm:pt>
    <dgm:pt modelId="{E34D0594-CAC1-42D0-8145-059BD4586FCE}" type="pres">
      <dgm:prSet presAssocID="{A208541B-F553-4A5B-A78A-C2F4F05EE35C}" presName="Child" presStyleLbl="revTx" presStyleIdx="14" presStyleCnt="26" custLinFactNeighborX="2208" custLinFactNeighborY="76699">
        <dgm:presLayoutVars>
          <dgm:chMax val="0"/>
          <dgm:chPref val="0"/>
          <dgm:bulletEnabled val="1"/>
        </dgm:presLayoutVars>
      </dgm:prSet>
      <dgm:spPr/>
    </dgm:pt>
    <dgm:pt modelId="{838F7393-CA8D-46F6-AE0B-A365E6ABD95B}" type="pres">
      <dgm:prSet presAssocID="{9A97816F-0D72-41DE-8ADA-AB464EBB4D63}" presName="childComposite" presStyleCnt="0">
        <dgm:presLayoutVars>
          <dgm:chMax val="0"/>
          <dgm:chPref val="0"/>
        </dgm:presLayoutVars>
      </dgm:prSet>
      <dgm:spPr/>
    </dgm:pt>
    <dgm:pt modelId="{9DC907EE-8962-4030-B26A-EE88E91A73CD}" type="pres">
      <dgm:prSet presAssocID="{9A97816F-0D72-41DE-8ADA-AB464EBB4D63}" presName="ChildAccent" presStyleLbl="solidFgAcc1" presStyleIdx="13" presStyleCnt="22" custLinFactY="100000" custLinFactNeighborX="-5314" custLinFactNeighborY="127764"/>
      <dgm:spPr/>
    </dgm:pt>
    <dgm:pt modelId="{B3418C47-0DE2-4E37-A838-0440B62E6F17}" type="pres">
      <dgm:prSet presAssocID="{9A97816F-0D72-41DE-8ADA-AB464EBB4D63}" presName="Child" presStyleLbl="revTx" presStyleIdx="15" presStyleCnt="26" custLinFactY="4895" custLinFactNeighborX="2208" custLinFactNeighborY="100000">
        <dgm:presLayoutVars>
          <dgm:chMax val="0"/>
          <dgm:chPref val="0"/>
          <dgm:bulletEnabled val="1"/>
        </dgm:presLayoutVars>
      </dgm:prSet>
      <dgm:spPr/>
    </dgm:pt>
    <dgm:pt modelId="{0D5B4E32-C3D8-4FE2-BC9C-9785367819AC}" type="pres">
      <dgm:prSet presAssocID="{553DCDFE-58E1-4F2A-994A-4D49CAE9D77B}" presName="root" presStyleCnt="0">
        <dgm:presLayoutVars>
          <dgm:chMax/>
          <dgm:chPref/>
        </dgm:presLayoutVars>
      </dgm:prSet>
      <dgm:spPr/>
    </dgm:pt>
    <dgm:pt modelId="{9898690B-6DC1-4B0C-A967-819BE86A176E}" type="pres">
      <dgm:prSet presAssocID="{553DCDFE-58E1-4F2A-994A-4D49CAE9D77B}" presName="rootComposite" presStyleCnt="0">
        <dgm:presLayoutVars/>
      </dgm:prSet>
      <dgm:spPr/>
    </dgm:pt>
    <dgm:pt modelId="{C25E83D8-491B-4AC6-9103-B36DF9A914A5}" type="pres">
      <dgm:prSet presAssocID="{553DCDFE-58E1-4F2A-994A-4D49CAE9D77B}" presName="ParentAccent" presStyleLbl="alignNode1" presStyleIdx="2" presStyleCnt="4" custLinFactY="800000" custLinFactNeighborX="33821" custLinFactNeighborY="882480"/>
      <dgm:spPr/>
    </dgm:pt>
    <dgm:pt modelId="{1152E354-49EA-4B2A-B292-E13BE5AB1A27}" type="pres">
      <dgm:prSet presAssocID="{553DCDFE-58E1-4F2A-994A-4D49CAE9D77B}" presName="ParentSmallAccent" presStyleLbl="fgAcc1" presStyleIdx="2" presStyleCnt="4"/>
      <dgm:spPr>
        <a:ln>
          <a:noFill/>
        </a:ln>
      </dgm:spPr>
    </dgm:pt>
    <dgm:pt modelId="{ED547739-6D83-4D30-B98D-4798B9B3FC87}" type="pres">
      <dgm:prSet presAssocID="{553DCDFE-58E1-4F2A-994A-4D49CAE9D77B}" presName="Parent" presStyleLbl="revTx" presStyleIdx="16" presStyleCnt="26" custLinFactNeighborX="-2500" custLinFactNeighborY="68743">
        <dgm:presLayoutVars>
          <dgm:chMax/>
          <dgm:chPref val="4"/>
          <dgm:bulletEnabled val="1"/>
        </dgm:presLayoutVars>
      </dgm:prSet>
      <dgm:spPr/>
    </dgm:pt>
    <dgm:pt modelId="{2F3FFE77-2D74-4BCC-A7F2-03BAA6168C96}" type="pres">
      <dgm:prSet presAssocID="{553DCDFE-58E1-4F2A-994A-4D49CAE9D77B}" presName="childShape" presStyleCnt="0">
        <dgm:presLayoutVars>
          <dgm:chMax val="0"/>
          <dgm:chPref val="0"/>
        </dgm:presLayoutVars>
      </dgm:prSet>
      <dgm:spPr/>
    </dgm:pt>
    <dgm:pt modelId="{E5DCFFCB-B2F8-4830-AF60-772626E67B0A}" type="pres">
      <dgm:prSet presAssocID="{9B84111C-9F8E-43CC-969B-2A7EE8572715}" presName="childComposite" presStyleCnt="0">
        <dgm:presLayoutVars>
          <dgm:chMax val="0"/>
          <dgm:chPref val="0"/>
        </dgm:presLayoutVars>
      </dgm:prSet>
      <dgm:spPr/>
    </dgm:pt>
    <dgm:pt modelId="{6806E5DA-8F14-4326-8ADB-825365EB58B5}" type="pres">
      <dgm:prSet presAssocID="{9B84111C-9F8E-43CC-969B-2A7EE8572715}" presName="ChildAccent" presStyleLbl="solidFgAcc1" presStyleIdx="14" presStyleCnt="22"/>
      <dgm:spPr/>
    </dgm:pt>
    <dgm:pt modelId="{D05E8F06-20AE-426D-B76F-BCB2FA0F29DA}" type="pres">
      <dgm:prSet presAssocID="{9B84111C-9F8E-43CC-969B-2A7EE8572715}" presName="Child" presStyleLbl="revTx" presStyleIdx="17" presStyleCnt="26">
        <dgm:presLayoutVars>
          <dgm:chMax val="0"/>
          <dgm:chPref val="0"/>
          <dgm:bulletEnabled val="1"/>
        </dgm:presLayoutVars>
      </dgm:prSet>
      <dgm:spPr/>
    </dgm:pt>
    <dgm:pt modelId="{352ED551-287E-4926-BCA6-BCDCF940F115}" type="pres">
      <dgm:prSet presAssocID="{D8EC8843-540E-4228-B826-49342467362B}" presName="childComposite" presStyleCnt="0">
        <dgm:presLayoutVars>
          <dgm:chMax val="0"/>
          <dgm:chPref val="0"/>
        </dgm:presLayoutVars>
      </dgm:prSet>
      <dgm:spPr/>
    </dgm:pt>
    <dgm:pt modelId="{E3CF2568-5038-42FD-B289-85CEC00322CF}" type="pres">
      <dgm:prSet presAssocID="{D8EC8843-540E-4228-B826-49342467362B}" presName="ChildAccent" presStyleLbl="solidFgAcc1" presStyleIdx="15" presStyleCnt="22"/>
      <dgm:spPr/>
    </dgm:pt>
    <dgm:pt modelId="{43EEAF49-486C-421B-99AE-B05D82B77123}" type="pres">
      <dgm:prSet presAssocID="{D8EC8843-540E-4228-B826-49342467362B}" presName="Child" presStyleLbl="revTx" presStyleIdx="18" presStyleCnt="26">
        <dgm:presLayoutVars>
          <dgm:chMax val="0"/>
          <dgm:chPref val="0"/>
          <dgm:bulletEnabled val="1"/>
        </dgm:presLayoutVars>
      </dgm:prSet>
      <dgm:spPr/>
    </dgm:pt>
    <dgm:pt modelId="{558360A7-8B7E-4EE1-8D5E-68D42B0AD0D4}" type="pres">
      <dgm:prSet presAssocID="{82C96FAD-6F4A-420A-8D63-1DD43128F79D}" presName="childComposite" presStyleCnt="0">
        <dgm:presLayoutVars>
          <dgm:chMax val="0"/>
          <dgm:chPref val="0"/>
        </dgm:presLayoutVars>
      </dgm:prSet>
      <dgm:spPr/>
    </dgm:pt>
    <dgm:pt modelId="{26C36449-9CEF-4B8E-9C1C-4C8F51A1B6FC}" type="pres">
      <dgm:prSet presAssocID="{82C96FAD-6F4A-420A-8D63-1DD43128F79D}" presName="ChildAccent" presStyleLbl="solidFgAcc1" presStyleIdx="16" presStyleCnt="22"/>
      <dgm:spPr/>
    </dgm:pt>
    <dgm:pt modelId="{53B30465-2403-46CF-835C-86500FBFDA2F}" type="pres">
      <dgm:prSet presAssocID="{82C96FAD-6F4A-420A-8D63-1DD43128F79D}" presName="Child" presStyleLbl="revTx" presStyleIdx="19" presStyleCnt="26" custScaleX="99517" custLinFactNeighborX="624" custLinFactNeighborY="46406">
        <dgm:presLayoutVars>
          <dgm:chMax val="0"/>
          <dgm:chPref val="0"/>
          <dgm:bulletEnabled val="1"/>
        </dgm:presLayoutVars>
      </dgm:prSet>
      <dgm:spPr/>
    </dgm:pt>
    <dgm:pt modelId="{3927F170-BBDE-4DCF-BF80-BC7BC9601784}" type="pres">
      <dgm:prSet presAssocID="{1CC66117-75D5-4C60-AAD0-A22DBE27A7F5}" presName="childComposite" presStyleCnt="0">
        <dgm:presLayoutVars>
          <dgm:chMax val="0"/>
          <dgm:chPref val="0"/>
        </dgm:presLayoutVars>
      </dgm:prSet>
      <dgm:spPr/>
    </dgm:pt>
    <dgm:pt modelId="{114CCC2D-335D-4B03-9AFD-CFDE5EA57B6F}" type="pres">
      <dgm:prSet presAssocID="{1CC66117-75D5-4C60-AAD0-A22DBE27A7F5}" presName="ChildAccent" presStyleLbl="solidFgAcc1" presStyleIdx="17" presStyleCnt="22" custLinFactY="64082" custLinFactNeighborX="9693" custLinFactNeighborY="100000"/>
      <dgm:spPr/>
    </dgm:pt>
    <dgm:pt modelId="{D2CE92B7-E3B9-4717-A1AD-7F90AF05B6BF}" type="pres">
      <dgm:prSet presAssocID="{1CC66117-75D5-4C60-AAD0-A22DBE27A7F5}" presName="Child" presStyleLbl="revTx" presStyleIdx="20" presStyleCnt="26" custLinFactNeighborX="1107" custLinFactNeighborY="77575">
        <dgm:presLayoutVars>
          <dgm:chMax val="0"/>
          <dgm:chPref val="0"/>
          <dgm:bulletEnabled val="1"/>
        </dgm:presLayoutVars>
      </dgm:prSet>
      <dgm:spPr/>
    </dgm:pt>
    <dgm:pt modelId="{400DF2AA-65FF-433C-8BA7-398AAEDE0E5A}" type="pres">
      <dgm:prSet presAssocID="{F787EF7C-4B1F-493D-A34B-D8E815DEB242}" presName="childComposite" presStyleCnt="0">
        <dgm:presLayoutVars>
          <dgm:chMax val="0"/>
          <dgm:chPref val="0"/>
        </dgm:presLayoutVars>
      </dgm:prSet>
      <dgm:spPr/>
    </dgm:pt>
    <dgm:pt modelId="{768B0C8A-0B8A-4285-B8CA-1C08776F5DCF}" type="pres">
      <dgm:prSet presAssocID="{F787EF7C-4B1F-493D-A34B-D8E815DEB242}" presName="ChildAccent" presStyleLbl="solidFgAcc1" presStyleIdx="18" presStyleCnt="22" custLinFactY="30199" custLinFactNeighborX="9693" custLinFactNeighborY="100000"/>
      <dgm:spPr/>
    </dgm:pt>
    <dgm:pt modelId="{E2CCAD67-53DA-4534-B03D-6D39C3019C2E}" type="pres">
      <dgm:prSet presAssocID="{F787EF7C-4B1F-493D-A34B-D8E815DEB242}" presName="Child" presStyleLbl="revTx" presStyleIdx="21" presStyleCnt="26" custLinFactNeighborX="1107" custLinFactNeighborY="63039">
        <dgm:presLayoutVars>
          <dgm:chMax val="0"/>
          <dgm:chPref val="0"/>
          <dgm:bulletEnabled val="1"/>
        </dgm:presLayoutVars>
      </dgm:prSet>
      <dgm:spPr/>
    </dgm:pt>
    <dgm:pt modelId="{CCF3BC10-9AAD-4019-BB3A-C2657DFC0BB8}" type="pres">
      <dgm:prSet presAssocID="{9187CB35-F033-4861-8974-A472B6E21944}" presName="root" presStyleCnt="0">
        <dgm:presLayoutVars>
          <dgm:chMax/>
          <dgm:chPref/>
        </dgm:presLayoutVars>
      </dgm:prSet>
      <dgm:spPr/>
    </dgm:pt>
    <dgm:pt modelId="{C499F956-54E1-4B73-A0A8-71B49AD81080}" type="pres">
      <dgm:prSet presAssocID="{9187CB35-F033-4861-8974-A472B6E21944}" presName="rootComposite" presStyleCnt="0">
        <dgm:presLayoutVars/>
      </dgm:prSet>
      <dgm:spPr/>
    </dgm:pt>
    <dgm:pt modelId="{4503A232-FD7D-4E03-8BCF-CCCE72EA7AB5}" type="pres">
      <dgm:prSet presAssocID="{9187CB35-F033-4861-8974-A472B6E21944}" presName="ParentAccent" presStyleLbl="alignNode1" presStyleIdx="3" presStyleCnt="4" custLinFactY="800000" custLinFactNeighborX="51" custLinFactNeighborY="848895"/>
      <dgm:spPr/>
    </dgm:pt>
    <dgm:pt modelId="{DE2781C5-BE39-4B5B-B071-5304240292B0}" type="pres">
      <dgm:prSet presAssocID="{9187CB35-F033-4861-8974-A472B6E21944}" presName="ParentSmallAccent" presStyleLbl="fgAcc1" presStyleIdx="3" presStyleCnt="4"/>
      <dgm:spPr>
        <a:ln>
          <a:noFill/>
        </a:ln>
      </dgm:spPr>
    </dgm:pt>
    <dgm:pt modelId="{6378B2BB-A48D-4536-937B-37D0AB3BE07E}" type="pres">
      <dgm:prSet presAssocID="{9187CB35-F033-4861-8974-A472B6E21944}" presName="Parent" presStyleLbl="revTx" presStyleIdx="22" presStyleCnt="26" custScaleX="100783" custLinFactNeighborX="-130" custLinFactNeighborY="68743">
        <dgm:presLayoutVars>
          <dgm:chMax/>
          <dgm:chPref val="4"/>
          <dgm:bulletEnabled val="1"/>
        </dgm:presLayoutVars>
      </dgm:prSet>
      <dgm:spPr/>
    </dgm:pt>
    <dgm:pt modelId="{D4FC2963-88E8-4DB4-8346-A7DEECF3685C}" type="pres">
      <dgm:prSet presAssocID="{9187CB35-F033-4861-8974-A472B6E21944}" presName="childShape" presStyleCnt="0">
        <dgm:presLayoutVars>
          <dgm:chMax val="0"/>
          <dgm:chPref val="0"/>
        </dgm:presLayoutVars>
      </dgm:prSet>
      <dgm:spPr/>
    </dgm:pt>
    <dgm:pt modelId="{767AF0DC-648D-4AA9-95E2-5D8C0A743140}" type="pres">
      <dgm:prSet presAssocID="{39FE3DF4-3822-47A5-82C4-DDDD410A0F12}" presName="childComposite" presStyleCnt="0">
        <dgm:presLayoutVars>
          <dgm:chMax val="0"/>
          <dgm:chPref val="0"/>
        </dgm:presLayoutVars>
      </dgm:prSet>
      <dgm:spPr/>
    </dgm:pt>
    <dgm:pt modelId="{C650AE5D-EC04-428E-BDD0-F0AB73299A1F}" type="pres">
      <dgm:prSet presAssocID="{39FE3DF4-3822-47A5-82C4-DDDD410A0F12}" presName="ChildAccent" presStyleLbl="solidFgAcc1" presStyleIdx="19" presStyleCnt="22"/>
      <dgm:spPr/>
    </dgm:pt>
    <dgm:pt modelId="{62A32D61-5E86-417A-88A3-AE0D2FE318DB}" type="pres">
      <dgm:prSet presAssocID="{39FE3DF4-3822-47A5-82C4-DDDD410A0F12}" presName="Child" presStyleLbl="revTx" presStyleIdx="23" presStyleCnt="26">
        <dgm:presLayoutVars>
          <dgm:chMax val="0"/>
          <dgm:chPref val="0"/>
          <dgm:bulletEnabled val="1"/>
        </dgm:presLayoutVars>
      </dgm:prSet>
      <dgm:spPr/>
    </dgm:pt>
    <dgm:pt modelId="{62921040-456E-4EAD-9763-23B2E49D33B6}" type="pres">
      <dgm:prSet presAssocID="{A1325B23-A88C-4355-880B-4F9201F06E92}" presName="childComposite" presStyleCnt="0">
        <dgm:presLayoutVars>
          <dgm:chMax val="0"/>
          <dgm:chPref val="0"/>
        </dgm:presLayoutVars>
      </dgm:prSet>
      <dgm:spPr/>
    </dgm:pt>
    <dgm:pt modelId="{DDC3CCFB-D92B-4547-91F9-47A702652032}" type="pres">
      <dgm:prSet presAssocID="{A1325B23-A88C-4355-880B-4F9201F06E92}" presName="ChildAccent" presStyleLbl="solidFgAcc1" presStyleIdx="20" presStyleCnt="22"/>
      <dgm:spPr/>
    </dgm:pt>
    <dgm:pt modelId="{443BE4A4-DE5E-4CA6-B634-E59020E476CB}" type="pres">
      <dgm:prSet presAssocID="{A1325B23-A88C-4355-880B-4F9201F06E92}" presName="Child" presStyleLbl="revTx" presStyleIdx="24" presStyleCnt="26">
        <dgm:presLayoutVars>
          <dgm:chMax val="0"/>
          <dgm:chPref val="0"/>
          <dgm:bulletEnabled val="1"/>
        </dgm:presLayoutVars>
      </dgm:prSet>
      <dgm:spPr/>
    </dgm:pt>
    <dgm:pt modelId="{3E84D6D2-636B-451D-96DE-4A3BFC459580}" type="pres">
      <dgm:prSet presAssocID="{6809D661-D19B-4B2A-B1CC-314956D19D89}" presName="childComposite" presStyleCnt="0">
        <dgm:presLayoutVars>
          <dgm:chMax val="0"/>
          <dgm:chPref val="0"/>
        </dgm:presLayoutVars>
      </dgm:prSet>
      <dgm:spPr/>
    </dgm:pt>
    <dgm:pt modelId="{C0AAEA94-4FBB-4FC3-80F0-3D85222E8722}" type="pres">
      <dgm:prSet presAssocID="{6809D661-D19B-4B2A-B1CC-314956D19D89}" presName="ChildAccent" presStyleLbl="solidFgAcc1" presStyleIdx="21" presStyleCnt="22"/>
      <dgm:spPr/>
    </dgm:pt>
    <dgm:pt modelId="{E8563B49-247D-4167-81FF-B1FC2E5276FA}" type="pres">
      <dgm:prSet presAssocID="{6809D661-D19B-4B2A-B1CC-314956D19D89}" presName="Child" presStyleLbl="revTx" presStyleIdx="25" presStyleCnt="26">
        <dgm:presLayoutVars>
          <dgm:chMax val="0"/>
          <dgm:chPref val="0"/>
          <dgm:bulletEnabled val="1"/>
        </dgm:presLayoutVars>
      </dgm:prSet>
      <dgm:spPr/>
    </dgm:pt>
  </dgm:ptLst>
  <dgm:cxnLst>
    <dgm:cxn modelId="{B38DC101-B22A-453D-B8F2-979240A0C1E4}" type="presOf" srcId="{D8EC8843-540E-4228-B826-49342467362B}" destId="{43EEAF49-486C-421B-99AE-B05D82B77123}" srcOrd="0" destOrd="0" presId="urn:microsoft.com/office/officeart/2008/layout/SquareAccentList"/>
    <dgm:cxn modelId="{A2D02803-56D6-401D-965D-BAD2916B72AE}" srcId="{144ACD4A-FC6E-4BD8-AD19-6842E365A414}" destId="{FDE3B3BE-BDF2-4D45-A7C8-7A39E0D39B3D}" srcOrd="5" destOrd="0" parTransId="{62B794FF-1C4D-4D6D-A494-B90B3510C513}" sibTransId="{9EA68B3B-3B3B-482F-8EF2-1A976A98CA96}"/>
    <dgm:cxn modelId="{90B4E105-F9FF-41E4-B98B-1C0B1533F26D}" type="presOf" srcId="{A208541B-F553-4A5B-A78A-C2F4F05EE35C}" destId="{E34D0594-CAC1-42D0-8145-059BD4586FCE}" srcOrd="0" destOrd="0" presId="urn:microsoft.com/office/officeart/2008/layout/SquareAccentList"/>
    <dgm:cxn modelId="{A290650C-34E5-47E2-8637-F056CA5B15ED}" srcId="{30C3D127-C5E3-4061-AACB-C53ED4EC981F}" destId="{553DCDFE-58E1-4F2A-994A-4D49CAE9D77B}" srcOrd="2" destOrd="0" parTransId="{9AB5DA60-A95E-47D3-A091-329A6E04267D}" sibTransId="{86F4F30C-5E39-4077-BF06-7EA9D33E9DB5}"/>
    <dgm:cxn modelId="{4BE7580C-640D-4B88-A8DE-E68A54B2807D}" type="presOf" srcId="{9B84111C-9F8E-43CC-969B-2A7EE8572715}" destId="{D05E8F06-20AE-426D-B76F-BCB2FA0F29DA}" srcOrd="0" destOrd="0" presId="urn:microsoft.com/office/officeart/2008/layout/SquareAccentList"/>
    <dgm:cxn modelId="{06A92A0F-0969-4A25-AE83-4A67BB17EFF9}" srcId="{144ACD4A-FC6E-4BD8-AD19-6842E365A414}" destId="{9A97816F-0D72-41DE-8ADA-AB464EBB4D63}" srcOrd="7" destOrd="0" parTransId="{DEAD106C-2B8F-452E-A013-4474571EE40E}" sibTransId="{B60E2851-0234-40D3-8DA9-6811A5968BA3}"/>
    <dgm:cxn modelId="{4DDE5821-2766-41B2-ACC8-A3E51F79B668}" srcId="{9187CB35-F033-4861-8974-A472B6E21944}" destId="{A1325B23-A88C-4355-880B-4F9201F06E92}" srcOrd="1" destOrd="0" parTransId="{F1FB5F89-42A9-4736-A2C0-5C0046E2DF0A}" sibTransId="{19837481-5F47-454B-9C49-8BCE47624688}"/>
    <dgm:cxn modelId="{43A09422-5F98-472E-AEE6-EF048EBB5035}" srcId="{144ACD4A-FC6E-4BD8-AD19-6842E365A414}" destId="{D1A1B362-C6CB-4A43-A75E-F5821E94E583}" srcOrd="3" destOrd="0" parTransId="{70668EE4-9092-4858-816A-911CC45122C6}" sibTransId="{285E7A60-D4E7-43F4-9039-8FAE8B01D7FC}"/>
    <dgm:cxn modelId="{703EEF27-8E80-4865-BC0F-9AA3ADD1D142}" srcId="{144ACD4A-FC6E-4BD8-AD19-6842E365A414}" destId="{19F35E61-E094-4B3D-99AE-318C2D27DB44}" srcOrd="0" destOrd="0" parTransId="{EB2A4011-3815-46A9-8347-26211082C65C}" sibTransId="{1B869B33-9FD0-49FE-96E5-167365AD8140}"/>
    <dgm:cxn modelId="{8E498029-AC27-4D18-B6EE-F7D9DDDDA5D8}" srcId="{FBC5CE97-ED1C-47A8-AD04-D9B511F8444C}" destId="{82A9009D-6C4D-43E3-A86B-F74502DB7E32}" srcOrd="1" destOrd="0" parTransId="{0D17116A-0A1A-4F74-84C3-10F861B8CC53}" sibTransId="{4C48F5D6-2243-4870-BD16-18884FAF14C1}"/>
    <dgm:cxn modelId="{629FCC2B-5817-45DE-8011-D3483A7C8287}" type="presOf" srcId="{482FC32D-036A-4B5F-A7BD-32FE1CE8B8E9}" destId="{F7C63678-8617-4237-B91F-4E7B25DDAA1E}" srcOrd="0" destOrd="0" presId="urn:microsoft.com/office/officeart/2008/layout/SquareAccentList"/>
    <dgm:cxn modelId="{D2E7E12C-F065-4DA6-8CA1-A7CFF51EE2EA}" srcId="{144ACD4A-FC6E-4BD8-AD19-6842E365A414}" destId="{F6063845-5E9B-4B25-A03C-C8DCC721BF02}" srcOrd="4" destOrd="0" parTransId="{7C63DF60-EFAE-46CE-A701-F94B61980998}" sibTransId="{3613A68A-6AE2-4683-8E9A-BF6EEDF6D1EB}"/>
    <dgm:cxn modelId="{703A2E31-96B1-44AF-A600-A36ECCE3C2C9}" type="presOf" srcId="{F6063845-5E9B-4B25-A03C-C8DCC721BF02}" destId="{A65B5B5F-3EB8-4890-984D-86428AA5F706}" srcOrd="0" destOrd="0" presId="urn:microsoft.com/office/officeart/2008/layout/SquareAccentList"/>
    <dgm:cxn modelId="{DC256236-2BA3-43FE-A684-086A7A4B4809}" srcId="{553DCDFE-58E1-4F2A-994A-4D49CAE9D77B}" destId="{9B84111C-9F8E-43CC-969B-2A7EE8572715}" srcOrd="0" destOrd="0" parTransId="{06732F53-CE2F-4548-AFDF-478A4100513B}" sibTransId="{C4026E87-4D2F-4962-82B7-31C9C168B987}"/>
    <dgm:cxn modelId="{845EB73C-BB6A-4236-8DBB-C402C18B9315}" type="presOf" srcId="{71810A87-D33B-4AA2-A8A4-0F7C5ECDC29F}" destId="{F1391B50-4CE8-4060-8754-91BCFCF2E6CD}" srcOrd="0" destOrd="0" presId="urn:microsoft.com/office/officeart/2008/layout/SquareAccentList"/>
    <dgm:cxn modelId="{B1153A3D-3192-41AC-B510-83192B8AB887}" type="presOf" srcId="{A1325B23-A88C-4355-880B-4F9201F06E92}" destId="{443BE4A4-DE5E-4CA6-B634-E59020E476CB}" srcOrd="0" destOrd="0" presId="urn:microsoft.com/office/officeart/2008/layout/SquareAccentList"/>
    <dgm:cxn modelId="{4CE42A5C-7706-46E4-800E-9DAEF5CB36EA}" type="presOf" srcId="{9A97816F-0D72-41DE-8ADA-AB464EBB4D63}" destId="{B3418C47-0DE2-4E37-A838-0440B62E6F17}" srcOrd="0" destOrd="0" presId="urn:microsoft.com/office/officeart/2008/layout/SquareAccentList"/>
    <dgm:cxn modelId="{55ADAC5C-249A-4989-A8D4-AD4B0A88BBFC}" srcId="{FBC5CE97-ED1C-47A8-AD04-D9B511F8444C}" destId="{B2891B6E-5607-466F-B972-34E10829B09A}" srcOrd="5" destOrd="0" parTransId="{01C65A04-F13F-419E-A847-13F335D1A32D}" sibTransId="{9109F63D-9BF5-4A3D-ACD4-71A91241F4E1}"/>
    <dgm:cxn modelId="{03D0B963-BC57-48FA-80F6-50F23CE9B0E4}" srcId="{FBC5CE97-ED1C-47A8-AD04-D9B511F8444C}" destId="{7C99004C-4772-4B1D-AA7D-80FED029C08B}" srcOrd="3" destOrd="0" parTransId="{BA4F9B0A-2B36-45D4-9D5D-8ABB8CC5BB0A}" sibTransId="{5D369909-D4CA-4157-B594-5C71775CF522}"/>
    <dgm:cxn modelId="{430E6044-C1A2-4958-8C94-BB5454896A9A}" srcId="{FBC5CE97-ED1C-47A8-AD04-D9B511F8444C}" destId="{08DC694E-7B7C-4CF1-ACF1-B7EEA5B53EDB}" srcOrd="0" destOrd="0" parTransId="{686DC767-FF86-4F5E-A548-780ACEC14BB0}" sibTransId="{880EB972-DBA5-49E9-9BFA-450B5F4C1875}"/>
    <dgm:cxn modelId="{354F9744-D9D0-4F17-8CA8-4E870D41ACE1}" srcId="{9187CB35-F033-4861-8974-A472B6E21944}" destId="{6809D661-D19B-4B2A-B1CC-314956D19D89}" srcOrd="2" destOrd="0" parTransId="{A24E0C48-AC3F-48DF-9FE0-B84C3FAEEF70}" sibTransId="{DD3054E0-C62F-48D2-B7CB-80AA339B4C37}"/>
    <dgm:cxn modelId="{8DC4A666-5F39-474B-A7FD-E8C921B1CDBC}" srcId="{553DCDFE-58E1-4F2A-994A-4D49CAE9D77B}" destId="{F787EF7C-4B1F-493D-A34B-D8E815DEB242}" srcOrd="4" destOrd="0" parTransId="{5221E481-0C8F-414A-AAC5-C706E4585E38}" sibTransId="{C8B6DAE0-95CC-404B-980E-FDD0054EEE3A}"/>
    <dgm:cxn modelId="{32DACC66-1BAC-4B4E-8A71-ED8971C26BC0}" type="presOf" srcId="{B2891B6E-5607-466F-B972-34E10829B09A}" destId="{E8296DDA-00F3-441D-83C6-17A88943C8AF}" srcOrd="0" destOrd="0" presId="urn:microsoft.com/office/officeart/2008/layout/SquareAccentList"/>
    <dgm:cxn modelId="{7710DA46-C1FD-4395-AAB7-D45B2064E745}" type="presOf" srcId="{19F35E61-E094-4B3D-99AE-318C2D27DB44}" destId="{901D2F0E-71E7-4140-A8DD-7868A9A2B822}" srcOrd="0" destOrd="0" presId="urn:microsoft.com/office/officeart/2008/layout/SquareAccentList"/>
    <dgm:cxn modelId="{42D6D067-4502-446E-8285-5E8400E10EC1}" srcId="{144ACD4A-FC6E-4BD8-AD19-6842E365A414}" destId="{1F17B5B6-12D6-4C22-9A46-971A735BA859}" srcOrd="2" destOrd="0" parTransId="{B9C14BF9-A3C9-469F-AB14-06D0B473389F}" sibTransId="{E6235C73-8614-4E3E-ABE3-847C3078621E}"/>
    <dgm:cxn modelId="{BE58734A-E367-49EE-8357-917EDAA0FB4D}" type="presOf" srcId="{39FE3DF4-3822-47A5-82C4-DDDD410A0F12}" destId="{62A32D61-5E86-417A-88A3-AE0D2FE318DB}" srcOrd="0" destOrd="0" presId="urn:microsoft.com/office/officeart/2008/layout/SquareAccentList"/>
    <dgm:cxn modelId="{BB21666E-FA98-44BD-B53E-5A8C6EBA5502}" srcId="{30C3D127-C5E3-4061-AACB-C53ED4EC981F}" destId="{FBC5CE97-ED1C-47A8-AD04-D9B511F8444C}" srcOrd="0" destOrd="0" parTransId="{6D5B721E-F2CA-4F88-8134-14CD51664F9A}" sibTransId="{BE1BC999-45BF-4E74-B273-0B0C4613352C}"/>
    <dgm:cxn modelId="{A2105A50-D3AE-45AB-9AA7-790DF7019A26}" type="presOf" srcId="{6B47D877-2FC1-48A6-B506-2E750E4DDE33}" destId="{53C82CDF-C125-44EE-9B2A-6311E7D54D70}" srcOrd="0" destOrd="0" presId="urn:microsoft.com/office/officeart/2008/layout/SquareAccentList"/>
    <dgm:cxn modelId="{9E00F955-AD2A-41E0-AF93-6D89E08BE5FD}" type="presOf" srcId="{F787EF7C-4B1F-493D-A34B-D8E815DEB242}" destId="{E2CCAD67-53DA-4534-B03D-6D39C3019C2E}" srcOrd="0" destOrd="0" presId="urn:microsoft.com/office/officeart/2008/layout/SquareAccentList"/>
    <dgm:cxn modelId="{B5241C77-2AFC-4D61-8087-3D36E7B3BFD5}" type="presOf" srcId="{D1A1B362-C6CB-4A43-A75E-F5821E94E583}" destId="{3E05DD62-E1D3-4597-B6B9-89EAA34F84EF}" srcOrd="0" destOrd="0" presId="urn:microsoft.com/office/officeart/2008/layout/SquareAccentList"/>
    <dgm:cxn modelId="{AB85337C-8276-4AA0-9B28-AE50482E4AA5}" srcId="{144ACD4A-FC6E-4BD8-AD19-6842E365A414}" destId="{482FC32D-036A-4B5F-A7BD-32FE1CE8B8E9}" srcOrd="1" destOrd="0" parTransId="{820F36C2-9B83-42C9-BDA2-7024561130AF}" sibTransId="{13CE415D-181C-4365-BBFA-09A397F39A8F}"/>
    <dgm:cxn modelId="{0B0BDB7C-14E7-44E8-95DD-0EC9BC7D5756}" srcId="{FBC5CE97-ED1C-47A8-AD04-D9B511F8444C}" destId="{6B47D877-2FC1-48A6-B506-2E750E4DDE33}" srcOrd="4" destOrd="0" parTransId="{6F6B8CA1-A29F-4B19-BD4F-1CD2856C6B09}" sibTransId="{FB5EEAED-C098-4561-8D17-1EEF1F1D2999}"/>
    <dgm:cxn modelId="{C64C2E8F-705B-47E7-9D39-A0AE5B68FEFC}" srcId="{553DCDFE-58E1-4F2A-994A-4D49CAE9D77B}" destId="{D8EC8843-540E-4228-B826-49342467362B}" srcOrd="1" destOrd="0" parTransId="{E8A18241-EE41-4543-898A-353E17CD6EDC}" sibTransId="{6261D6F9-9130-491B-A7E1-D16149E4A4CD}"/>
    <dgm:cxn modelId="{09058692-C413-4649-BBF8-7087C4545DF6}" srcId="{553DCDFE-58E1-4F2A-994A-4D49CAE9D77B}" destId="{1CC66117-75D5-4C60-AAD0-A22DBE27A7F5}" srcOrd="3" destOrd="0" parTransId="{58880DBE-4A2C-43B3-A9D8-3D0AC2AA8A18}" sibTransId="{D5D3B611-07C5-4105-80F9-B40F90E50798}"/>
    <dgm:cxn modelId="{FC7FA797-C037-4996-A56B-4827C6C8585D}" type="presOf" srcId="{1CC66117-75D5-4C60-AAD0-A22DBE27A7F5}" destId="{D2CE92B7-E3B9-4717-A1AD-7F90AF05B6BF}" srcOrd="0" destOrd="0" presId="urn:microsoft.com/office/officeart/2008/layout/SquareAccentList"/>
    <dgm:cxn modelId="{07510F9F-470E-4BF8-87AA-8F3536B2626B}" type="presOf" srcId="{9187CB35-F033-4861-8974-A472B6E21944}" destId="{6378B2BB-A48D-4536-937B-37D0AB3BE07E}" srcOrd="0" destOrd="0" presId="urn:microsoft.com/office/officeart/2008/layout/SquareAccentList"/>
    <dgm:cxn modelId="{7B7545A2-40D3-466D-8D7A-470364F15543}" srcId="{30C3D127-C5E3-4061-AACB-C53ED4EC981F}" destId="{9187CB35-F033-4861-8974-A472B6E21944}" srcOrd="3" destOrd="0" parTransId="{DBF818D7-BD77-4C0B-AAFA-637C1F69B412}" sibTransId="{5C27F37D-6752-451A-BBC7-A1AA2F505FE4}"/>
    <dgm:cxn modelId="{548A81A4-7340-4CCB-A15B-5847E0079833}" srcId="{FBC5CE97-ED1C-47A8-AD04-D9B511F8444C}" destId="{71810A87-D33B-4AA2-A8A4-0F7C5ECDC29F}" srcOrd="2" destOrd="0" parTransId="{766EFC1A-F5F9-425B-810B-98EC4905DA30}" sibTransId="{3804ECB4-3600-4A85-B569-DE75170010F2}"/>
    <dgm:cxn modelId="{E48922A5-1DA3-4D04-955D-BCBB37A5E910}" type="presOf" srcId="{553DCDFE-58E1-4F2A-994A-4D49CAE9D77B}" destId="{ED547739-6D83-4D30-B98D-4798B9B3FC87}" srcOrd="0" destOrd="0" presId="urn:microsoft.com/office/officeart/2008/layout/SquareAccentList"/>
    <dgm:cxn modelId="{68AF99AE-6C08-4181-BDAB-D2A27905ED53}" type="presOf" srcId="{82A9009D-6C4D-43E3-A86B-F74502DB7E32}" destId="{5A1EFA97-208F-4429-BDB6-60FFBF1E6212}" srcOrd="0" destOrd="0" presId="urn:microsoft.com/office/officeart/2008/layout/SquareAccentList"/>
    <dgm:cxn modelId="{29EB60B7-8C7C-4D79-8CA3-18ED69341E5C}" type="presOf" srcId="{30C3D127-C5E3-4061-AACB-C53ED4EC981F}" destId="{4464F927-2F78-4AB9-B2C4-DA4BAE8D18E0}" srcOrd="0" destOrd="0" presId="urn:microsoft.com/office/officeart/2008/layout/SquareAccentList"/>
    <dgm:cxn modelId="{B237E1C0-CE20-4087-904B-13CC0D5CB955}" type="presOf" srcId="{7C99004C-4772-4B1D-AA7D-80FED029C08B}" destId="{126F5037-810C-43B5-AFBA-0BDF92FB09F8}" srcOrd="0" destOrd="0" presId="urn:microsoft.com/office/officeart/2008/layout/SquareAccentList"/>
    <dgm:cxn modelId="{81E05EC3-44AC-4301-986D-00ED2B8A9AFB}" type="presOf" srcId="{08DC694E-7B7C-4CF1-ACF1-B7EEA5B53EDB}" destId="{3D0BAD05-7D97-4589-AA16-0DB40C3B5616}" srcOrd="0" destOrd="0" presId="urn:microsoft.com/office/officeart/2008/layout/SquareAccentList"/>
    <dgm:cxn modelId="{417202C7-35CC-49CE-9583-CDBC8892333A}" srcId="{30C3D127-C5E3-4061-AACB-C53ED4EC981F}" destId="{144ACD4A-FC6E-4BD8-AD19-6842E365A414}" srcOrd="1" destOrd="0" parTransId="{66E5F87F-5688-4552-943C-6D32FE8C6F7A}" sibTransId="{6427C59D-188C-4977-A613-56FFA2759F8B}"/>
    <dgm:cxn modelId="{E953B8C8-0086-4813-B0C5-F23283EB58C9}" type="presOf" srcId="{82C96FAD-6F4A-420A-8D63-1DD43128F79D}" destId="{53B30465-2403-46CF-835C-86500FBFDA2F}" srcOrd="0" destOrd="0" presId="urn:microsoft.com/office/officeart/2008/layout/SquareAccentList"/>
    <dgm:cxn modelId="{C81A89CA-65F9-4656-A759-23F1867415BD}" type="presOf" srcId="{FDE3B3BE-BDF2-4D45-A7C8-7A39E0D39B3D}" destId="{12CC3309-63A0-49C0-B68C-2D90F8373361}" srcOrd="0" destOrd="0" presId="urn:microsoft.com/office/officeart/2008/layout/SquareAccentList"/>
    <dgm:cxn modelId="{2B92D9D7-F098-473D-9EDA-925D522A0E5B}" type="presOf" srcId="{1F17B5B6-12D6-4C22-9A46-971A735BA859}" destId="{3EA69DDC-1CB3-4659-A53D-8DA2F4DBA97C}" srcOrd="0" destOrd="0" presId="urn:microsoft.com/office/officeart/2008/layout/SquareAccentList"/>
    <dgm:cxn modelId="{407FF9D8-F646-4083-A550-AD5477E54120}" type="presOf" srcId="{6809D661-D19B-4B2A-B1CC-314956D19D89}" destId="{E8563B49-247D-4167-81FF-B1FC2E5276FA}" srcOrd="0" destOrd="0" presId="urn:microsoft.com/office/officeart/2008/layout/SquareAccentList"/>
    <dgm:cxn modelId="{0FED61DD-ED71-4570-967B-16EAC18C7913}" type="presOf" srcId="{144ACD4A-FC6E-4BD8-AD19-6842E365A414}" destId="{CE9390F8-84A5-4413-8F18-B69A03D8E356}" srcOrd="0" destOrd="0" presId="urn:microsoft.com/office/officeart/2008/layout/SquareAccentList"/>
    <dgm:cxn modelId="{20BAB5E6-FBBD-4295-BAAB-8A858B5B3A66}" srcId="{144ACD4A-FC6E-4BD8-AD19-6842E365A414}" destId="{A208541B-F553-4A5B-A78A-C2F4F05EE35C}" srcOrd="6" destOrd="0" parTransId="{780EC084-3A74-44B6-A3B9-32DE2D8CED13}" sibTransId="{140DA166-350A-460C-8FCB-99CC0FC5C6B5}"/>
    <dgm:cxn modelId="{8B9BE3EA-8462-4B8E-B931-1A0FCB30CB79}" srcId="{9187CB35-F033-4861-8974-A472B6E21944}" destId="{39FE3DF4-3822-47A5-82C4-DDDD410A0F12}" srcOrd="0" destOrd="0" parTransId="{2F966A66-32DF-4CFD-9A9B-CBBC24FBF149}" sibTransId="{B460C0BA-6447-478B-B9A7-60A355422D89}"/>
    <dgm:cxn modelId="{E61D43F2-5FCC-4419-913F-75B98CC5707C}" srcId="{553DCDFE-58E1-4F2A-994A-4D49CAE9D77B}" destId="{82C96FAD-6F4A-420A-8D63-1DD43128F79D}" srcOrd="2" destOrd="0" parTransId="{75EB84DC-3EBC-41C5-A62B-9FBBBEF21984}" sibTransId="{546F073F-1579-46B7-B34D-F6CC38139A2D}"/>
    <dgm:cxn modelId="{59C1B3FC-C563-427E-8B15-4F4612857F27}" type="presOf" srcId="{FBC5CE97-ED1C-47A8-AD04-D9B511F8444C}" destId="{E4E8274E-AF56-4017-B115-8A08C81391BF}" srcOrd="0" destOrd="0" presId="urn:microsoft.com/office/officeart/2008/layout/SquareAccentList"/>
    <dgm:cxn modelId="{7F3C855F-0319-421B-8E34-B2DDBE575942}" type="presParOf" srcId="{4464F927-2F78-4AB9-B2C4-DA4BAE8D18E0}" destId="{45A66551-EF67-4BBE-B605-38ADF7A423E8}" srcOrd="0" destOrd="0" presId="urn:microsoft.com/office/officeart/2008/layout/SquareAccentList"/>
    <dgm:cxn modelId="{A8798777-DEAD-4681-ABEA-F12C18FD01B7}" type="presParOf" srcId="{45A66551-EF67-4BBE-B605-38ADF7A423E8}" destId="{A606E600-B2CF-4861-8B9F-10A5BD19D105}" srcOrd="0" destOrd="0" presId="urn:microsoft.com/office/officeart/2008/layout/SquareAccentList"/>
    <dgm:cxn modelId="{DE94FFAA-6CBB-43FC-8DD2-258D4C9EEC3F}" type="presParOf" srcId="{A606E600-B2CF-4861-8B9F-10A5BD19D105}" destId="{6A0F5D58-DC5A-4699-AFB5-0CEF89A96983}" srcOrd="0" destOrd="0" presId="urn:microsoft.com/office/officeart/2008/layout/SquareAccentList"/>
    <dgm:cxn modelId="{1E53BD71-5F76-457C-9F72-92D4DA4B53AF}" type="presParOf" srcId="{A606E600-B2CF-4861-8B9F-10A5BD19D105}" destId="{7B34C3D8-8FA1-439C-8F17-50F3AD4BC5AB}" srcOrd="1" destOrd="0" presId="urn:microsoft.com/office/officeart/2008/layout/SquareAccentList"/>
    <dgm:cxn modelId="{A85B580E-9F09-43B9-A0E2-CA0E067A84BE}" type="presParOf" srcId="{A606E600-B2CF-4861-8B9F-10A5BD19D105}" destId="{E4E8274E-AF56-4017-B115-8A08C81391BF}" srcOrd="2" destOrd="0" presId="urn:microsoft.com/office/officeart/2008/layout/SquareAccentList"/>
    <dgm:cxn modelId="{EFE45ECB-379A-4065-8EF0-3160E65CFF41}" type="presParOf" srcId="{45A66551-EF67-4BBE-B605-38ADF7A423E8}" destId="{C5E3C99F-F477-43F4-B11C-CBA66392C30E}" srcOrd="1" destOrd="0" presId="urn:microsoft.com/office/officeart/2008/layout/SquareAccentList"/>
    <dgm:cxn modelId="{C65A7985-9CC9-42D5-AF73-03A1CB1F5349}" type="presParOf" srcId="{C5E3C99F-F477-43F4-B11C-CBA66392C30E}" destId="{5144EF2D-32F0-4DCC-B9E9-D3574DB00E41}" srcOrd="0" destOrd="0" presId="urn:microsoft.com/office/officeart/2008/layout/SquareAccentList"/>
    <dgm:cxn modelId="{C1D49182-59D5-4E77-A701-39133186879A}" type="presParOf" srcId="{5144EF2D-32F0-4DCC-B9E9-D3574DB00E41}" destId="{54485355-9D8F-4D90-8B95-61EA7F407314}" srcOrd="0" destOrd="0" presId="urn:microsoft.com/office/officeart/2008/layout/SquareAccentList"/>
    <dgm:cxn modelId="{9AC523B4-77CC-4D1A-9EE5-0B13A967F2F8}" type="presParOf" srcId="{5144EF2D-32F0-4DCC-B9E9-D3574DB00E41}" destId="{3D0BAD05-7D97-4589-AA16-0DB40C3B5616}" srcOrd="1" destOrd="0" presId="urn:microsoft.com/office/officeart/2008/layout/SquareAccentList"/>
    <dgm:cxn modelId="{D3E89549-8BD5-4A0B-915D-03AC72068EE3}" type="presParOf" srcId="{C5E3C99F-F477-43F4-B11C-CBA66392C30E}" destId="{D24C92B9-246D-4244-A81D-D0D2D968F5C9}" srcOrd="1" destOrd="0" presId="urn:microsoft.com/office/officeart/2008/layout/SquareAccentList"/>
    <dgm:cxn modelId="{CA2BA269-6F51-4D36-BAF0-D1E3298C393A}" type="presParOf" srcId="{D24C92B9-246D-4244-A81D-D0D2D968F5C9}" destId="{8ABCD97A-043B-4FFE-A3D4-A5457FB4B52A}" srcOrd="0" destOrd="0" presId="urn:microsoft.com/office/officeart/2008/layout/SquareAccentList"/>
    <dgm:cxn modelId="{5FF57E9C-7C33-4BF4-B48D-D2ED4E2893AA}" type="presParOf" srcId="{D24C92B9-246D-4244-A81D-D0D2D968F5C9}" destId="{5A1EFA97-208F-4429-BDB6-60FFBF1E6212}" srcOrd="1" destOrd="0" presId="urn:microsoft.com/office/officeart/2008/layout/SquareAccentList"/>
    <dgm:cxn modelId="{EF71E5A5-DB34-46C0-BA84-8FCD6E671536}" type="presParOf" srcId="{C5E3C99F-F477-43F4-B11C-CBA66392C30E}" destId="{C9001340-CE36-4BB2-BD73-7380B5AEE7FF}" srcOrd="2" destOrd="0" presId="urn:microsoft.com/office/officeart/2008/layout/SquareAccentList"/>
    <dgm:cxn modelId="{3D16B179-82AE-46A3-B748-44863A03BADD}" type="presParOf" srcId="{C9001340-CE36-4BB2-BD73-7380B5AEE7FF}" destId="{D1EFA63B-1C78-4108-B2F5-94BE51655108}" srcOrd="0" destOrd="0" presId="urn:microsoft.com/office/officeart/2008/layout/SquareAccentList"/>
    <dgm:cxn modelId="{3D5EDDB6-EF23-4314-8DC7-A686BCA0D4C9}" type="presParOf" srcId="{C9001340-CE36-4BB2-BD73-7380B5AEE7FF}" destId="{F1391B50-4CE8-4060-8754-91BCFCF2E6CD}" srcOrd="1" destOrd="0" presId="urn:microsoft.com/office/officeart/2008/layout/SquareAccentList"/>
    <dgm:cxn modelId="{A0AEF630-43ED-4641-81CF-FD81F52BC027}" type="presParOf" srcId="{C5E3C99F-F477-43F4-B11C-CBA66392C30E}" destId="{5C3A2BB7-7F2F-4AF1-ACEB-246FC00664A1}" srcOrd="3" destOrd="0" presId="urn:microsoft.com/office/officeart/2008/layout/SquareAccentList"/>
    <dgm:cxn modelId="{3DF93B50-76BE-45DC-B281-09D832F086FE}" type="presParOf" srcId="{5C3A2BB7-7F2F-4AF1-ACEB-246FC00664A1}" destId="{388CB614-B7F6-4B13-B056-E0BB01F8C329}" srcOrd="0" destOrd="0" presId="urn:microsoft.com/office/officeart/2008/layout/SquareAccentList"/>
    <dgm:cxn modelId="{C8EC7D88-D6EB-435B-BA82-83BA2A15EB27}" type="presParOf" srcId="{5C3A2BB7-7F2F-4AF1-ACEB-246FC00664A1}" destId="{126F5037-810C-43B5-AFBA-0BDF92FB09F8}" srcOrd="1" destOrd="0" presId="urn:microsoft.com/office/officeart/2008/layout/SquareAccentList"/>
    <dgm:cxn modelId="{6B23C561-C620-49D6-8388-95D61290DAAD}" type="presParOf" srcId="{C5E3C99F-F477-43F4-B11C-CBA66392C30E}" destId="{D2314C22-570A-46A7-AA66-94F7FBBBF34C}" srcOrd="4" destOrd="0" presId="urn:microsoft.com/office/officeart/2008/layout/SquareAccentList"/>
    <dgm:cxn modelId="{15EEF68C-3E62-4C0E-B354-3B3F1B50201E}" type="presParOf" srcId="{D2314C22-570A-46A7-AA66-94F7FBBBF34C}" destId="{946F44E8-F3FD-4A38-A831-6FF4156E7FE7}" srcOrd="0" destOrd="0" presId="urn:microsoft.com/office/officeart/2008/layout/SquareAccentList"/>
    <dgm:cxn modelId="{28026353-45CF-4F18-9B22-C42F084638DA}" type="presParOf" srcId="{D2314C22-570A-46A7-AA66-94F7FBBBF34C}" destId="{53C82CDF-C125-44EE-9B2A-6311E7D54D70}" srcOrd="1" destOrd="0" presId="urn:microsoft.com/office/officeart/2008/layout/SquareAccentList"/>
    <dgm:cxn modelId="{4D442A7D-98C9-4986-8876-B9D880BEBBB9}" type="presParOf" srcId="{C5E3C99F-F477-43F4-B11C-CBA66392C30E}" destId="{B0FEF9D8-93EF-4BB6-B0AC-48AC84C985B8}" srcOrd="5" destOrd="0" presId="urn:microsoft.com/office/officeart/2008/layout/SquareAccentList"/>
    <dgm:cxn modelId="{6576EDBF-BFAA-4C64-B1FF-F629890DC73D}" type="presParOf" srcId="{B0FEF9D8-93EF-4BB6-B0AC-48AC84C985B8}" destId="{CEF19364-616B-4FCF-ABB3-33E4516EC086}" srcOrd="0" destOrd="0" presId="urn:microsoft.com/office/officeart/2008/layout/SquareAccentList"/>
    <dgm:cxn modelId="{343E394D-BDDF-4F5B-B366-AACA86F9ECB9}" type="presParOf" srcId="{B0FEF9D8-93EF-4BB6-B0AC-48AC84C985B8}" destId="{E8296DDA-00F3-441D-83C6-17A88943C8AF}" srcOrd="1" destOrd="0" presId="urn:microsoft.com/office/officeart/2008/layout/SquareAccentList"/>
    <dgm:cxn modelId="{9211FCAE-C741-4C7D-9FDB-C0A98CEFDE10}" type="presParOf" srcId="{4464F927-2F78-4AB9-B2C4-DA4BAE8D18E0}" destId="{B9EC8392-15E1-4BDF-8623-203EF69E3423}" srcOrd="1" destOrd="0" presId="urn:microsoft.com/office/officeart/2008/layout/SquareAccentList"/>
    <dgm:cxn modelId="{1397C540-8E00-4E64-B04E-59E85F07A228}" type="presParOf" srcId="{B9EC8392-15E1-4BDF-8623-203EF69E3423}" destId="{E3A48419-788C-4FFF-BB5F-DF80F016D9BA}" srcOrd="0" destOrd="0" presId="urn:microsoft.com/office/officeart/2008/layout/SquareAccentList"/>
    <dgm:cxn modelId="{2224D27B-A42F-4E18-BD9C-25F4B9D69826}" type="presParOf" srcId="{E3A48419-788C-4FFF-BB5F-DF80F016D9BA}" destId="{20593833-361B-4799-9316-86A0EB036F0A}" srcOrd="0" destOrd="0" presId="urn:microsoft.com/office/officeart/2008/layout/SquareAccentList"/>
    <dgm:cxn modelId="{8BBCD0EA-7AA7-4628-933D-A863DF2A8BF6}" type="presParOf" srcId="{E3A48419-788C-4FFF-BB5F-DF80F016D9BA}" destId="{7CA1E406-4349-4D99-928B-04C915F648FE}" srcOrd="1" destOrd="0" presId="urn:microsoft.com/office/officeart/2008/layout/SquareAccentList"/>
    <dgm:cxn modelId="{7DB22D53-3874-4AE7-A695-88108A39D579}" type="presParOf" srcId="{E3A48419-788C-4FFF-BB5F-DF80F016D9BA}" destId="{CE9390F8-84A5-4413-8F18-B69A03D8E356}" srcOrd="2" destOrd="0" presId="urn:microsoft.com/office/officeart/2008/layout/SquareAccentList"/>
    <dgm:cxn modelId="{2D212D14-5BF4-4847-A9E5-1E328D684FDE}" type="presParOf" srcId="{B9EC8392-15E1-4BDF-8623-203EF69E3423}" destId="{CE54BEB7-3258-4CA2-A229-7F0DF57CBE9B}" srcOrd="1" destOrd="0" presId="urn:microsoft.com/office/officeart/2008/layout/SquareAccentList"/>
    <dgm:cxn modelId="{5B3017FB-A0A7-4433-8848-C807AEE60EA6}" type="presParOf" srcId="{CE54BEB7-3258-4CA2-A229-7F0DF57CBE9B}" destId="{4482B236-7558-4957-9762-538A8B963798}" srcOrd="0" destOrd="0" presId="urn:microsoft.com/office/officeart/2008/layout/SquareAccentList"/>
    <dgm:cxn modelId="{867A3D4B-3B43-4A68-B976-EB4A6B470349}" type="presParOf" srcId="{4482B236-7558-4957-9762-538A8B963798}" destId="{12DCA398-01FC-4875-B8DA-339128BBFD93}" srcOrd="0" destOrd="0" presId="urn:microsoft.com/office/officeart/2008/layout/SquareAccentList"/>
    <dgm:cxn modelId="{1E4AF096-368B-4A23-B424-16BD699D318A}" type="presParOf" srcId="{4482B236-7558-4957-9762-538A8B963798}" destId="{901D2F0E-71E7-4140-A8DD-7868A9A2B822}" srcOrd="1" destOrd="0" presId="urn:microsoft.com/office/officeart/2008/layout/SquareAccentList"/>
    <dgm:cxn modelId="{FA66E49D-51A4-4B46-ABCA-45106B2AC430}" type="presParOf" srcId="{CE54BEB7-3258-4CA2-A229-7F0DF57CBE9B}" destId="{867F00AE-72AD-4B83-88C5-12174023E02E}" srcOrd="1" destOrd="0" presId="urn:microsoft.com/office/officeart/2008/layout/SquareAccentList"/>
    <dgm:cxn modelId="{C9DF2539-4D29-41FD-A135-20F5BCFDA72B}" type="presParOf" srcId="{867F00AE-72AD-4B83-88C5-12174023E02E}" destId="{6EDBD728-918D-4A4E-B228-97772C37BDA1}" srcOrd="0" destOrd="0" presId="urn:microsoft.com/office/officeart/2008/layout/SquareAccentList"/>
    <dgm:cxn modelId="{9BB7BCE4-2433-4C72-82A4-DEF409B94B49}" type="presParOf" srcId="{867F00AE-72AD-4B83-88C5-12174023E02E}" destId="{F7C63678-8617-4237-B91F-4E7B25DDAA1E}" srcOrd="1" destOrd="0" presId="urn:microsoft.com/office/officeart/2008/layout/SquareAccentList"/>
    <dgm:cxn modelId="{E3E94DE4-F260-4EC7-8CDA-5965E9B94C82}" type="presParOf" srcId="{CE54BEB7-3258-4CA2-A229-7F0DF57CBE9B}" destId="{6FCAF5A0-ECB4-49DB-949D-6086A5BA380F}" srcOrd="2" destOrd="0" presId="urn:microsoft.com/office/officeart/2008/layout/SquareAccentList"/>
    <dgm:cxn modelId="{B4FDDE4F-200F-461E-8D0E-6AFBD6CBA36D}" type="presParOf" srcId="{6FCAF5A0-ECB4-49DB-949D-6086A5BA380F}" destId="{4B18A6C6-1107-4CA4-8021-4B4950382D82}" srcOrd="0" destOrd="0" presId="urn:microsoft.com/office/officeart/2008/layout/SquareAccentList"/>
    <dgm:cxn modelId="{AF6FFCEC-DAD7-46AC-BCD5-24BF81CC7661}" type="presParOf" srcId="{6FCAF5A0-ECB4-49DB-949D-6086A5BA380F}" destId="{3EA69DDC-1CB3-4659-A53D-8DA2F4DBA97C}" srcOrd="1" destOrd="0" presId="urn:microsoft.com/office/officeart/2008/layout/SquareAccentList"/>
    <dgm:cxn modelId="{028E14E8-B098-4F58-A0AD-11E120D5EE23}" type="presParOf" srcId="{CE54BEB7-3258-4CA2-A229-7F0DF57CBE9B}" destId="{27EB3C77-58E2-467A-8FE9-239B2BC2726D}" srcOrd="3" destOrd="0" presId="urn:microsoft.com/office/officeart/2008/layout/SquareAccentList"/>
    <dgm:cxn modelId="{B630A0D5-3F81-4CB0-B150-E06B4AC09B68}" type="presParOf" srcId="{27EB3C77-58E2-467A-8FE9-239B2BC2726D}" destId="{EE95021B-2E07-420C-B725-FE799F273CE7}" srcOrd="0" destOrd="0" presId="urn:microsoft.com/office/officeart/2008/layout/SquareAccentList"/>
    <dgm:cxn modelId="{46AB57F3-C55F-4BF4-BC49-BB4259ACF117}" type="presParOf" srcId="{27EB3C77-58E2-467A-8FE9-239B2BC2726D}" destId="{3E05DD62-E1D3-4597-B6B9-89EAA34F84EF}" srcOrd="1" destOrd="0" presId="urn:microsoft.com/office/officeart/2008/layout/SquareAccentList"/>
    <dgm:cxn modelId="{C08F65B9-3D39-41E5-B30C-539AA867391E}" type="presParOf" srcId="{CE54BEB7-3258-4CA2-A229-7F0DF57CBE9B}" destId="{F7596714-D380-41E1-A39B-6CDF771B9A6F}" srcOrd="4" destOrd="0" presId="urn:microsoft.com/office/officeart/2008/layout/SquareAccentList"/>
    <dgm:cxn modelId="{1E67F381-9A1C-48DF-A6F8-04267568F3B4}" type="presParOf" srcId="{F7596714-D380-41E1-A39B-6CDF771B9A6F}" destId="{C038A089-47EA-4B6C-B857-F18BB7E54ABE}" srcOrd="0" destOrd="0" presId="urn:microsoft.com/office/officeart/2008/layout/SquareAccentList"/>
    <dgm:cxn modelId="{2A214D58-35F1-4D5D-8F6A-5D0AF381BA7F}" type="presParOf" srcId="{F7596714-D380-41E1-A39B-6CDF771B9A6F}" destId="{A65B5B5F-3EB8-4890-984D-86428AA5F706}" srcOrd="1" destOrd="0" presId="urn:microsoft.com/office/officeart/2008/layout/SquareAccentList"/>
    <dgm:cxn modelId="{0B9F8C50-A27C-4618-8C5A-F75649B8A079}" type="presParOf" srcId="{CE54BEB7-3258-4CA2-A229-7F0DF57CBE9B}" destId="{369752EB-BBD3-4100-B449-78E9329402AE}" srcOrd="5" destOrd="0" presId="urn:microsoft.com/office/officeart/2008/layout/SquareAccentList"/>
    <dgm:cxn modelId="{4EC9B3CD-D3CB-4AAF-97B0-61DCA4AF3CE0}" type="presParOf" srcId="{369752EB-BBD3-4100-B449-78E9329402AE}" destId="{EC1A241C-A9DD-43FD-96E4-1565C6C61660}" srcOrd="0" destOrd="0" presId="urn:microsoft.com/office/officeart/2008/layout/SquareAccentList"/>
    <dgm:cxn modelId="{84AA2753-ABD5-4539-8143-16D9F524FB67}" type="presParOf" srcId="{369752EB-BBD3-4100-B449-78E9329402AE}" destId="{12CC3309-63A0-49C0-B68C-2D90F8373361}" srcOrd="1" destOrd="0" presId="urn:microsoft.com/office/officeart/2008/layout/SquareAccentList"/>
    <dgm:cxn modelId="{E7A11CC0-981A-4AEB-B801-349F8B1753BA}" type="presParOf" srcId="{CE54BEB7-3258-4CA2-A229-7F0DF57CBE9B}" destId="{FFAC47C2-4FFC-41D8-899F-48C3B3F16569}" srcOrd="6" destOrd="0" presId="urn:microsoft.com/office/officeart/2008/layout/SquareAccentList"/>
    <dgm:cxn modelId="{99D69F38-CEF0-4D87-AC90-21379D6C7509}" type="presParOf" srcId="{FFAC47C2-4FFC-41D8-899F-48C3B3F16569}" destId="{75475DA5-D536-402F-AD29-7314B8566110}" srcOrd="0" destOrd="0" presId="urn:microsoft.com/office/officeart/2008/layout/SquareAccentList"/>
    <dgm:cxn modelId="{4FC0039C-EC42-4A84-A3EC-E15CE92E66C7}" type="presParOf" srcId="{FFAC47C2-4FFC-41D8-899F-48C3B3F16569}" destId="{E34D0594-CAC1-42D0-8145-059BD4586FCE}" srcOrd="1" destOrd="0" presId="urn:microsoft.com/office/officeart/2008/layout/SquareAccentList"/>
    <dgm:cxn modelId="{F0F0ABBA-3F99-4B1F-BE76-CB3777ABB6C0}" type="presParOf" srcId="{CE54BEB7-3258-4CA2-A229-7F0DF57CBE9B}" destId="{838F7393-CA8D-46F6-AE0B-A365E6ABD95B}" srcOrd="7" destOrd="0" presId="urn:microsoft.com/office/officeart/2008/layout/SquareAccentList"/>
    <dgm:cxn modelId="{D89044FA-35AF-4117-B19C-80474B431FEA}" type="presParOf" srcId="{838F7393-CA8D-46F6-AE0B-A365E6ABD95B}" destId="{9DC907EE-8962-4030-B26A-EE88E91A73CD}" srcOrd="0" destOrd="0" presId="urn:microsoft.com/office/officeart/2008/layout/SquareAccentList"/>
    <dgm:cxn modelId="{E29F797F-1024-4180-93E6-34819733C556}" type="presParOf" srcId="{838F7393-CA8D-46F6-AE0B-A365E6ABD95B}" destId="{B3418C47-0DE2-4E37-A838-0440B62E6F17}" srcOrd="1" destOrd="0" presId="urn:microsoft.com/office/officeart/2008/layout/SquareAccentList"/>
    <dgm:cxn modelId="{0FA6EB34-A2ED-40FB-8F30-DF29604E3AD8}" type="presParOf" srcId="{4464F927-2F78-4AB9-B2C4-DA4BAE8D18E0}" destId="{0D5B4E32-C3D8-4FE2-BC9C-9785367819AC}" srcOrd="2" destOrd="0" presId="urn:microsoft.com/office/officeart/2008/layout/SquareAccentList"/>
    <dgm:cxn modelId="{27507EF6-2043-49EA-9FD8-4749D22D7789}" type="presParOf" srcId="{0D5B4E32-C3D8-4FE2-BC9C-9785367819AC}" destId="{9898690B-6DC1-4B0C-A967-819BE86A176E}" srcOrd="0" destOrd="0" presId="urn:microsoft.com/office/officeart/2008/layout/SquareAccentList"/>
    <dgm:cxn modelId="{DC9B9F80-A114-47F0-BD39-9EA8E319C807}" type="presParOf" srcId="{9898690B-6DC1-4B0C-A967-819BE86A176E}" destId="{C25E83D8-491B-4AC6-9103-B36DF9A914A5}" srcOrd="0" destOrd="0" presId="urn:microsoft.com/office/officeart/2008/layout/SquareAccentList"/>
    <dgm:cxn modelId="{9FD015BB-CDDB-4BCF-9A3E-4F904FE8ED9C}" type="presParOf" srcId="{9898690B-6DC1-4B0C-A967-819BE86A176E}" destId="{1152E354-49EA-4B2A-B292-E13BE5AB1A27}" srcOrd="1" destOrd="0" presId="urn:microsoft.com/office/officeart/2008/layout/SquareAccentList"/>
    <dgm:cxn modelId="{F4A65826-3698-4A3C-81DC-09B4A38EA910}" type="presParOf" srcId="{9898690B-6DC1-4B0C-A967-819BE86A176E}" destId="{ED547739-6D83-4D30-B98D-4798B9B3FC87}" srcOrd="2" destOrd="0" presId="urn:microsoft.com/office/officeart/2008/layout/SquareAccentList"/>
    <dgm:cxn modelId="{CB02C702-E722-4CB0-BB20-5718E7913E45}" type="presParOf" srcId="{0D5B4E32-C3D8-4FE2-BC9C-9785367819AC}" destId="{2F3FFE77-2D74-4BCC-A7F2-03BAA6168C96}" srcOrd="1" destOrd="0" presId="urn:microsoft.com/office/officeart/2008/layout/SquareAccentList"/>
    <dgm:cxn modelId="{B752EC2F-D7CA-4018-A5A6-8617C35F6BB8}" type="presParOf" srcId="{2F3FFE77-2D74-4BCC-A7F2-03BAA6168C96}" destId="{E5DCFFCB-B2F8-4830-AF60-772626E67B0A}" srcOrd="0" destOrd="0" presId="urn:microsoft.com/office/officeart/2008/layout/SquareAccentList"/>
    <dgm:cxn modelId="{6281DBD4-B7CB-4084-BF50-638647A212FC}" type="presParOf" srcId="{E5DCFFCB-B2F8-4830-AF60-772626E67B0A}" destId="{6806E5DA-8F14-4326-8ADB-825365EB58B5}" srcOrd="0" destOrd="0" presId="urn:microsoft.com/office/officeart/2008/layout/SquareAccentList"/>
    <dgm:cxn modelId="{D3D9F349-A5A0-4F94-8462-E1A9CE51DAF0}" type="presParOf" srcId="{E5DCFFCB-B2F8-4830-AF60-772626E67B0A}" destId="{D05E8F06-20AE-426D-B76F-BCB2FA0F29DA}" srcOrd="1" destOrd="0" presId="urn:microsoft.com/office/officeart/2008/layout/SquareAccentList"/>
    <dgm:cxn modelId="{E81DEBA4-B492-43CF-8E4C-AF24A4F439CE}" type="presParOf" srcId="{2F3FFE77-2D74-4BCC-A7F2-03BAA6168C96}" destId="{352ED551-287E-4926-BCA6-BCDCF940F115}" srcOrd="1" destOrd="0" presId="urn:microsoft.com/office/officeart/2008/layout/SquareAccentList"/>
    <dgm:cxn modelId="{1C926178-9A20-48BB-8F13-84B7A653A9A0}" type="presParOf" srcId="{352ED551-287E-4926-BCA6-BCDCF940F115}" destId="{E3CF2568-5038-42FD-B289-85CEC00322CF}" srcOrd="0" destOrd="0" presId="urn:microsoft.com/office/officeart/2008/layout/SquareAccentList"/>
    <dgm:cxn modelId="{A56AF646-8C18-4BEE-A9DF-F227C30724D7}" type="presParOf" srcId="{352ED551-287E-4926-BCA6-BCDCF940F115}" destId="{43EEAF49-486C-421B-99AE-B05D82B77123}" srcOrd="1" destOrd="0" presId="urn:microsoft.com/office/officeart/2008/layout/SquareAccentList"/>
    <dgm:cxn modelId="{B89866BF-1894-4373-8482-8FE80C5FAFCD}" type="presParOf" srcId="{2F3FFE77-2D74-4BCC-A7F2-03BAA6168C96}" destId="{558360A7-8B7E-4EE1-8D5E-68D42B0AD0D4}" srcOrd="2" destOrd="0" presId="urn:microsoft.com/office/officeart/2008/layout/SquareAccentList"/>
    <dgm:cxn modelId="{712AE945-01A7-4010-86B4-E60CA1E4F277}" type="presParOf" srcId="{558360A7-8B7E-4EE1-8D5E-68D42B0AD0D4}" destId="{26C36449-9CEF-4B8E-9C1C-4C8F51A1B6FC}" srcOrd="0" destOrd="0" presId="urn:microsoft.com/office/officeart/2008/layout/SquareAccentList"/>
    <dgm:cxn modelId="{69CF71F4-3E45-4E64-8638-F8C2CB60A20B}" type="presParOf" srcId="{558360A7-8B7E-4EE1-8D5E-68D42B0AD0D4}" destId="{53B30465-2403-46CF-835C-86500FBFDA2F}" srcOrd="1" destOrd="0" presId="urn:microsoft.com/office/officeart/2008/layout/SquareAccentList"/>
    <dgm:cxn modelId="{DAD675A6-B539-44B9-BD0A-6DEAE84A6F06}" type="presParOf" srcId="{2F3FFE77-2D74-4BCC-A7F2-03BAA6168C96}" destId="{3927F170-BBDE-4DCF-BF80-BC7BC9601784}" srcOrd="3" destOrd="0" presId="urn:microsoft.com/office/officeart/2008/layout/SquareAccentList"/>
    <dgm:cxn modelId="{CF8A93A3-34FA-45A4-9322-74483B7BF833}" type="presParOf" srcId="{3927F170-BBDE-4DCF-BF80-BC7BC9601784}" destId="{114CCC2D-335D-4B03-9AFD-CFDE5EA57B6F}" srcOrd="0" destOrd="0" presId="urn:microsoft.com/office/officeart/2008/layout/SquareAccentList"/>
    <dgm:cxn modelId="{7A344673-99D9-4354-BA25-B1AF06815D67}" type="presParOf" srcId="{3927F170-BBDE-4DCF-BF80-BC7BC9601784}" destId="{D2CE92B7-E3B9-4717-A1AD-7F90AF05B6BF}" srcOrd="1" destOrd="0" presId="urn:microsoft.com/office/officeart/2008/layout/SquareAccentList"/>
    <dgm:cxn modelId="{509E2531-E2B7-43C5-852D-C50506E87B09}" type="presParOf" srcId="{2F3FFE77-2D74-4BCC-A7F2-03BAA6168C96}" destId="{400DF2AA-65FF-433C-8BA7-398AAEDE0E5A}" srcOrd="4" destOrd="0" presId="urn:microsoft.com/office/officeart/2008/layout/SquareAccentList"/>
    <dgm:cxn modelId="{CF186E66-31B1-4BC7-8EAF-6E9D573FB2D4}" type="presParOf" srcId="{400DF2AA-65FF-433C-8BA7-398AAEDE0E5A}" destId="{768B0C8A-0B8A-4285-B8CA-1C08776F5DCF}" srcOrd="0" destOrd="0" presId="urn:microsoft.com/office/officeart/2008/layout/SquareAccentList"/>
    <dgm:cxn modelId="{FF855450-A1C6-4FB1-920D-15F241D8C3AE}" type="presParOf" srcId="{400DF2AA-65FF-433C-8BA7-398AAEDE0E5A}" destId="{E2CCAD67-53DA-4534-B03D-6D39C3019C2E}" srcOrd="1" destOrd="0" presId="urn:microsoft.com/office/officeart/2008/layout/SquareAccentList"/>
    <dgm:cxn modelId="{B8CF5DCF-7DB9-4B22-A93D-B5B4A04C5AE3}" type="presParOf" srcId="{4464F927-2F78-4AB9-B2C4-DA4BAE8D18E0}" destId="{CCF3BC10-9AAD-4019-BB3A-C2657DFC0BB8}" srcOrd="3" destOrd="0" presId="urn:microsoft.com/office/officeart/2008/layout/SquareAccentList"/>
    <dgm:cxn modelId="{903C00BF-9B12-4C14-B593-C9BF4FEB332C}" type="presParOf" srcId="{CCF3BC10-9AAD-4019-BB3A-C2657DFC0BB8}" destId="{C499F956-54E1-4B73-A0A8-71B49AD81080}" srcOrd="0" destOrd="0" presId="urn:microsoft.com/office/officeart/2008/layout/SquareAccentList"/>
    <dgm:cxn modelId="{8CDB381A-FD2C-4F80-A850-77820877787E}" type="presParOf" srcId="{C499F956-54E1-4B73-A0A8-71B49AD81080}" destId="{4503A232-FD7D-4E03-8BCF-CCCE72EA7AB5}" srcOrd="0" destOrd="0" presId="urn:microsoft.com/office/officeart/2008/layout/SquareAccentList"/>
    <dgm:cxn modelId="{F672F3DB-7FA0-42A3-A91F-3501E9B5FE26}" type="presParOf" srcId="{C499F956-54E1-4B73-A0A8-71B49AD81080}" destId="{DE2781C5-BE39-4B5B-B071-5304240292B0}" srcOrd="1" destOrd="0" presId="urn:microsoft.com/office/officeart/2008/layout/SquareAccentList"/>
    <dgm:cxn modelId="{832FF24E-D33D-4C93-99CB-0C1509B887FB}" type="presParOf" srcId="{C499F956-54E1-4B73-A0A8-71B49AD81080}" destId="{6378B2BB-A48D-4536-937B-37D0AB3BE07E}" srcOrd="2" destOrd="0" presId="urn:microsoft.com/office/officeart/2008/layout/SquareAccentList"/>
    <dgm:cxn modelId="{492DD5EA-DF30-4BAC-B180-8E9DF5924E00}" type="presParOf" srcId="{CCF3BC10-9AAD-4019-BB3A-C2657DFC0BB8}" destId="{D4FC2963-88E8-4DB4-8346-A7DEECF3685C}" srcOrd="1" destOrd="0" presId="urn:microsoft.com/office/officeart/2008/layout/SquareAccentList"/>
    <dgm:cxn modelId="{14ED0CB2-A1BD-4A0C-9211-BD5261AE2D9D}" type="presParOf" srcId="{D4FC2963-88E8-4DB4-8346-A7DEECF3685C}" destId="{767AF0DC-648D-4AA9-95E2-5D8C0A743140}" srcOrd="0" destOrd="0" presId="urn:microsoft.com/office/officeart/2008/layout/SquareAccentList"/>
    <dgm:cxn modelId="{BBD60A69-882F-4133-834E-59C3514F1837}" type="presParOf" srcId="{767AF0DC-648D-4AA9-95E2-5D8C0A743140}" destId="{C650AE5D-EC04-428E-BDD0-F0AB73299A1F}" srcOrd="0" destOrd="0" presId="urn:microsoft.com/office/officeart/2008/layout/SquareAccentList"/>
    <dgm:cxn modelId="{8179502C-5B86-4EBD-ACF7-A43E7149131E}" type="presParOf" srcId="{767AF0DC-648D-4AA9-95E2-5D8C0A743140}" destId="{62A32D61-5E86-417A-88A3-AE0D2FE318DB}" srcOrd="1" destOrd="0" presId="urn:microsoft.com/office/officeart/2008/layout/SquareAccentList"/>
    <dgm:cxn modelId="{ED0026B8-24AF-4400-971F-A226410731BA}" type="presParOf" srcId="{D4FC2963-88E8-4DB4-8346-A7DEECF3685C}" destId="{62921040-456E-4EAD-9763-23B2E49D33B6}" srcOrd="1" destOrd="0" presId="urn:microsoft.com/office/officeart/2008/layout/SquareAccentList"/>
    <dgm:cxn modelId="{85306083-B459-4DB0-BF61-5AC8D1E59857}" type="presParOf" srcId="{62921040-456E-4EAD-9763-23B2E49D33B6}" destId="{DDC3CCFB-D92B-4547-91F9-47A702652032}" srcOrd="0" destOrd="0" presId="urn:microsoft.com/office/officeart/2008/layout/SquareAccentList"/>
    <dgm:cxn modelId="{B1155B61-ED76-4E7E-B8B0-C24185E1AA5C}" type="presParOf" srcId="{62921040-456E-4EAD-9763-23B2E49D33B6}" destId="{443BE4A4-DE5E-4CA6-B634-E59020E476CB}" srcOrd="1" destOrd="0" presId="urn:microsoft.com/office/officeart/2008/layout/SquareAccentList"/>
    <dgm:cxn modelId="{0A4FEA16-618D-4B22-A7B5-2B1E68B5584E}" type="presParOf" srcId="{D4FC2963-88E8-4DB4-8346-A7DEECF3685C}" destId="{3E84D6D2-636B-451D-96DE-4A3BFC459580}" srcOrd="2" destOrd="0" presId="urn:microsoft.com/office/officeart/2008/layout/SquareAccentList"/>
    <dgm:cxn modelId="{38157317-C422-4706-B5A6-9937D666B6E9}" type="presParOf" srcId="{3E84D6D2-636B-451D-96DE-4A3BFC459580}" destId="{C0AAEA94-4FBB-4FC3-80F0-3D85222E8722}" srcOrd="0" destOrd="0" presId="urn:microsoft.com/office/officeart/2008/layout/SquareAccentList"/>
    <dgm:cxn modelId="{57564BAF-B507-480B-B190-25C6F9FBF3BF}" type="presParOf" srcId="{3E84D6D2-636B-451D-96DE-4A3BFC459580}" destId="{E8563B49-247D-4167-81FF-B1FC2E5276F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ACFEBC-B3C7-499C-B868-40F2CD8EAB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t-EE"/>
        </a:p>
      </dgm:t>
    </dgm:pt>
    <dgm:pt modelId="{7D1476ED-8F8D-4396-9EBA-5C8E63884F9F}">
      <dgm:prSet phldrT="[Text]" custT="1"/>
      <dgm:spPr>
        <a:solidFill>
          <a:schemeClr val="tx1"/>
        </a:solidFill>
      </dgm:spPr>
      <dgm:t>
        <a:bodyPr/>
        <a:lstStyle/>
        <a:p>
          <a:r>
            <a:rPr lang="ru-RU" sz="1400" noProof="0" dirty="0">
              <a:solidFill>
                <a:schemeClr val="bg1"/>
              </a:solidFill>
            </a:rPr>
            <a:t>Определить проблему </a:t>
          </a:r>
          <a:r>
            <a:rPr lang="et-EE" sz="1400" noProof="0" dirty="0">
              <a:solidFill>
                <a:schemeClr val="bg1"/>
              </a:solidFill>
            </a:rPr>
            <a:t>/</a:t>
          </a:r>
          <a:r>
            <a:rPr lang="ru-RU" sz="1400" noProof="0" dirty="0">
              <a:solidFill>
                <a:schemeClr val="bg1"/>
              </a:solidFill>
            </a:rPr>
            <a:t> потребность</a:t>
          </a:r>
          <a:endParaRPr lang="en-GB" sz="1400" noProof="0" dirty="0">
            <a:solidFill>
              <a:schemeClr val="bg1"/>
            </a:solidFill>
          </a:endParaRPr>
        </a:p>
      </dgm:t>
    </dgm:pt>
    <dgm:pt modelId="{1D066703-2250-4DC7-A6E7-9D996E8A4765}" type="parTrans" cxnId="{5B680435-88C8-477E-90EF-5EF9E8E75ED4}">
      <dgm:prSet/>
      <dgm:spPr/>
      <dgm:t>
        <a:bodyPr/>
        <a:lstStyle/>
        <a:p>
          <a:endParaRPr lang="et-EE"/>
        </a:p>
      </dgm:t>
    </dgm:pt>
    <dgm:pt modelId="{1534238B-640E-4943-84E3-E309F6F61D26}" type="sibTrans" cxnId="{5B680435-88C8-477E-90EF-5EF9E8E75ED4}">
      <dgm:prSet/>
      <dgm:spPr/>
      <dgm:t>
        <a:bodyPr/>
        <a:lstStyle/>
        <a:p>
          <a:endParaRPr lang="et-EE"/>
        </a:p>
      </dgm:t>
    </dgm:pt>
    <dgm:pt modelId="{4EF0E637-44CF-4752-9A51-E44AEDE4950A}">
      <dgm:prSet custT="1"/>
      <dgm:spPr>
        <a:solidFill>
          <a:schemeClr val="tx1"/>
        </a:solidFill>
      </dgm:spPr>
      <dgm:t>
        <a:bodyPr/>
        <a:lstStyle/>
        <a:p>
          <a:r>
            <a:rPr lang="ru-RU" sz="1400" noProof="0" dirty="0">
              <a:solidFill>
                <a:schemeClr val="bg1"/>
              </a:solidFill>
            </a:rPr>
            <a:t>Определить измеримую цель</a:t>
          </a:r>
          <a:endParaRPr lang="en-GB" sz="1400" noProof="0" dirty="0">
            <a:solidFill>
              <a:schemeClr val="bg1"/>
            </a:solidFill>
          </a:endParaRPr>
        </a:p>
      </dgm:t>
    </dgm:pt>
    <dgm:pt modelId="{8BB4ED25-F7D7-4DD8-A075-C486C7315A80}" type="parTrans" cxnId="{D58E18A4-30C7-4C74-973D-B31796EF504F}">
      <dgm:prSet/>
      <dgm:spPr/>
      <dgm:t>
        <a:bodyPr/>
        <a:lstStyle/>
        <a:p>
          <a:endParaRPr lang="et-EE"/>
        </a:p>
      </dgm:t>
    </dgm:pt>
    <dgm:pt modelId="{710F0338-B5F8-4314-B310-135F69F00BC4}" type="sibTrans" cxnId="{D58E18A4-30C7-4C74-973D-B31796EF504F}">
      <dgm:prSet/>
      <dgm:spPr/>
      <dgm:t>
        <a:bodyPr/>
        <a:lstStyle/>
        <a:p>
          <a:endParaRPr lang="et-EE"/>
        </a:p>
      </dgm:t>
    </dgm:pt>
    <dgm:pt modelId="{61C30216-5A91-4C6D-9426-28AD8E01AD33}">
      <dgm:prSet custT="1"/>
      <dgm:spPr>
        <a:solidFill>
          <a:schemeClr val="tx1"/>
        </a:solidFill>
      </dgm:spPr>
      <dgm:t>
        <a:bodyPr/>
        <a:lstStyle/>
        <a:p>
          <a:r>
            <a:rPr lang="ru-RU" sz="1400" noProof="0" dirty="0">
              <a:solidFill>
                <a:schemeClr val="bg1"/>
              </a:solidFill>
            </a:rPr>
            <a:t>Сформулировать ожидаемый результат</a:t>
          </a:r>
          <a:r>
            <a:rPr lang="en-GB" sz="1400" noProof="0" dirty="0">
              <a:solidFill>
                <a:schemeClr val="bg1"/>
              </a:solidFill>
            </a:rPr>
            <a:t> </a:t>
          </a:r>
          <a:r>
            <a:rPr lang="ru-RU" sz="1400" noProof="0" dirty="0">
              <a:solidFill>
                <a:schemeClr val="bg1"/>
              </a:solidFill>
            </a:rPr>
            <a:t>вашей стратегии </a:t>
          </a:r>
          <a:r>
            <a:rPr lang="ru-RU" sz="1400" noProof="0" dirty="0" err="1">
              <a:solidFill>
                <a:schemeClr val="bg1"/>
              </a:solidFill>
            </a:rPr>
            <a:t>адвокации</a:t>
          </a:r>
          <a:r>
            <a:rPr lang="et-EE" sz="1400" noProof="0" dirty="0">
              <a:solidFill>
                <a:schemeClr val="bg1"/>
              </a:solidFill>
            </a:rPr>
            <a:t> / </a:t>
          </a:r>
          <a:r>
            <a:rPr lang="ru-RU" sz="1400" noProof="0" dirty="0">
              <a:solidFill>
                <a:schemeClr val="bg1"/>
              </a:solidFill>
            </a:rPr>
            <a:t>услуг</a:t>
          </a:r>
          <a:endParaRPr lang="en-GB" sz="1400" noProof="0" dirty="0">
            <a:solidFill>
              <a:schemeClr val="bg1"/>
            </a:solidFill>
          </a:endParaRPr>
        </a:p>
      </dgm:t>
    </dgm:pt>
    <dgm:pt modelId="{5FAE5804-78D4-4372-B98E-E2BBB23FF660}" type="parTrans" cxnId="{283A895C-601B-427E-9454-3D4EAEE92353}">
      <dgm:prSet/>
      <dgm:spPr/>
      <dgm:t>
        <a:bodyPr/>
        <a:lstStyle/>
        <a:p>
          <a:endParaRPr lang="et-EE"/>
        </a:p>
      </dgm:t>
    </dgm:pt>
    <dgm:pt modelId="{39F087ED-42C1-456F-9A0A-E769C4E1D946}" type="sibTrans" cxnId="{283A895C-601B-427E-9454-3D4EAEE92353}">
      <dgm:prSet/>
      <dgm:spPr/>
      <dgm:t>
        <a:bodyPr/>
        <a:lstStyle/>
        <a:p>
          <a:endParaRPr lang="et-EE"/>
        </a:p>
      </dgm:t>
    </dgm:pt>
    <dgm:pt modelId="{B506CCF3-E671-454A-ADA0-3A944E99EEBA}">
      <dgm:prSet custT="1"/>
      <dgm:spPr>
        <a:solidFill>
          <a:schemeClr val="tx1"/>
        </a:solidFill>
      </dgm:spPr>
      <dgm:t>
        <a:bodyPr/>
        <a:lstStyle/>
        <a:p>
          <a:r>
            <a:rPr lang="ru-RU" sz="1400" noProof="0" dirty="0">
              <a:solidFill>
                <a:schemeClr val="bg1"/>
              </a:solidFill>
            </a:rPr>
            <a:t>Определить целевые группы</a:t>
          </a:r>
          <a:endParaRPr lang="en-GB" sz="1400" noProof="0" dirty="0">
            <a:solidFill>
              <a:schemeClr val="bg1"/>
            </a:solidFill>
          </a:endParaRPr>
        </a:p>
      </dgm:t>
    </dgm:pt>
    <dgm:pt modelId="{450C51A1-DA16-4704-9BBF-3964DD7C6247}" type="parTrans" cxnId="{4DA9C1C3-E8AB-42DC-9314-19EDAB6E69C8}">
      <dgm:prSet/>
      <dgm:spPr/>
      <dgm:t>
        <a:bodyPr/>
        <a:lstStyle/>
        <a:p>
          <a:endParaRPr lang="et-EE"/>
        </a:p>
      </dgm:t>
    </dgm:pt>
    <dgm:pt modelId="{00A92131-C85A-492C-BFC0-B61ABA9215AE}" type="sibTrans" cxnId="{4DA9C1C3-E8AB-42DC-9314-19EDAB6E69C8}">
      <dgm:prSet/>
      <dgm:spPr/>
      <dgm:t>
        <a:bodyPr/>
        <a:lstStyle/>
        <a:p>
          <a:endParaRPr lang="et-EE"/>
        </a:p>
      </dgm:t>
    </dgm:pt>
    <dgm:pt modelId="{582630DA-E618-4E96-ABCB-A0C0CA949DF4}">
      <dgm:prSet custT="1"/>
      <dgm:spPr>
        <a:solidFill>
          <a:schemeClr val="tx1"/>
        </a:solidFill>
      </dgm:spPr>
      <dgm:t>
        <a:bodyPr/>
        <a:lstStyle/>
        <a:p>
          <a:r>
            <a:rPr lang="ru-RU" sz="1400" noProof="0" dirty="0">
              <a:solidFill>
                <a:schemeClr val="bg1"/>
              </a:solidFill>
            </a:rPr>
            <a:t>Выбрать окончательные методы</a:t>
          </a:r>
          <a:endParaRPr lang="en-GB" sz="1400" noProof="0" dirty="0">
            <a:solidFill>
              <a:schemeClr val="bg1"/>
            </a:solidFill>
          </a:endParaRPr>
        </a:p>
      </dgm:t>
    </dgm:pt>
    <dgm:pt modelId="{0460C440-1F69-4001-B2BB-F4072BBFDB69}" type="parTrans" cxnId="{576F449A-6728-42BF-8891-8EC49A8BF9A9}">
      <dgm:prSet/>
      <dgm:spPr/>
      <dgm:t>
        <a:bodyPr/>
        <a:lstStyle/>
        <a:p>
          <a:endParaRPr lang="et-EE"/>
        </a:p>
      </dgm:t>
    </dgm:pt>
    <dgm:pt modelId="{F23EE75A-B083-4800-8701-D4D510EAA05D}" type="sibTrans" cxnId="{576F449A-6728-42BF-8891-8EC49A8BF9A9}">
      <dgm:prSet/>
      <dgm:spPr/>
      <dgm:t>
        <a:bodyPr/>
        <a:lstStyle/>
        <a:p>
          <a:endParaRPr lang="et-EE"/>
        </a:p>
      </dgm:t>
    </dgm:pt>
    <dgm:pt modelId="{E9D1DF06-EFE4-4142-A0C8-CFEC858E126C}">
      <dgm:prSet custT="1"/>
      <dgm:spPr>
        <a:solidFill>
          <a:schemeClr val="tx1"/>
        </a:solidFill>
      </dgm:spPr>
      <dgm:t>
        <a:bodyPr/>
        <a:lstStyle/>
        <a:p>
          <a:r>
            <a:rPr lang="ru-RU" sz="1400" noProof="0" dirty="0">
              <a:solidFill>
                <a:schemeClr val="bg1"/>
              </a:solidFill>
            </a:rPr>
            <a:t>Отслеживать и оценивать</a:t>
          </a:r>
          <a:endParaRPr lang="en-GB" sz="1400" noProof="0" dirty="0">
            <a:solidFill>
              <a:schemeClr val="bg1"/>
            </a:solidFill>
          </a:endParaRPr>
        </a:p>
      </dgm:t>
    </dgm:pt>
    <dgm:pt modelId="{C9721589-00A2-4054-8171-CC664B772CA8}" type="parTrans" cxnId="{423E4B3C-ADD0-44F9-82AB-F3E9FCA734DC}">
      <dgm:prSet/>
      <dgm:spPr/>
      <dgm:t>
        <a:bodyPr/>
        <a:lstStyle/>
        <a:p>
          <a:endParaRPr lang="et-EE"/>
        </a:p>
      </dgm:t>
    </dgm:pt>
    <dgm:pt modelId="{16D15F33-54CF-4DB1-B784-AE60EF4FA303}" type="sibTrans" cxnId="{423E4B3C-ADD0-44F9-82AB-F3E9FCA734DC}">
      <dgm:prSet/>
      <dgm:spPr/>
      <dgm:t>
        <a:bodyPr/>
        <a:lstStyle/>
        <a:p>
          <a:endParaRPr lang="et-EE"/>
        </a:p>
      </dgm:t>
    </dgm:pt>
    <dgm:pt modelId="{7BEB6087-D88B-4B9E-8E51-FA48823FEA7D}">
      <dgm:prSet custT="1"/>
      <dgm:spPr>
        <a:solidFill>
          <a:schemeClr val="tx1"/>
        </a:solidFill>
      </dgm:spPr>
      <dgm:t>
        <a:bodyPr/>
        <a:lstStyle/>
        <a:p>
          <a:r>
            <a:rPr lang="ru-RU" sz="1400" noProof="0" dirty="0">
              <a:solidFill>
                <a:schemeClr val="bg1"/>
              </a:solidFill>
            </a:rPr>
            <a:t>Выбрать тактику вашей </a:t>
          </a:r>
          <a:r>
            <a:rPr lang="ru-RU" sz="1400" noProof="0" dirty="0" err="1">
              <a:solidFill>
                <a:schemeClr val="bg1"/>
              </a:solidFill>
            </a:rPr>
            <a:t>адвокации</a:t>
          </a:r>
          <a:r>
            <a:rPr lang="et-EE" sz="1400" noProof="0" dirty="0">
              <a:solidFill>
                <a:schemeClr val="bg1"/>
              </a:solidFill>
            </a:rPr>
            <a:t> / </a:t>
          </a:r>
          <a:r>
            <a:rPr lang="ru-RU" sz="1400" noProof="0" dirty="0">
              <a:solidFill>
                <a:schemeClr val="bg1"/>
              </a:solidFill>
            </a:rPr>
            <a:t>методы оказания услуг</a:t>
          </a:r>
          <a:endParaRPr lang="en-GB" sz="1400" noProof="0" dirty="0">
            <a:solidFill>
              <a:schemeClr val="bg1"/>
            </a:solidFill>
          </a:endParaRPr>
        </a:p>
      </dgm:t>
    </dgm:pt>
    <dgm:pt modelId="{22D681E1-E1A3-4F42-85D8-136EC38C590D}" type="parTrans" cxnId="{096D6A70-CA27-46C6-AD5E-9988A87D56C9}">
      <dgm:prSet/>
      <dgm:spPr/>
      <dgm:t>
        <a:bodyPr/>
        <a:lstStyle/>
        <a:p>
          <a:endParaRPr lang="et-EE"/>
        </a:p>
      </dgm:t>
    </dgm:pt>
    <dgm:pt modelId="{066A3ED6-CBD0-4C9D-82E6-099732D76064}" type="sibTrans" cxnId="{096D6A70-CA27-46C6-AD5E-9988A87D56C9}">
      <dgm:prSet/>
      <dgm:spPr/>
      <dgm:t>
        <a:bodyPr/>
        <a:lstStyle/>
        <a:p>
          <a:endParaRPr lang="et-EE"/>
        </a:p>
      </dgm:t>
    </dgm:pt>
    <dgm:pt modelId="{3AA5D075-0122-47A2-B083-BBB9A7FE66E6}" type="pres">
      <dgm:prSet presAssocID="{36ACFEBC-B3C7-499C-B868-40F2CD8EABC5}" presName="cycle" presStyleCnt="0">
        <dgm:presLayoutVars>
          <dgm:dir/>
          <dgm:resizeHandles val="exact"/>
        </dgm:presLayoutVars>
      </dgm:prSet>
      <dgm:spPr/>
    </dgm:pt>
    <dgm:pt modelId="{82138898-8408-4B99-B3EB-7BE635906A99}" type="pres">
      <dgm:prSet presAssocID="{7D1476ED-8F8D-4396-9EBA-5C8E63884F9F}" presName="node" presStyleLbl="node1" presStyleIdx="0" presStyleCnt="7">
        <dgm:presLayoutVars>
          <dgm:bulletEnabled val="1"/>
        </dgm:presLayoutVars>
      </dgm:prSet>
      <dgm:spPr/>
    </dgm:pt>
    <dgm:pt modelId="{AA405A98-F78E-4A70-A758-BC7908F6A014}" type="pres">
      <dgm:prSet presAssocID="{7D1476ED-8F8D-4396-9EBA-5C8E63884F9F}" presName="spNode" presStyleCnt="0"/>
      <dgm:spPr/>
    </dgm:pt>
    <dgm:pt modelId="{42C2EE17-5DE0-4DFB-A93B-2CCE8D63140D}" type="pres">
      <dgm:prSet presAssocID="{1534238B-640E-4943-84E3-E309F6F61D26}" presName="sibTrans" presStyleLbl="sibTrans1D1" presStyleIdx="0" presStyleCnt="7"/>
      <dgm:spPr/>
    </dgm:pt>
    <dgm:pt modelId="{E04CE1A7-31CC-4277-BE0C-92F4E0086CB7}" type="pres">
      <dgm:prSet presAssocID="{4EF0E637-44CF-4752-9A51-E44AEDE4950A}" presName="node" presStyleLbl="node1" presStyleIdx="1" presStyleCnt="7" custScaleX="146163">
        <dgm:presLayoutVars>
          <dgm:bulletEnabled val="1"/>
        </dgm:presLayoutVars>
      </dgm:prSet>
      <dgm:spPr/>
    </dgm:pt>
    <dgm:pt modelId="{F348B6B8-458A-4A73-BC50-6605B1EA1F0B}" type="pres">
      <dgm:prSet presAssocID="{4EF0E637-44CF-4752-9A51-E44AEDE4950A}" presName="spNode" presStyleCnt="0"/>
      <dgm:spPr/>
    </dgm:pt>
    <dgm:pt modelId="{312FBF2E-8C61-4CF7-9DD3-C0C38C9D02DD}" type="pres">
      <dgm:prSet presAssocID="{710F0338-B5F8-4314-B310-135F69F00BC4}" presName="sibTrans" presStyleLbl="sibTrans1D1" presStyleIdx="1" presStyleCnt="7"/>
      <dgm:spPr/>
    </dgm:pt>
    <dgm:pt modelId="{2C4ACAF6-4622-4F29-AAB4-5A1F7A591A4C}" type="pres">
      <dgm:prSet presAssocID="{61C30216-5A91-4C6D-9426-28AD8E01AD33}" presName="node" presStyleLbl="node1" presStyleIdx="2" presStyleCnt="7" custScaleX="194738">
        <dgm:presLayoutVars>
          <dgm:bulletEnabled val="1"/>
        </dgm:presLayoutVars>
      </dgm:prSet>
      <dgm:spPr/>
    </dgm:pt>
    <dgm:pt modelId="{583DFF9C-CF5B-428C-A913-86D88BCE8EEB}" type="pres">
      <dgm:prSet presAssocID="{61C30216-5A91-4C6D-9426-28AD8E01AD33}" presName="spNode" presStyleCnt="0"/>
      <dgm:spPr/>
    </dgm:pt>
    <dgm:pt modelId="{331655C7-90A9-43FA-9178-ADCEA13936CE}" type="pres">
      <dgm:prSet presAssocID="{39F087ED-42C1-456F-9A0A-E769C4E1D946}" presName="sibTrans" presStyleLbl="sibTrans1D1" presStyleIdx="2" presStyleCnt="7"/>
      <dgm:spPr/>
    </dgm:pt>
    <dgm:pt modelId="{8E262E9F-180B-4492-8881-1C0E4DAFDE8B}" type="pres">
      <dgm:prSet presAssocID="{B506CCF3-E671-454A-ADA0-3A944E99EEBA}" presName="node" presStyleLbl="node1" presStyleIdx="3" presStyleCnt="7" custScaleX="133505" custScaleY="141841">
        <dgm:presLayoutVars>
          <dgm:bulletEnabled val="1"/>
        </dgm:presLayoutVars>
      </dgm:prSet>
      <dgm:spPr/>
    </dgm:pt>
    <dgm:pt modelId="{99DFE4F9-75F2-4396-8BA0-179944C57A54}" type="pres">
      <dgm:prSet presAssocID="{B506CCF3-E671-454A-ADA0-3A944E99EEBA}" presName="spNode" presStyleCnt="0"/>
      <dgm:spPr/>
    </dgm:pt>
    <dgm:pt modelId="{21AD819E-02E0-4278-A8B5-6A1F6EC2AFFA}" type="pres">
      <dgm:prSet presAssocID="{00A92131-C85A-492C-BFC0-B61ABA9215AE}" presName="sibTrans" presStyleLbl="sibTrans1D1" presStyleIdx="3" presStyleCnt="7"/>
      <dgm:spPr/>
    </dgm:pt>
    <dgm:pt modelId="{D879A6BD-49E2-48E1-AF5A-A74859191416}" type="pres">
      <dgm:prSet presAssocID="{7BEB6087-D88B-4B9E-8E51-FA48823FEA7D}" presName="node" presStyleLbl="node1" presStyleIdx="4" presStyleCnt="7" custScaleX="131542" custScaleY="137254">
        <dgm:presLayoutVars>
          <dgm:bulletEnabled val="1"/>
        </dgm:presLayoutVars>
      </dgm:prSet>
      <dgm:spPr/>
    </dgm:pt>
    <dgm:pt modelId="{44C151C6-8EF5-4CDB-8035-C7A7FDCA825D}" type="pres">
      <dgm:prSet presAssocID="{7BEB6087-D88B-4B9E-8E51-FA48823FEA7D}" presName="spNode" presStyleCnt="0"/>
      <dgm:spPr/>
    </dgm:pt>
    <dgm:pt modelId="{121FF86B-E856-415C-A666-1105D51295EC}" type="pres">
      <dgm:prSet presAssocID="{066A3ED6-CBD0-4C9D-82E6-099732D76064}" presName="sibTrans" presStyleLbl="sibTrans1D1" presStyleIdx="4" presStyleCnt="7"/>
      <dgm:spPr/>
    </dgm:pt>
    <dgm:pt modelId="{1F169AEE-E8EE-4516-910E-C54E3CC83E19}" type="pres">
      <dgm:prSet presAssocID="{582630DA-E618-4E96-ABCB-A0C0CA949DF4}" presName="node" presStyleLbl="node1" presStyleIdx="5" presStyleCnt="7" custScaleX="128969">
        <dgm:presLayoutVars>
          <dgm:bulletEnabled val="1"/>
        </dgm:presLayoutVars>
      </dgm:prSet>
      <dgm:spPr/>
    </dgm:pt>
    <dgm:pt modelId="{D2B732A6-58B1-43E3-8D04-3DB471B768C1}" type="pres">
      <dgm:prSet presAssocID="{582630DA-E618-4E96-ABCB-A0C0CA949DF4}" presName="spNode" presStyleCnt="0"/>
      <dgm:spPr/>
    </dgm:pt>
    <dgm:pt modelId="{F34A6FA1-CA37-48B6-8C48-57DB5D30123D}" type="pres">
      <dgm:prSet presAssocID="{F23EE75A-B083-4800-8701-D4D510EAA05D}" presName="sibTrans" presStyleLbl="sibTrans1D1" presStyleIdx="5" presStyleCnt="7"/>
      <dgm:spPr/>
    </dgm:pt>
    <dgm:pt modelId="{5D60C715-7D36-4EC7-A9DA-15770A76F1C2}" type="pres">
      <dgm:prSet presAssocID="{E9D1DF06-EFE4-4142-A0C8-CFEC858E126C}" presName="node" presStyleLbl="node1" presStyleIdx="6" presStyleCnt="7" custScaleX="147338">
        <dgm:presLayoutVars>
          <dgm:bulletEnabled val="1"/>
        </dgm:presLayoutVars>
      </dgm:prSet>
      <dgm:spPr/>
    </dgm:pt>
    <dgm:pt modelId="{23F83824-A3C6-4BA1-B753-532E6C37734E}" type="pres">
      <dgm:prSet presAssocID="{E9D1DF06-EFE4-4142-A0C8-CFEC858E126C}" presName="spNode" presStyleCnt="0"/>
      <dgm:spPr/>
    </dgm:pt>
    <dgm:pt modelId="{F62FFDD1-F048-44CF-BC48-393CD04D5A47}" type="pres">
      <dgm:prSet presAssocID="{16D15F33-54CF-4DB1-B784-AE60EF4FA303}" presName="sibTrans" presStyleLbl="sibTrans1D1" presStyleIdx="6" presStyleCnt="7"/>
      <dgm:spPr/>
    </dgm:pt>
  </dgm:ptLst>
  <dgm:cxnLst>
    <dgm:cxn modelId="{3AE86D12-2EF2-4100-A52A-69DC48DA467F}" type="presOf" srcId="{710F0338-B5F8-4314-B310-135F69F00BC4}" destId="{312FBF2E-8C61-4CF7-9DD3-C0C38C9D02DD}" srcOrd="0" destOrd="0" presId="urn:microsoft.com/office/officeart/2005/8/layout/cycle5"/>
    <dgm:cxn modelId="{C3773A31-225D-4060-8DCD-9421BF5C27C7}" type="presOf" srcId="{1534238B-640E-4943-84E3-E309F6F61D26}" destId="{42C2EE17-5DE0-4DFB-A93B-2CCE8D63140D}" srcOrd="0" destOrd="0" presId="urn:microsoft.com/office/officeart/2005/8/layout/cycle5"/>
    <dgm:cxn modelId="{5B680435-88C8-477E-90EF-5EF9E8E75ED4}" srcId="{36ACFEBC-B3C7-499C-B868-40F2CD8EABC5}" destId="{7D1476ED-8F8D-4396-9EBA-5C8E63884F9F}" srcOrd="0" destOrd="0" parTransId="{1D066703-2250-4DC7-A6E7-9D996E8A4765}" sibTransId="{1534238B-640E-4943-84E3-E309F6F61D26}"/>
    <dgm:cxn modelId="{CA3EA238-BC0B-46EF-B33A-6005EFF96DC7}" type="presOf" srcId="{00A92131-C85A-492C-BFC0-B61ABA9215AE}" destId="{21AD819E-02E0-4278-A8B5-6A1F6EC2AFFA}" srcOrd="0" destOrd="0" presId="urn:microsoft.com/office/officeart/2005/8/layout/cycle5"/>
    <dgm:cxn modelId="{423E4B3C-ADD0-44F9-82AB-F3E9FCA734DC}" srcId="{36ACFEBC-B3C7-499C-B868-40F2CD8EABC5}" destId="{E9D1DF06-EFE4-4142-A0C8-CFEC858E126C}" srcOrd="6" destOrd="0" parTransId="{C9721589-00A2-4054-8171-CC664B772CA8}" sibTransId="{16D15F33-54CF-4DB1-B784-AE60EF4FA303}"/>
    <dgm:cxn modelId="{283A895C-601B-427E-9454-3D4EAEE92353}" srcId="{36ACFEBC-B3C7-499C-B868-40F2CD8EABC5}" destId="{61C30216-5A91-4C6D-9426-28AD8E01AD33}" srcOrd="2" destOrd="0" parTransId="{5FAE5804-78D4-4372-B98E-E2BBB23FF660}" sibTransId="{39F087ED-42C1-456F-9A0A-E769C4E1D946}"/>
    <dgm:cxn modelId="{15AF9062-B7A3-47EE-A5F1-641AD86C839A}" type="presOf" srcId="{16D15F33-54CF-4DB1-B784-AE60EF4FA303}" destId="{F62FFDD1-F048-44CF-BC48-393CD04D5A47}" srcOrd="0" destOrd="0" presId="urn:microsoft.com/office/officeart/2005/8/layout/cycle5"/>
    <dgm:cxn modelId="{C060EE6D-357B-4116-AF0B-6CB258237BA3}" type="presOf" srcId="{582630DA-E618-4E96-ABCB-A0C0CA949DF4}" destId="{1F169AEE-E8EE-4516-910E-C54E3CC83E19}" srcOrd="0" destOrd="0" presId="urn:microsoft.com/office/officeart/2005/8/layout/cycle5"/>
    <dgm:cxn modelId="{096D6A70-CA27-46C6-AD5E-9988A87D56C9}" srcId="{36ACFEBC-B3C7-499C-B868-40F2CD8EABC5}" destId="{7BEB6087-D88B-4B9E-8E51-FA48823FEA7D}" srcOrd="4" destOrd="0" parTransId="{22D681E1-E1A3-4F42-85D8-136EC38C590D}" sibTransId="{066A3ED6-CBD0-4C9D-82E6-099732D76064}"/>
    <dgm:cxn modelId="{D8FB7671-EF69-4142-AEA0-628349AA2C83}" type="presOf" srcId="{066A3ED6-CBD0-4C9D-82E6-099732D76064}" destId="{121FF86B-E856-415C-A666-1105D51295EC}" srcOrd="0" destOrd="0" presId="urn:microsoft.com/office/officeart/2005/8/layout/cycle5"/>
    <dgm:cxn modelId="{97EF3B79-AB4A-4692-BB4F-EF229E7C563E}" type="presOf" srcId="{B506CCF3-E671-454A-ADA0-3A944E99EEBA}" destId="{8E262E9F-180B-4492-8881-1C0E4DAFDE8B}" srcOrd="0" destOrd="0" presId="urn:microsoft.com/office/officeart/2005/8/layout/cycle5"/>
    <dgm:cxn modelId="{576F449A-6728-42BF-8891-8EC49A8BF9A9}" srcId="{36ACFEBC-B3C7-499C-B868-40F2CD8EABC5}" destId="{582630DA-E618-4E96-ABCB-A0C0CA949DF4}" srcOrd="5" destOrd="0" parTransId="{0460C440-1F69-4001-B2BB-F4072BBFDB69}" sibTransId="{F23EE75A-B083-4800-8701-D4D510EAA05D}"/>
    <dgm:cxn modelId="{CCA0CC9D-88EC-43FC-84D2-82C3E4556F84}" type="presOf" srcId="{4EF0E637-44CF-4752-9A51-E44AEDE4950A}" destId="{E04CE1A7-31CC-4277-BE0C-92F4E0086CB7}" srcOrd="0" destOrd="0" presId="urn:microsoft.com/office/officeart/2005/8/layout/cycle5"/>
    <dgm:cxn modelId="{7F6061A0-590E-42F1-84C1-325EC6CEACC0}" type="presOf" srcId="{61C30216-5A91-4C6D-9426-28AD8E01AD33}" destId="{2C4ACAF6-4622-4F29-AAB4-5A1F7A591A4C}" srcOrd="0" destOrd="0" presId="urn:microsoft.com/office/officeart/2005/8/layout/cycle5"/>
    <dgm:cxn modelId="{D58E18A4-30C7-4C74-973D-B31796EF504F}" srcId="{36ACFEBC-B3C7-499C-B868-40F2CD8EABC5}" destId="{4EF0E637-44CF-4752-9A51-E44AEDE4950A}" srcOrd="1" destOrd="0" parTransId="{8BB4ED25-F7D7-4DD8-A075-C486C7315A80}" sibTransId="{710F0338-B5F8-4314-B310-135F69F00BC4}"/>
    <dgm:cxn modelId="{AD445CAE-3998-4D9E-8873-BDD4D4F0C5F6}" type="presOf" srcId="{36ACFEBC-B3C7-499C-B868-40F2CD8EABC5}" destId="{3AA5D075-0122-47A2-B083-BBB9A7FE66E6}" srcOrd="0" destOrd="0" presId="urn:microsoft.com/office/officeart/2005/8/layout/cycle5"/>
    <dgm:cxn modelId="{4DA9C1C3-E8AB-42DC-9314-19EDAB6E69C8}" srcId="{36ACFEBC-B3C7-499C-B868-40F2CD8EABC5}" destId="{B506CCF3-E671-454A-ADA0-3A944E99EEBA}" srcOrd="3" destOrd="0" parTransId="{450C51A1-DA16-4704-9BBF-3964DD7C6247}" sibTransId="{00A92131-C85A-492C-BFC0-B61ABA9215AE}"/>
    <dgm:cxn modelId="{EE6697C8-88DA-4918-A172-C23CE5EAB1F1}" type="presOf" srcId="{E9D1DF06-EFE4-4142-A0C8-CFEC858E126C}" destId="{5D60C715-7D36-4EC7-A9DA-15770A76F1C2}" srcOrd="0" destOrd="0" presId="urn:microsoft.com/office/officeart/2005/8/layout/cycle5"/>
    <dgm:cxn modelId="{EFFC1ECB-CD4C-4566-A8CA-1FE7FB676803}" type="presOf" srcId="{39F087ED-42C1-456F-9A0A-E769C4E1D946}" destId="{331655C7-90A9-43FA-9178-ADCEA13936CE}" srcOrd="0" destOrd="0" presId="urn:microsoft.com/office/officeart/2005/8/layout/cycle5"/>
    <dgm:cxn modelId="{5CB5A4D6-A8C0-4492-BA34-77460FCCC7AD}" type="presOf" srcId="{F23EE75A-B083-4800-8701-D4D510EAA05D}" destId="{F34A6FA1-CA37-48B6-8C48-57DB5D30123D}" srcOrd="0" destOrd="0" presId="urn:microsoft.com/office/officeart/2005/8/layout/cycle5"/>
    <dgm:cxn modelId="{5A92FCEA-79F1-4823-980C-19A050521015}" type="presOf" srcId="{7D1476ED-8F8D-4396-9EBA-5C8E63884F9F}" destId="{82138898-8408-4B99-B3EB-7BE635906A99}" srcOrd="0" destOrd="0" presId="urn:microsoft.com/office/officeart/2005/8/layout/cycle5"/>
    <dgm:cxn modelId="{0483F7FC-46B8-424B-9137-944FF29EE703}" type="presOf" srcId="{7BEB6087-D88B-4B9E-8E51-FA48823FEA7D}" destId="{D879A6BD-49E2-48E1-AF5A-A74859191416}" srcOrd="0" destOrd="0" presId="urn:microsoft.com/office/officeart/2005/8/layout/cycle5"/>
    <dgm:cxn modelId="{1A8214C6-B521-4AB5-BD81-1D93DBD8C0EA}" type="presParOf" srcId="{3AA5D075-0122-47A2-B083-BBB9A7FE66E6}" destId="{82138898-8408-4B99-B3EB-7BE635906A99}" srcOrd="0" destOrd="0" presId="urn:microsoft.com/office/officeart/2005/8/layout/cycle5"/>
    <dgm:cxn modelId="{B6A1FE1E-D23C-4705-86C5-1515EB63A4BA}" type="presParOf" srcId="{3AA5D075-0122-47A2-B083-BBB9A7FE66E6}" destId="{AA405A98-F78E-4A70-A758-BC7908F6A014}" srcOrd="1" destOrd="0" presId="urn:microsoft.com/office/officeart/2005/8/layout/cycle5"/>
    <dgm:cxn modelId="{A39B9DF2-AF26-4621-9263-03A6207AC06A}" type="presParOf" srcId="{3AA5D075-0122-47A2-B083-BBB9A7FE66E6}" destId="{42C2EE17-5DE0-4DFB-A93B-2CCE8D63140D}" srcOrd="2" destOrd="0" presId="urn:microsoft.com/office/officeart/2005/8/layout/cycle5"/>
    <dgm:cxn modelId="{2239D27D-C56E-48E3-B3B7-C9DADC4693F3}" type="presParOf" srcId="{3AA5D075-0122-47A2-B083-BBB9A7FE66E6}" destId="{E04CE1A7-31CC-4277-BE0C-92F4E0086CB7}" srcOrd="3" destOrd="0" presId="urn:microsoft.com/office/officeart/2005/8/layout/cycle5"/>
    <dgm:cxn modelId="{CEF9C90C-8150-49E7-B26A-645919781BF1}" type="presParOf" srcId="{3AA5D075-0122-47A2-B083-BBB9A7FE66E6}" destId="{F348B6B8-458A-4A73-BC50-6605B1EA1F0B}" srcOrd="4" destOrd="0" presId="urn:microsoft.com/office/officeart/2005/8/layout/cycle5"/>
    <dgm:cxn modelId="{2CBC76E4-D31F-49EC-92D3-ECE345334964}" type="presParOf" srcId="{3AA5D075-0122-47A2-B083-BBB9A7FE66E6}" destId="{312FBF2E-8C61-4CF7-9DD3-C0C38C9D02DD}" srcOrd="5" destOrd="0" presId="urn:microsoft.com/office/officeart/2005/8/layout/cycle5"/>
    <dgm:cxn modelId="{A713BC7C-2288-4FE5-8C3E-AAEBCAE3AC25}" type="presParOf" srcId="{3AA5D075-0122-47A2-B083-BBB9A7FE66E6}" destId="{2C4ACAF6-4622-4F29-AAB4-5A1F7A591A4C}" srcOrd="6" destOrd="0" presId="urn:microsoft.com/office/officeart/2005/8/layout/cycle5"/>
    <dgm:cxn modelId="{70DD2E53-3999-47E6-901C-4CD046BA81FF}" type="presParOf" srcId="{3AA5D075-0122-47A2-B083-BBB9A7FE66E6}" destId="{583DFF9C-CF5B-428C-A913-86D88BCE8EEB}" srcOrd="7" destOrd="0" presId="urn:microsoft.com/office/officeart/2005/8/layout/cycle5"/>
    <dgm:cxn modelId="{8D6B924E-DF87-4756-8683-E4B47CAB11A1}" type="presParOf" srcId="{3AA5D075-0122-47A2-B083-BBB9A7FE66E6}" destId="{331655C7-90A9-43FA-9178-ADCEA13936CE}" srcOrd="8" destOrd="0" presId="urn:microsoft.com/office/officeart/2005/8/layout/cycle5"/>
    <dgm:cxn modelId="{F8DBE641-8CC4-4809-9F79-0FC4302EA9AB}" type="presParOf" srcId="{3AA5D075-0122-47A2-B083-BBB9A7FE66E6}" destId="{8E262E9F-180B-4492-8881-1C0E4DAFDE8B}" srcOrd="9" destOrd="0" presId="urn:microsoft.com/office/officeart/2005/8/layout/cycle5"/>
    <dgm:cxn modelId="{498E8DC7-4DB4-4B23-8CF4-0B0E2A189519}" type="presParOf" srcId="{3AA5D075-0122-47A2-B083-BBB9A7FE66E6}" destId="{99DFE4F9-75F2-4396-8BA0-179944C57A54}" srcOrd="10" destOrd="0" presId="urn:microsoft.com/office/officeart/2005/8/layout/cycle5"/>
    <dgm:cxn modelId="{5F2B1E39-A873-4A03-B99B-11B9F52E2073}" type="presParOf" srcId="{3AA5D075-0122-47A2-B083-BBB9A7FE66E6}" destId="{21AD819E-02E0-4278-A8B5-6A1F6EC2AFFA}" srcOrd="11" destOrd="0" presId="urn:microsoft.com/office/officeart/2005/8/layout/cycle5"/>
    <dgm:cxn modelId="{5DD642F1-02B1-4411-9A06-88A74D58560E}" type="presParOf" srcId="{3AA5D075-0122-47A2-B083-BBB9A7FE66E6}" destId="{D879A6BD-49E2-48E1-AF5A-A74859191416}" srcOrd="12" destOrd="0" presId="urn:microsoft.com/office/officeart/2005/8/layout/cycle5"/>
    <dgm:cxn modelId="{B4C11B2C-FEED-4B77-A99E-8A691932B4A1}" type="presParOf" srcId="{3AA5D075-0122-47A2-B083-BBB9A7FE66E6}" destId="{44C151C6-8EF5-4CDB-8035-C7A7FDCA825D}" srcOrd="13" destOrd="0" presId="urn:microsoft.com/office/officeart/2005/8/layout/cycle5"/>
    <dgm:cxn modelId="{DF3AAD6F-3EF7-4FEB-97FA-951CE48BD1C6}" type="presParOf" srcId="{3AA5D075-0122-47A2-B083-BBB9A7FE66E6}" destId="{121FF86B-E856-415C-A666-1105D51295EC}" srcOrd="14" destOrd="0" presId="urn:microsoft.com/office/officeart/2005/8/layout/cycle5"/>
    <dgm:cxn modelId="{EC410DCF-C5D9-48EC-9124-E40C0A31CC48}" type="presParOf" srcId="{3AA5D075-0122-47A2-B083-BBB9A7FE66E6}" destId="{1F169AEE-E8EE-4516-910E-C54E3CC83E19}" srcOrd="15" destOrd="0" presId="urn:microsoft.com/office/officeart/2005/8/layout/cycle5"/>
    <dgm:cxn modelId="{E349C2C8-4A7A-4560-B886-D348C88567A1}" type="presParOf" srcId="{3AA5D075-0122-47A2-B083-BBB9A7FE66E6}" destId="{D2B732A6-58B1-43E3-8D04-3DB471B768C1}" srcOrd="16" destOrd="0" presId="urn:microsoft.com/office/officeart/2005/8/layout/cycle5"/>
    <dgm:cxn modelId="{507E2AAA-9133-4C1F-9516-236F283A0777}" type="presParOf" srcId="{3AA5D075-0122-47A2-B083-BBB9A7FE66E6}" destId="{F34A6FA1-CA37-48B6-8C48-57DB5D30123D}" srcOrd="17" destOrd="0" presId="urn:microsoft.com/office/officeart/2005/8/layout/cycle5"/>
    <dgm:cxn modelId="{E7758475-2FCB-4D3C-8DF4-4802F4C353BF}" type="presParOf" srcId="{3AA5D075-0122-47A2-B083-BBB9A7FE66E6}" destId="{5D60C715-7D36-4EC7-A9DA-15770A76F1C2}" srcOrd="18" destOrd="0" presId="urn:microsoft.com/office/officeart/2005/8/layout/cycle5"/>
    <dgm:cxn modelId="{06247D3B-6BBB-453B-B203-EB2AE9C44683}" type="presParOf" srcId="{3AA5D075-0122-47A2-B083-BBB9A7FE66E6}" destId="{23F83824-A3C6-4BA1-B753-532E6C37734E}" srcOrd="19" destOrd="0" presId="urn:microsoft.com/office/officeart/2005/8/layout/cycle5"/>
    <dgm:cxn modelId="{AF68329B-04E2-458A-8CB7-6CA4F9747496}" type="presParOf" srcId="{3AA5D075-0122-47A2-B083-BBB9A7FE66E6}" destId="{F62FFDD1-F048-44CF-BC48-393CD04D5A47}"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5605-4D2A-4791-B0CE-C1543D17EDEB}">
      <dsp:nvSpPr>
        <dsp:cNvPr id="0" name=""/>
        <dsp:cNvSpPr/>
      </dsp:nvSpPr>
      <dsp:spPr>
        <a:xfrm>
          <a:off x="1669" y="4783"/>
          <a:ext cx="9140661" cy="1899261"/>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ts val="0"/>
            </a:spcAft>
            <a:buNone/>
          </a:pPr>
          <a:r>
            <a:rPr lang="ru-RU" sz="3600" b="1" kern="1200" dirty="0">
              <a:latin typeface="Bebas Neue Bold" pitchFamily="34" charset="-70"/>
              <a:cs typeface="Calibri" pitchFamily="34" charset="0"/>
            </a:rPr>
            <a:t>КРИСТИНА МАНД</a:t>
          </a:r>
          <a:r>
            <a:rPr lang="en-US" sz="2400" b="1" kern="1200" dirty="0">
              <a:latin typeface="Raleway" pitchFamily="34" charset="-70"/>
              <a:cs typeface="Calibri" pitchFamily="34" charset="0"/>
            </a:rPr>
            <a:t>, </a:t>
          </a:r>
          <a:r>
            <a:rPr lang="ru-RU" sz="2000" b="0" kern="1200" dirty="0">
              <a:latin typeface="Raleway" pitchFamily="34" charset="-70"/>
              <a:cs typeface="Calibri" pitchFamily="34" charset="0"/>
            </a:rPr>
            <a:t>тренер и консультант по</a:t>
          </a:r>
          <a:r>
            <a:rPr lang="en-US" sz="2000" b="0" kern="1200" dirty="0">
              <a:latin typeface="Raleway" pitchFamily="34" charset="-70"/>
              <a:cs typeface="Calibri" pitchFamily="34" charset="0"/>
            </a:rPr>
            <a:t> </a:t>
          </a:r>
          <a:r>
            <a:rPr lang="ru-RU" sz="2000" b="0" kern="1200" dirty="0">
              <a:latin typeface="Raleway" pitchFamily="34" charset="-70"/>
              <a:cs typeface="Calibri" pitchFamily="34" charset="0"/>
            </a:rPr>
            <a:t>взаимодействию, адвокации, надлежащему управлению, менеджменту и организационному развитию</a:t>
          </a:r>
          <a:endParaRPr lang="en-US" sz="2000" b="0" kern="1200" noProof="0" dirty="0">
            <a:latin typeface="Raleway" pitchFamily="34" charset="-70"/>
          </a:endParaRPr>
        </a:p>
      </dsp:txBody>
      <dsp:txXfrm>
        <a:off x="57296" y="60410"/>
        <a:ext cx="9029407" cy="1788007"/>
      </dsp:txXfrm>
    </dsp:sp>
    <dsp:sp modelId="{A791B0F3-0C64-4171-9292-46028182FA72}">
      <dsp:nvSpPr>
        <dsp:cNvPr id="0" name=""/>
        <dsp:cNvSpPr/>
      </dsp:nvSpPr>
      <dsp:spPr>
        <a:xfrm>
          <a:off x="10591" y="2076567"/>
          <a:ext cx="6500501" cy="1624178"/>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dirty="0">
              <a:solidFill>
                <a:schemeClr val="tx1"/>
              </a:solidFill>
              <a:latin typeface="Raleway" pitchFamily="34" charset="-70"/>
            </a:rPr>
            <a:t>Работала </a:t>
          </a:r>
          <a:r>
            <a:rPr lang="ru-RU" sz="2400" b="0" kern="1200" dirty="0">
              <a:solidFill>
                <a:schemeClr val="tx1"/>
              </a:solidFill>
              <a:latin typeface="Raleway" pitchFamily="34" charset="-70"/>
              <a:cs typeface="Calibri" pitchFamily="34" charset="0"/>
            </a:rPr>
            <a:t>в Эстонии</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Канаде</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Южной Африке, России</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Грузии</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Великобритании</a:t>
          </a:r>
          <a:r>
            <a:rPr lang="en-US" sz="2400" b="0" kern="1200" dirty="0">
              <a:solidFill>
                <a:schemeClr val="tx1"/>
              </a:solidFill>
              <a:latin typeface="Raleway" pitchFamily="34" charset="-70"/>
              <a:cs typeface="Calibri" pitchFamily="34" charset="0"/>
            </a:rPr>
            <a:t>, </a:t>
          </a:r>
          <a:r>
            <a:rPr lang="ru-RU" sz="2400" b="0" kern="1200" dirty="0">
              <a:solidFill>
                <a:schemeClr val="tx1"/>
              </a:solidFill>
              <a:latin typeface="Raleway" pitchFamily="34" charset="-70"/>
              <a:cs typeface="Calibri" pitchFamily="34" charset="0"/>
            </a:rPr>
            <a:t>США</a:t>
          </a:r>
          <a:r>
            <a:rPr lang="et-EE" sz="2400" b="0" kern="1200" dirty="0">
              <a:solidFill>
                <a:schemeClr val="tx1"/>
              </a:solidFill>
              <a:latin typeface="Raleway" pitchFamily="34" charset="-70"/>
              <a:cs typeface="Calibri" pitchFamily="34" charset="0"/>
            </a:rPr>
            <a:t>, </a:t>
          </a:r>
          <a:r>
            <a:rPr lang="ru-RU" sz="2400" b="0" kern="1200" dirty="0">
              <a:solidFill>
                <a:schemeClr val="tx1"/>
              </a:solidFill>
              <a:latin typeface="Raleway" pitchFamily="34" charset="-70"/>
              <a:cs typeface="Calibri" pitchFamily="34" charset="0"/>
            </a:rPr>
            <a:t>Тунисе</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Латвии</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Литве</a:t>
          </a:r>
          <a:r>
            <a:rPr lang="en-US" sz="2400" b="0" kern="1200" dirty="0">
              <a:solidFill>
                <a:schemeClr val="tx1"/>
              </a:solidFill>
              <a:latin typeface="Raleway" pitchFamily="34" charset="-70"/>
              <a:cs typeface="Calibri" pitchFamily="34" charset="0"/>
            </a:rPr>
            <a:t>,</a:t>
          </a:r>
          <a:r>
            <a:rPr lang="ru-RU" sz="2400" b="0" kern="1200" dirty="0">
              <a:solidFill>
                <a:schemeClr val="tx1"/>
              </a:solidFill>
              <a:latin typeface="Raleway" pitchFamily="34" charset="-70"/>
              <a:cs typeface="Calibri" pitchFamily="34" charset="0"/>
            </a:rPr>
            <a:t> Армении</a:t>
          </a:r>
          <a:r>
            <a:rPr lang="en-US" sz="2400" b="0" kern="1200" dirty="0">
              <a:solidFill>
                <a:schemeClr val="tx1"/>
              </a:solidFill>
              <a:latin typeface="Raleway" pitchFamily="34" charset="-70"/>
              <a:cs typeface="Calibri" pitchFamily="34" charset="0"/>
            </a:rPr>
            <a:t>, </a:t>
          </a:r>
          <a:r>
            <a:rPr lang="ru-RU" sz="2400" b="0" kern="1200" dirty="0">
              <a:solidFill>
                <a:schemeClr val="tx1"/>
              </a:solidFill>
              <a:latin typeface="Raleway" pitchFamily="34" charset="-70"/>
              <a:cs typeface="Calibri" pitchFamily="34" charset="0"/>
            </a:rPr>
            <a:t>Мьянме</a:t>
          </a:r>
          <a:r>
            <a:rPr lang="en-US" sz="2400" b="0" kern="1200" dirty="0">
              <a:solidFill>
                <a:schemeClr val="tx1"/>
              </a:solidFill>
              <a:latin typeface="Raleway" pitchFamily="34" charset="-70"/>
              <a:cs typeface="Calibri" pitchFamily="34" charset="0"/>
            </a:rPr>
            <a:t>, </a:t>
          </a:r>
          <a:r>
            <a:rPr lang="ru-RU" sz="2400" b="0" kern="1200" dirty="0">
              <a:solidFill>
                <a:schemeClr val="tx1"/>
              </a:solidFill>
              <a:latin typeface="Raleway" pitchFamily="34" charset="-70"/>
              <a:cs typeface="Calibri" pitchFamily="34" charset="0"/>
            </a:rPr>
            <a:t>Македонии</a:t>
          </a:r>
          <a:r>
            <a:rPr lang="et-EE" sz="2400" b="0" kern="1200" dirty="0">
              <a:solidFill>
                <a:schemeClr val="tx1"/>
              </a:solidFill>
              <a:latin typeface="Raleway" pitchFamily="34" charset="-70"/>
              <a:cs typeface="Calibri" pitchFamily="34" charset="0"/>
            </a:rPr>
            <a:t>…</a:t>
          </a:r>
          <a:endParaRPr lang="en-US" sz="2400" b="0" kern="1200" dirty="0">
            <a:solidFill>
              <a:schemeClr val="tx1"/>
            </a:solidFill>
            <a:latin typeface="Raleway" pitchFamily="34" charset="-70"/>
          </a:endParaRPr>
        </a:p>
      </dsp:txBody>
      <dsp:txXfrm>
        <a:off x="58162" y="2124138"/>
        <a:ext cx="6405359" cy="1529036"/>
      </dsp:txXfrm>
    </dsp:sp>
    <dsp:sp modelId="{D8F8E26C-B557-44ED-A559-9FF83A43FB16}">
      <dsp:nvSpPr>
        <dsp:cNvPr id="0" name=""/>
        <dsp:cNvSpPr/>
      </dsp:nvSpPr>
      <dsp:spPr>
        <a:xfrm>
          <a:off x="155375" y="3873267"/>
          <a:ext cx="2284160" cy="3134162"/>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Статьи и книги на темы гражданского общества, взаимодействия, благотворительности, надлежащего управления</a:t>
          </a:r>
          <a:r>
            <a:rPr lang="en-US" sz="1400" kern="1200" dirty="0">
              <a:solidFill>
                <a:schemeClr val="tx1"/>
              </a:solidFill>
              <a:latin typeface="Raleway" pitchFamily="34" charset="-70"/>
              <a:cs typeface="Calibri" pitchFamily="34" charset="0"/>
            </a:rPr>
            <a:t>,</a:t>
          </a:r>
          <a:r>
            <a:rPr lang="ru-RU" sz="1400" kern="1200" dirty="0">
              <a:solidFill>
                <a:schemeClr val="tx1"/>
              </a:solidFill>
              <a:latin typeface="Raleway" pitchFamily="34" charset="-70"/>
              <a:cs typeface="Calibri" pitchFamily="34" charset="0"/>
            </a:rPr>
            <a:t> менеджмента, маркетинга , организационного развития, справедливой торговли, профилактики ВИЧ/СПИДа</a:t>
          </a:r>
          <a:r>
            <a:rPr lang="en-US" sz="1400" kern="1200" dirty="0">
              <a:solidFill>
                <a:schemeClr val="tx1"/>
              </a:solidFill>
              <a:latin typeface="Raleway" pitchFamily="34" charset="-70"/>
              <a:cs typeface="Calibri" pitchFamily="34" charset="0"/>
            </a:rPr>
            <a:t>.</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Автор книг и статей о путешествиях </a:t>
          </a:r>
          <a:endParaRPr lang="en-US" sz="1400" kern="1200" dirty="0">
            <a:solidFill>
              <a:schemeClr val="tx1"/>
            </a:solidFill>
            <a:latin typeface="Raleway" pitchFamily="34" charset="-70"/>
          </a:endParaRPr>
        </a:p>
      </dsp:txBody>
      <dsp:txXfrm>
        <a:off x="222276" y="3940168"/>
        <a:ext cx="2150358" cy="3000360"/>
      </dsp:txXfrm>
    </dsp:sp>
    <dsp:sp modelId="{36DE3DE7-6D3D-4608-8FA9-EB763230A7FC}">
      <dsp:nvSpPr>
        <dsp:cNvPr id="0" name=""/>
        <dsp:cNvSpPr/>
      </dsp:nvSpPr>
      <dsp:spPr>
        <a:xfrm>
          <a:off x="2597812" y="3873267"/>
          <a:ext cx="3768495" cy="3295364"/>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Эстония</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специалист по мобилизации ресурсов для проекта «</a:t>
          </a:r>
          <a:r>
            <a:rPr lang="en-US" sz="1400" kern="1200" dirty="0">
              <a:solidFill>
                <a:schemeClr val="tx1"/>
              </a:solidFill>
              <a:latin typeface="Raleway" pitchFamily="34" charset="-70"/>
              <a:cs typeface="Calibri" pitchFamily="34" charset="0"/>
            </a:rPr>
            <a:t>Let’s Do It</a:t>
          </a:r>
          <a:r>
            <a:rPr lang="ru-RU" sz="1400" kern="1200" dirty="0">
              <a:solidFill>
                <a:schemeClr val="tx1"/>
              </a:solidFill>
              <a:latin typeface="Raleway" pitchFamily="34" charset="-70"/>
              <a:cs typeface="Calibri" pitchFamily="34" charset="0"/>
            </a:rPr>
            <a:t>»</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консультант по продвижению ответственного потребления в </a:t>
          </a:r>
          <a:r>
            <a:rPr lang="en-US" sz="1400" kern="1200" dirty="0">
              <a:solidFill>
                <a:schemeClr val="tx1"/>
              </a:solidFill>
              <a:latin typeface="Raleway" pitchFamily="34" charset="-70"/>
              <a:cs typeface="Calibri" pitchFamily="34" charset="0"/>
            </a:rPr>
            <a:t>Mondo, </a:t>
          </a:r>
          <a:r>
            <a:rPr lang="ru-RU" sz="1400" kern="1200" dirty="0">
              <a:solidFill>
                <a:schemeClr val="tx1"/>
              </a:solidFill>
              <a:latin typeface="Raleway" pitchFamily="34" charset="-70"/>
              <a:cs typeface="Calibri" pitchFamily="34" charset="0"/>
            </a:rPr>
            <a:t>директор </a:t>
          </a:r>
          <a:r>
            <a:rPr lang="en-US" sz="1400" kern="1200" dirty="0">
              <a:solidFill>
                <a:schemeClr val="tx1"/>
              </a:solidFill>
              <a:latin typeface="Raleway" pitchFamily="34" charset="-70"/>
              <a:cs typeface="Calibri" pitchFamily="34" charset="0"/>
            </a:rPr>
            <a:t>Praxis Academy, </a:t>
          </a:r>
          <a:r>
            <a:rPr lang="ru-RU" sz="1400" kern="1200" dirty="0">
              <a:solidFill>
                <a:schemeClr val="tx1"/>
              </a:solidFill>
              <a:latin typeface="Raleway" pitchFamily="34" charset="-70"/>
              <a:cs typeface="Calibri" pitchFamily="34" charset="0"/>
            </a:rPr>
            <a:t>генеральный директор и менеджер проектов в </a:t>
          </a:r>
          <a:r>
            <a:rPr lang="en-US" sz="1400" kern="1200" dirty="0">
              <a:solidFill>
                <a:schemeClr val="tx1"/>
              </a:solidFill>
              <a:latin typeface="Raleway" pitchFamily="34" charset="-70"/>
              <a:cs typeface="Calibri" pitchFamily="34" charset="0"/>
            </a:rPr>
            <a:t>NENO, </a:t>
          </a:r>
          <a:r>
            <a:rPr lang="ru-RU" sz="1400" kern="1200" dirty="0">
              <a:solidFill>
                <a:schemeClr val="tx1"/>
              </a:solidFill>
              <a:latin typeface="Raleway" pitchFamily="34" charset="-70"/>
              <a:cs typeface="Calibri" pitchFamily="34" charset="0"/>
            </a:rPr>
            <a:t>руководитель программы в Центре профилактики СПИДа </a:t>
          </a:r>
          <a:r>
            <a:rPr lang="en-US" sz="1400" kern="1200" dirty="0">
              <a:solidFill>
                <a:schemeClr val="tx1"/>
              </a:solidFill>
              <a:latin typeface="Raleway" pitchFamily="34" charset="-70"/>
              <a:cs typeface="Calibri" pitchFamily="34" charset="0"/>
            </a:rPr>
            <a:t> </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t-EE" sz="1400" b="1" kern="1200" noProof="0" dirty="0">
            <a:solidFill>
              <a:schemeClr val="tx1"/>
            </a:solidFill>
            <a:latin typeface="Raleway" pitchFamily="34" charset="-70"/>
            <a:cs typeface="Calibri" pitchFamily="34" charset="0"/>
          </a:endParaRPr>
        </a:p>
        <a:p>
          <a:pPr marL="0" lvl="0" indent="0" algn="ctr" defTabSz="622300">
            <a:lnSpc>
              <a:spcPct val="100000"/>
            </a:lnSpc>
            <a:spcBef>
              <a:spcPct val="0"/>
            </a:spcBef>
            <a:spcAft>
              <a:spcPts val="0"/>
            </a:spcAft>
            <a:buNone/>
          </a:pPr>
          <a:r>
            <a:rPr lang="ru-RU" sz="1400" b="1" kern="1200" noProof="0" dirty="0">
              <a:solidFill>
                <a:schemeClr val="tx1"/>
              </a:solidFill>
              <a:latin typeface="Raleway" pitchFamily="34" charset="-70"/>
              <a:cs typeface="Calibri" pitchFamily="34" charset="0"/>
            </a:rPr>
            <a:t>Южная Африка</a:t>
          </a:r>
          <a:r>
            <a:rPr lang="en-US" sz="1400" kern="1200" noProof="0" dirty="0">
              <a:solidFill>
                <a:schemeClr val="tx1"/>
              </a:solidFill>
              <a:latin typeface="Raleway" pitchFamily="34" charset="-70"/>
              <a:cs typeface="Calibri" pitchFamily="34" charset="0"/>
            </a:rPr>
            <a:t>: </a:t>
          </a:r>
          <a:r>
            <a:rPr lang="ru-RU" sz="1400" kern="1200" noProof="0" dirty="0">
              <a:solidFill>
                <a:schemeClr val="tx1"/>
              </a:solidFill>
              <a:latin typeface="Raleway" pitchFamily="34" charset="-70"/>
              <a:cs typeface="Calibri" pitchFamily="34" charset="0"/>
            </a:rPr>
            <a:t>консультант, заместитель руководителя и руководитель программы </a:t>
          </a:r>
          <a:r>
            <a:rPr lang="en-US" sz="1400" kern="1200" dirty="0">
              <a:solidFill>
                <a:schemeClr val="tx1"/>
              </a:solidFill>
              <a:latin typeface="Raleway" pitchFamily="34" charset="-70"/>
              <a:cs typeface="Calibri" pitchFamily="34" charset="0"/>
            </a:rPr>
            <a:t>LTA</a:t>
          </a:r>
          <a:r>
            <a:rPr lang="ru-RU" sz="1400" kern="1200" dirty="0">
              <a:solidFill>
                <a:schemeClr val="tx1"/>
              </a:solidFill>
              <a:latin typeface="Raleway" pitchFamily="34" charset="-70"/>
              <a:cs typeface="Calibri" pitchFamily="34" charset="0"/>
            </a:rPr>
            <a:t> в </a:t>
          </a:r>
          <a:r>
            <a:rPr lang="en-US" sz="1400" kern="1200" dirty="0">
              <a:solidFill>
                <a:schemeClr val="tx1"/>
              </a:solidFill>
              <a:latin typeface="Raleway" pitchFamily="34" charset="-70"/>
              <a:cs typeface="Calibri" pitchFamily="34" charset="0"/>
            </a:rPr>
            <a:t>CIVICUS</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t-EE" sz="1400" b="1" kern="1200" dirty="0">
            <a:solidFill>
              <a:schemeClr val="tx1"/>
            </a:solidFill>
            <a:latin typeface="Raleway" pitchFamily="34" charset="-70"/>
            <a:cs typeface="Calibri" pitchFamily="34" charset="0"/>
          </a:endParaRPr>
        </a:p>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США</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консультант </a:t>
          </a:r>
          <a:r>
            <a:rPr lang="en-US" sz="1400" kern="1200" dirty="0">
              <a:solidFill>
                <a:schemeClr val="tx1"/>
              </a:solidFill>
              <a:latin typeface="Raleway" pitchFamily="34" charset="-70"/>
              <a:cs typeface="Calibri" pitchFamily="34" charset="0"/>
            </a:rPr>
            <a:t>LifeBeat </a:t>
          </a:r>
          <a:r>
            <a:rPr lang="ru-RU" sz="1400" kern="1200" dirty="0">
              <a:solidFill>
                <a:schemeClr val="tx1"/>
              </a:solidFill>
              <a:latin typeface="Raleway" pitchFamily="34" charset="-70"/>
              <a:cs typeface="Calibri" pitchFamily="34" charset="0"/>
            </a:rPr>
            <a:t>и специалист по работе с волонтёрами </a:t>
          </a:r>
          <a:endParaRPr lang="en-US" sz="1400" kern="1200" dirty="0">
            <a:solidFill>
              <a:schemeClr val="tx1"/>
            </a:solidFill>
            <a:latin typeface="Raleway" pitchFamily="34" charset="-70"/>
          </a:endParaRPr>
        </a:p>
      </dsp:txBody>
      <dsp:txXfrm>
        <a:off x="2694330" y="3969785"/>
        <a:ext cx="3575459" cy="3102328"/>
      </dsp:txXfrm>
    </dsp:sp>
    <dsp:sp modelId="{1F0C6D9F-9DA8-414D-88F6-C3DD9B01F7B3}">
      <dsp:nvSpPr>
        <dsp:cNvPr id="0" name=""/>
        <dsp:cNvSpPr/>
      </dsp:nvSpPr>
      <dsp:spPr>
        <a:xfrm>
          <a:off x="6839167" y="2008817"/>
          <a:ext cx="2304832" cy="1718773"/>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noProof="0" dirty="0">
              <a:solidFill>
                <a:schemeClr val="tx1"/>
              </a:solidFill>
              <a:latin typeface="Raleway" pitchFamily="34" charset="-70"/>
            </a:rPr>
            <a:t>Образование</a:t>
          </a:r>
          <a:r>
            <a:rPr lang="ru-RU" sz="2400" b="1" kern="1200" noProof="0" dirty="0">
              <a:solidFill>
                <a:schemeClr val="bg1"/>
              </a:solidFill>
              <a:latin typeface="Raleway" pitchFamily="34" charset="-70"/>
            </a:rPr>
            <a:t> </a:t>
          </a:r>
          <a:endParaRPr lang="en-US" sz="2400" b="1" kern="1200" noProof="0" dirty="0">
            <a:solidFill>
              <a:schemeClr val="bg1"/>
            </a:solidFill>
            <a:latin typeface="Raleway" pitchFamily="34" charset="-70"/>
          </a:endParaRPr>
        </a:p>
      </dsp:txBody>
      <dsp:txXfrm>
        <a:off x="6889508" y="2059158"/>
        <a:ext cx="2204150" cy="1618091"/>
      </dsp:txXfrm>
    </dsp:sp>
    <dsp:sp modelId="{B328C831-8F7F-4201-9B08-93711E354AAA}">
      <dsp:nvSpPr>
        <dsp:cNvPr id="0" name=""/>
        <dsp:cNvSpPr/>
      </dsp:nvSpPr>
      <dsp:spPr>
        <a:xfrm>
          <a:off x="6913697" y="3967861"/>
          <a:ext cx="2134588" cy="3114755"/>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Степень магистра филологии (английский язык) </a:t>
          </a:r>
          <a:endParaRPr lang="en-US" sz="1300" kern="1200" dirty="0">
            <a:solidFill>
              <a:schemeClr val="tx1"/>
            </a:solidFill>
            <a:latin typeface="Raleway" pitchFamily="34" charset="-7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Магистр наук в области менеджмента </a:t>
          </a:r>
          <a:endParaRPr lang="en-US" sz="1300" kern="1200" dirty="0">
            <a:solidFill>
              <a:schemeClr val="tx1"/>
            </a:solidFill>
            <a:latin typeface="Raleway" pitchFamily="34" charset="-70"/>
            <a:cs typeface="Calibri" pitchFamily="34" charset="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Профессионально-техническое образование в области финансового менеджмента и бухгалтерского учета </a:t>
          </a:r>
        </a:p>
        <a:p>
          <a:pPr marL="0" lvl="0" indent="0" algn="ctr" defTabSz="577850">
            <a:lnSpc>
              <a:spcPct val="100000"/>
            </a:lnSpc>
            <a:spcBef>
              <a:spcPct val="0"/>
            </a:spcBef>
            <a:spcAft>
              <a:spcPts val="0"/>
            </a:spcAft>
            <a:buNone/>
          </a:pPr>
          <a:endParaRPr lang="en-US" sz="1300" kern="1200" dirty="0">
            <a:solidFill>
              <a:schemeClr val="tx1"/>
            </a:solidFill>
            <a:latin typeface="Raleway" pitchFamily="34" charset="-7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rPr>
            <a:t>Эстонский, английский, финский, русский, испанский языки </a:t>
          </a:r>
          <a:endParaRPr lang="en-US" sz="1300" kern="1200" dirty="0">
            <a:solidFill>
              <a:schemeClr val="tx1"/>
            </a:solidFill>
            <a:latin typeface="Raleway" pitchFamily="34" charset="-70"/>
          </a:endParaRPr>
        </a:p>
      </dsp:txBody>
      <dsp:txXfrm>
        <a:off x="6976217" y="4030381"/>
        <a:ext cx="2009548" cy="29897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44B6-AA39-44EA-95E7-F790FB2EC4F1}">
      <dsp:nvSpPr>
        <dsp:cNvPr id="0" name=""/>
        <dsp:cNvSpPr/>
      </dsp:nvSpPr>
      <dsp:spPr>
        <a:xfrm>
          <a:off x="32174" y="1674185"/>
          <a:ext cx="5022558" cy="5022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C7D6B-D56C-4D44-BC7A-F19B515CB3C3}">
      <dsp:nvSpPr>
        <dsp:cNvPr id="0" name=""/>
        <dsp:cNvSpPr/>
      </dsp:nvSpPr>
      <dsp:spPr>
        <a:xfrm>
          <a:off x="1036686" y="2678697"/>
          <a:ext cx="3013534" cy="301353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2D686-B9F5-4538-A771-91D5EEC7CDA5}">
      <dsp:nvSpPr>
        <dsp:cNvPr id="0" name=""/>
        <dsp:cNvSpPr/>
      </dsp:nvSpPr>
      <dsp:spPr>
        <a:xfrm>
          <a:off x="2041198" y="3683209"/>
          <a:ext cx="1004511" cy="100451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AA584-5789-47D6-A2DE-E96210689C52}">
      <dsp:nvSpPr>
        <dsp:cNvPr id="0" name=""/>
        <dsp:cNvSpPr/>
      </dsp:nvSpPr>
      <dsp:spPr>
        <a:xfrm>
          <a:off x="5891826" y="0"/>
          <a:ext cx="2511279" cy="146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t>Клиенты</a:t>
          </a:r>
          <a:r>
            <a:rPr lang="et-EE" sz="1600" b="1" kern="1200" dirty="0"/>
            <a:t>:</a:t>
          </a:r>
          <a:r>
            <a:rPr lang="et-EE" sz="1600" kern="1200" dirty="0"/>
            <a:t> </a:t>
          </a:r>
          <a:r>
            <a:rPr lang="ru-RU" sz="1600" kern="1200" dirty="0"/>
            <a:t>часть целевой группы, пользующейся нашими услугами и проектами</a:t>
          </a:r>
          <a:endParaRPr lang="et-EE" sz="1600" kern="1200" dirty="0"/>
        </a:p>
      </dsp:txBody>
      <dsp:txXfrm>
        <a:off x="5891826" y="0"/>
        <a:ext cx="2511279" cy="1464912"/>
      </dsp:txXfrm>
    </dsp:sp>
    <dsp:sp modelId="{92022398-DEC1-4935-8F54-DDA75ABD310B}">
      <dsp:nvSpPr>
        <dsp:cNvPr id="0" name=""/>
        <dsp:cNvSpPr/>
      </dsp:nvSpPr>
      <dsp:spPr>
        <a:xfrm>
          <a:off x="5264006" y="732456"/>
          <a:ext cx="6278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821C0-4BD3-45A2-BAC3-C0977035BFC7}">
      <dsp:nvSpPr>
        <dsp:cNvPr id="0" name=""/>
        <dsp:cNvSpPr/>
      </dsp:nvSpPr>
      <dsp:spPr>
        <a:xfrm rot="5400000">
          <a:off x="2176388" y="1100358"/>
          <a:ext cx="3452171" cy="271804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6C2D96-3C71-4EB5-8C1D-1BE758868A8B}">
      <dsp:nvSpPr>
        <dsp:cNvPr id="0" name=""/>
        <dsp:cNvSpPr/>
      </dsp:nvSpPr>
      <dsp:spPr>
        <a:xfrm>
          <a:off x="5891826" y="1464912"/>
          <a:ext cx="2511279" cy="146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t>Целевые группы</a:t>
          </a:r>
          <a:r>
            <a:rPr lang="et-EE" sz="1600" b="1" kern="1200" dirty="0"/>
            <a:t>: </a:t>
          </a:r>
          <a:r>
            <a:rPr lang="ru-RU" sz="1600" kern="1200" dirty="0"/>
            <a:t>группы с целевых рынков, на которые мы направляем свои услуги</a:t>
          </a:r>
          <a:r>
            <a:rPr lang="et-EE" sz="1600" kern="1200" dirty="0"/>
            <a:t>, </a:t>
          </a:r>
          <a:r>
            <a:rPr lang="ru-RU" sz="1600" kern="1200" dirty="0"/>
            <a:t>продукты или посылы</a:t>
          </a:r>
          <a:endParaRPr lang="et-EE" sz="1600" kern="1200" dirty="0"/>
        </a:p>
      </dsp:txBody>
      <dsp:txXfrm>
        <a:off x="5891826" y="1464912"/>
        <a:ext cx="2511279" cy="1464912"/>
      </dsp:txXfrm>
    </dsp:sp>
    <dsp:sp modelId="{A4F8C7FF-7490-428D-93B2-32BE8FFC05CC}">
      <dsp:nvSpPr>
        <dsp:cNvPr id="0" name=""/>
        <dsp:cNvSpPr/>
      </dsp:nvSpPr>
      <dsp:spPr>
        <a:xfrm>
          <a:off x="5264006" y="2197369"/>
          <a:ext cx="6278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88F94-CC88-49EB-B1B4-E5EBC8D4A2AE}">
      <dsp:nvSpPr>
        <dsp:cNvPr id="0" name=""/>
        <dsp:cNvSpPr/>
      </dsp:nvSpPr>
      <dsp:spPr>
        <a:xfrm rot="5400000">
          <a:off x="2917383" y="2542418"/>
          <a:ext cx="2690082" cy="199814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26EF8-60F8-4DE7-8E42-D306CAEE1963}">
      <dsp:nvSpPr>
        <dsp:cNvPr id="0" name=""/>
        <dsp:cNvSpPr/>
      </dsp:nvSpPr>
      <dsp:spPr>
        <a:xfrm>
          <a:off x="5891826" y="2929825"/>
          <a:ext cx="2511279" cy="146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t>Целевой рынок</a:t>
          </a:r>
          <a:r>
            <a:rPr lang="et-EE" sz="1600" b="1" kern="1200" dirty="0"/>
            <a:t>: </a:t>
          </a:r>
          <a:r>
            <a:rPr lang="ru-RU" sz="1600" kern="1200" dirty="0"/>
            <a:t>группы наших имеющихся или потенциальных клиентов, которые </a:t>
          </a:r>
          <a:r>
            <a:rPr lang="ru-RU" sz="1600" kern="1200"/>
            <a:t>используют либо </a:t>
          </a:r>
          <a:r>
            <a:rPr lang="ru-RU" sz="1600" kern="1200" dirty="0"/>
            <a:t>могли использовать наши услуги и проекты</a:t>
          </a:r>
          <a:endParaRPr lang="et-EE" sz="1600" kern="1200" dirty="0"/>
        </a:p>
      </dsp:txBody>
      <dsp:txXfrm>
        <a:off x="5891826" y="2929825"/>
        <a:ext cx="2511279" cy="1464912"/>
      </dsp:txXfrm>
    </dsp:sp>
    <dsp:sp modelId="{C0AF9B5F-C93F-4583-858E-1240A8B94385}">
      <dsp:nvSpPr>
        <dsp:cNvPr id="0" name=""/>
        <dsp:cNvSpPr/>
      </dsp:nvSpPr>
      <dsp:spPr>
        <a:xfrm>
          <a:off x="5264006" y="3662281"/>
          <a:ext cx="6278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2E3844-6C5F-40E9-B3C4-C884A9E7FBFD}">
      <dsp:nvSpPr>
        <dsp:cNvPr id="0" name=""/>
        <dsp:cNvSpPr/>
      </dsp:nvSpPr>
      <dsp:spPr>
        <a:xfrm rot="5400000">
          <a:off x="3659298" y="3983307"/>
          <a:ext cx="1921965" cy="127824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DF1AA-DDF8-4204-A2B0-489199D9323F}">
      <dsp:nvSpPr>
        <dsp:cNvPr id="0" name=""/>
        <dsp:cNvSpPr/>
      </dsp:nvSpPr>
      <dsp:spPr>
        <a:xfrm>
          <a:off x="0" y="363903"/>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8E011-3AC6-43DA-B5CB-BBD0F0B69503}">
      <dsp:nvSpPr>
        <dsp:cNvPr id="0" name=""/>
        <dsp:cNvSpPr/>
      </dsp:nvSpPr>
      <dsp:spPr>
        <a:xfrm>
          <a:off x="363069" y="68703"/>
          <a:ext cx="8452062"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77850">
            <a:lnSpc>
              <a:spcPct val="90000"/>
            </a:lnSpc>
            <a:spcBef>
              <a:spcPct val="0"/>
            </a:spcBef>
            <a:spcAft>
              <a:spcPct val="35000"/>
            </a:spcAft>
            <a:buNone/>
          </a:pPr>
          <a:r>
            <a:rPr lang="ru-RU" sz="1300" b="1" kern="1200" dirty="0">
              <a:latin typeface="+mn-lt"/>
              <a:cs typeface="Times New Roman" pitchFamily="18" charset="0"/>
            </a:rPr>
            <a:t>Основные заинтересованные лица </a:t>
          </a:r>
          <a:r>
            <a:rPr lang="et-EE" sz="1300" b="1" kern="1200" dirty="0">
              <a:latin typeface="+mn-lt"/>
              <a:cs typeface="Times New Roman" pitchFamily="18" charset="0"/>
            </a:rPr>
            <a:t>(</a:t>
          </a:r>
          <a:r>
            <a:rPr lang="ru-RU" sz="1300" b="1" kern="1200" dirty="0"/>
            <a:t>Бенефициары наших действий или лица, на которых наши действия нацелены</a:t>
          </a:r>
          <a:r>
            <a:rPr lang="et-EE" sz="1300" b="1" kern="1200" dirty="0">
              <a:latin typeface="+mn-lt"/>
              <a:cs typeface="Times New Roman" pitchFamily="18" charset="0"/>
            </a:rPr>
            <a:t>)</a:t>
          </a:r>
          <a:r>
            <a:rPr lang="et-EE" sz="1300" kern="1200" dirty="0">
              <a:latin typeface="+mn-lt"/>
              <a:cs typeface="Times New Roman" pitchFamily="18" charset="0"/>
            </a:rPr>
            <a:t>: </a:t>
          </a:r>
          <a:r>
            <a:rPr lang="ru-RU" sz="1300" kern="1200" dirty="0">
              <a:latin typeface="+mn-lt"/>
              <a:cs typeface="Times New Roman" pitchFamily="18" charset="0"/>
            </a:rPr>
            <a:t>лица, чья жизнь улучшится</a:t>
          </a:r>
          <a:r>
            <a:rPr lang="et-EE" sz="1300" kern="1200" dirty="0">
              <a:latin typeface="+mn-lt"/>
              <a:cs typeface="Times New Roman" pitchFamily="18" charset="0"/>
            </a:rPr>
            <a:t>/</a:t>
          </a:r>
          <a:r>
            <a:rPr lang="ru-RU" sz="1300" kern="1200" dirty="0">
              <a:latin typeface="+mn-lt"/>
              <a:cs typeface="Times New Roman" pitchFamily="18" charset="0"/>
            </a:rPr>
            <a:t>изменится</a:t>
          </a:r>
          <a:r>
            <a:rPr lang="et-EE" sz="1300" kern="1200" dirty="0">
              <a:latin typeface="+mn-lt"/>
              <a:cs typeface="Times New Roman" pitchFamily="18" charset="0"/>
            </a:rPr>
            <a:t> </a:t>
          </a:r>
          <a:r>
            <a:rPr lang="ru-RU" sz="1300" kern="1200" dirty="0">
              <a:latin typeface="+mn-lt"/>
              <a:cs typeface="Times New Roman" pitchFamily="18" charset="0"/>
            </a:rPr>
            <a:t>в результате нашей </a:t>
          </a:r>
          <a:r>
            <a:rPr lang="ru-RU" sz="1300" kern="1200" dirty="0" err="1">
              <a:latin typeface="+mn-lt"/>
              <a:cs typeface="Times New Roman" pitchFamily="18" charset="0"/>
            </a:rPr>
            <a:t>адвокации</a:t>
          </a:r>
          <a:r>
            <a:rPr lang="et-EE" sz="1300" kern="1200" dirty="0">
              <a:latin typeface="+mn-lt"/>
              <a:cs typeface="Times New Roman" pitchFamily="18" charset="0"/>
            </a:rPr>
            <a:t>/</a:t>
          </a:r>
          <a:r>
            <a:rPr lang="ru-RU" sz="1300" kern="1200" dirty="0">
              <a:latin typeface="+mn-lt"/>
              <a:cs typeface="Times New Roman" pitchFamily="18" charset="0"/>
            </a:rPr>
            <a:t>услуг</a:t>
          </a:r>
          <a:r>
            <a:rPr lang="et-EE" sz="1300" kern="1200" dirty="0">
              <a:latin typeface="+mn-lt"/>
              <a:cs typeface="Times New Roman" pitchFamily="18" charset="0"/>
            </a:rPr>
            <a:t> (</a:t>
          </a:r>
          <a:r>
            <a:rPr lang="ru-RU" sz="1300" kern="1200" dirty="0">
              <a:latin typeface="+mn-lt"/>
              <a:cs typeface="Times New Roman" pitchFamily="18" charset="0"/>
            </a:rPr>
            <a:t>напр., лица, страдающие от домашнего насилия</a:t>
          </a:r>
          <a:r>
            <a:rPr lang="et-EE" sz="1300" kern="1200" dirty="0">
              <a:latin typeface="+mn-lt"/>
              <a:cs typeface="Times New Roman" pitchFamily="18" charset="0"/>
            </a:rPr>
            <a:t>).</a:t>
          </a:r>
          <a:endParaRPr lang="et-EE" sz="1300" kern="1200" dirty="0"/>
        </a:p>
      </dsp:txBody>
      <dsp:txXfrm>
        <a:off x="363069" y="68703"/>
        <a:ext cx="8452062" cy="590400"/>
      </dsp:txXfrm>
    </dsp:sp>
    <dsp:sp modelId="{92F01BCD-9964-4AA4-B3B7-733FF6F0CFF8}">
      <dsp:nvSpPr>
        <dsp:cNvPr id="0" name=""/>
        <dsp:cNvSpPr/>
      </dsp:nvSpPr>
      <dsp:spPr>
        <a:xfrm>
          <a:off x="0" y="1271104"/>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FA1AD-7B80-4813-9832-08E19DAD333A}">
      <dsp:nvSpPr>
        <dsp:cNvPr id="0" name=""/>
        <dsp:cNvSpPr/>
      </dsp:nvSpPr>
      <dsp:spPr>
        <a:xfrm>
          <a:off x="419919" y="975904"/>
          <a:ext cx="8398390"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33400">
            <a:lnSpc>
              <a:spcPct val="90000"/>
            </a:lnSpc>
            <a:spcBef>
              <a:spcPct val="0"/>
            </a:spcBef>
            <a:spcAft>
              <a:spcPct val="35000"/>
            </a:spcAft>
            <a:buNone/>
          </a:pPr>
          <a:r>
            <a:rPr lang="ru-RU" sz="1200" b="1" kern="1200" dirty="0">
              <a:latin typeface="+mn-lt"/>
              <a:cs typeface="Times New Roman" pitchFamily="18" charset="0"/>
            </a:rPr>
            <a:t>Косвенные заинтересованные лица </a:t>
          </a:r>
          <a:r>
            <a:rPr lang="et-EE" sz="1200" b="1" kern="1200" dirty="0">
              <a:latin typeface="+mn-lt"/>
              <a:cs typeface="Times New Roman" pitchFamily="18" charset="0"/>
            </a:rPr>
            <a:t>(</a:t>
          </a:r>
          <a:r>
            <a:rPr lang="ru-RU" sz="1200" b="1" kern="1200" dirty="0">
              <a:latin typeface="+mn-lt"/>
              <a:cs typeface="Times New Roman" pitchFamily="18" charset="0"/>
            </a:rPr>
            <a:t>Лица, непосредственно связанные с б</a:t>
          </a:r>
          <a:r>
            <a:rPr lang="ru-RU" sz="1200" b="1" kern="1200" dirty="0"/>
            <a:t>енефициарами наших действий или лицами, на которых наши действия нацелены, либо несущие за них ответственность</a:t>
          </a:r>
          <a:r>
            <a:rPr lang="et-EE" sz="1200" b="1" kern="1200" dirty="0"/>
            <a:t>)</a:t>
          </a:r>
          <a:r>
            <a:rPr lang="et-EE" sz="1200" kern="1200" dirty="0">
              <a:latin typeface="+mn-lt"/>
            </a:rPr>
            <a:t>: </a:t>
          </a:r>
          <a:r>
            <a:rPr lang="ru-RU" sz="1200" kern="1200" dirty="0"/>
            <a:t>лица, испытывающие на себе косвенное влияние нашей </a:t>
          </a:r>
          <a:r>
            <a:rPr lang="ru-RU" sz="1200" kern="1200" dirty="0" err="1"/>
            <a:t>адвокации</a:t>
          </a:r>
          <a:r>
            <a:rPr lang="ru-RU" sz="1200" kern="1200" dirty="0"/>
            <a:t>/услуг</a:t>
          </a:r>
          <a:r>
            <a:rPr lang="et-EE" sz="1200" kern="1200" dirty="0"/>
            <a:t> (</a:t>
          </a:r>
          <a:r>
            <a:rPr lang="ru-RU" sz="1200" kern="1200" dirty="0"/>
            <a:t>напр., персонал отделения экстренной помощи, полиция</a:t>
          </a:r>
          <a:r>
            <a:rPr lang="et-EE" sz="1200" kern="1200" dirty="0"/>
            <a:t>).</a:t>
          </a:r>
          <a:endParaRPr lang="et-EE" sz="1200" kern="1200" dirty="0">
            <a:latin typeface="+mn-lt"/>
            <a:cs typeface="Times New Roman" pitchFamily="18" charset="0"/>
          </a:endParaRPr>
        </a:p>
      </dsp:txBody>
      <dsp:txXfrm>
        <a:off x="419919" y="975904"/>
        <a:ext cx="8398390" cy="590400"/>
      </dsp:txXfrm>
    </dsp:sp>
    <dsp:sp modelId="{72F4805F-C411-4F28-90D5-50C2D0255EE8}">
      <dsp:nvSpPr>
        <dsp:cNvPr id="0" name=""/>
        <dsp:cNvSpPr/>
      </dsp:nvSpPr>
      <dsp:spPr>
        <a:xfrm>
          <a:off x="0" y="2160241"/>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2DC8A-68D0-4C4B-8E9D-519D020DCEEC}">
      <dsp:nvSpPr>
        <dsp:cNvPr id="0" name=""/>
        <dsp:cNvSpPr/>
      </dsp:nvSpPr>
      <dsp:spPr>
        <a:xfrm>
          <a:off x="431431" y="1872205"/>
          <a:ext cx="8389040"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77850">
            <a:lnSpc>
              <a:spcPct val="90000"/>
            </a:lnSpc>
            <a:spcBef>
              <a:spcPct val="0"/>
            </a:spcBef>
            <a:spcAft>
              <a:spcPct val="35000"/>
            </a:spcAft>
            <a:buNone/>
          </a:pPr>
          <a:r>
            <a:rPr lang="ru-RU" sz="1300" b="1" i="0" kern="1200" dirty="0"/>
            <a:t>Ключевые заинтересованные лица (Представители власти и лица, определяющие политический курс</a:t>
          </a:r>
          <a:r>
            <a:rPr lang="et-EE" sz="1300" b="1" kern="1200" dirty="0"/>
            <a:t>)</a:t>
          </a:r>
          <a:r>
            <a:rPr lang="et-EE" sz="1300" b="1" i="0" kern="1200" dirty="0"/>
            <a:t>: </a:t>
          </a:r>
          <a:r>
            <a:rPr lang="ru-RU" sz="1300" kern="1200" dirty="0"/>
            <a:t>лица, могущие оказывать положительное либо отрицательное влияние на наши действия или представляющие важность в рамках или для нашей </a:t>
          </a:r>
          <a:r>
            <a:rPr lang="ru-RU" sz="1300" kern="1200" dirty="0" err="1"/>
            <a:t>адвокации</a:t>
          </a:r>
          <a:r>
            <a:rPr lang="ru-RU" sz="1300" kern="1200" dirty="0"/>
            <a:t>/услуг</a:t>
          </a:r>
          <a:r>
            <a:rPr lang="et-EE" sz="1300" kern="1200" dirty="0"/>
            <a:t> (</a:t>
          </a:r>
          <a:r>
            <a:rPr lang="ru-RU" sz="1300" kern="1200" dirty="0"/>
            <a:t>напр., министры, политики</a:t>
          </a:r>
          <a:r>
            <a:rPr lang="et-EE" sz="1300" kern="1200" dirty="0"/>
            <a:t>)</a:t>
          </a:r>
          <a:r>
            <a:rPr lang="et-EE" sz="1300" kern="1200" dirty="0">
              <a:latin typeface="+mn-lt"/>
            </a:rPr>
            <a:t>.</a:t>
          </a:r>
          <a:endParaRPr lang="et-EE" sz="1300" kern="1200" dirty="0">
            <a:latin typeface="+mn-lt"/>
            <a:cs typeface="Times New Roman" pitchFamily="18" charset="0"/>
          </a:endParaRPr>
        </a:p>
      </dsp:txBody>
      <dsp:txXfrm>
        <a:off x="431431" y="1872205"/>
        <a:ext cx="8389040" cy="590400"/>
      </dsp:txXfrm>
    </dsp:sp>
    <dsp:sp modelId="{758A5E7F-2553-46A2-A298-9BECF147C42C}">
      <dsp:nvSpPr>
        <dsp:cNvPr id="0" name=""/>
        <dsp:cNvSpPr/>
      </dsp:nvSpPr>
      <dsp:spPr>
        <a:xfrm>
          <a:off x="0" y="3085504"/>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86F93-353F-451A-968C-2FF9A62B8C94}">
      <dsp:nvSpPr>
        <dsp:cNvPr id="0" name=""/>
        <dsp:cNvSpPr/>
      </dsp:nvSpPr>
      <dsp:spPr>
        <a:xfrm>
          <a:off x="419919" y="2790304"/>
          <a:ext cx="8398390"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77850">
            <a:lnSpc>
              <a:spcPct val="90000"/>
            </a:lnSpc>
            <a:spcBef>
              <a:spcPct val="0"/>
            </a:spcBef>
            <a:spcAft>
              <a:spcPct val="35000"/>
            </a:spcAft>
            <a:buNone/>
          </a:pPr>
          <a:r>
            <a:rPr lang="ru-RU" sz="1300" b="1" kern="1200" dirty="0">
              <a:latin typeface="+mn-lt"/>
              <a:cs typeface="Times New Roman" pitchFamily="18" charset="0"/>
            </a:rPr>
            <a:t>Союзники</a:t>
          </a:r>
          <a:r>
            <a:rPr lang="et-EE" sz="1300" b="1" kern="1200" dirty="0">
              <a:latin typeface="+mn-lt"/>
              <a:cs typeface="Times New Roman" pitchFamily="18" charset="0"/>
            </a:rPr>
            <a:t> (</a:t>
          </a:r>
          <a:r>
            <a:rPr lang="ru-RU" sz="1300" b="1" kern="1200" dirty="0"/>
            <a:t>Лица, заинтересованные в результате наших действий</a:t>
          </a:r>
          <a:r>
            <a:rPr lang="et-EE" sz="1300" b="1" kern="1200" dirty="0"/>
            <a:t>)</a:t>
          </a:r>
          <a:r>
            <a:rPr lang="et-EE" sz="1300" b="1" kern="1200" dirty="0">
              <a:latin typeface="+mn-lt"/>
              <a:cs typeface="Times New Roman" pitchFamily="18" charset="0"/>
            </a:rPr>
            <a:t>: </a:t>
          </a:r>
          <a:r>
            <a:rPr lang="ru-RU" sz="1300" kern="1200" dirty="0">
              <a:latin typeface="+mn-lt"/>
              <a:cs typeface="Times New Roman" pitchFamily="18" charset="0"/>
            </a:rPr>
            <a:t>лица, с которыми мы сотрудничаем </a:t>
          </a:r>
          <a:r>
            <a:rPr lang="et-EE" sz="1300" kern="1200" dirty="0">
              <a:latin typeface="+mn-lt"/>
              <a:cs typeface="Times New Roman" pitchFamily="18" charset="0"/>
            </a:rPr>
            <a:t>(</a:t>
          </a:r>
          <a:r>
            <a:rPr lang="ru-RU" sz="1300" kern="1200" dirty="0">
              <a:latin typeface="+mn-lt"/>
              <a:cs typeface="Times New Roman" pitchFamily="18" charset="0"/>
            </a:rPr>
            <a:t>напр., женские организации</a:t>
          </a:r>
          <a:r>
            <a:rPr lang="et-EE" sz="1300" kern="1200" dirty="0">
              <a:latin typeface="+mn-lt"/>
              <a:cs typeface="Times New Roman" pitchFamily="18" charset="0"/>
            </a:rPr>
            <a:t>).</a:t>
          </a:r>
        </a:p>
      </dsp:txBody>
      <dsp:txXfrm>
        <a:off x="419919" y="2790304"/>
        <a:ext cx="8398390" cy="590400"/>
      </dsp:txXfrm>
    </dsp:sp>
    <dsp:sp modelId="{0EB64D13-4426-4F9A-9054-F6AB35798193}">
      <dsp:nvSpPr>
        <dsp:cNvPr id="0" name=""/>
        <dsp:cNvSpPr/>
      </dsp:nvSpPr>
      <dsp:spPr>
        <a:xfrm>
          <a:off x="0" y="3992704"/>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B46AA-CE20-498A-B478-EE3F29306027}">
      <dsp:nvSpPr>
        <dsp:cNvPr id="0" name=""/>
        <dsp:cNvSpPr/>
      </dsp:nvSpPr>
      <dsp:spPr>
        <a:xfrm>
          <a:off x="419919" y="3697504"/>
          <a:ext cx="8398390"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77850">
            <a:lnSpc>
              <a:spcPct val="90000"/>
            </a:lnSpc>
            <a:spcBef>
              <a:spcPct val="0"/>
            </a:spcBef>
            <a:spcAft>
              <a:spcPct val="35000"/>
            </a:spcAft>
            <a:buNone/>
          </a:pPr>
          <a:r>
            <a:rPr lang="ru-RU" sz="1300" b="1" kern="1200" dirty="0">
              <a:latin typeface="+mn-lt"/>
            </a:rPr>
            <a:t>Лица, оказывающие влияние</a:t>
          </a:r>
          <a:r>
            <a:rPr lang="et-EE" sz="1300" b="1" kern="1200" dirty="0">
              <a:latin typeface="+mn-lt"/>
            </a:rPr>
            <a:t> (</a:t>
          </a:r>
          <a:r>
            <a:rPr lang="ru-RU" sz="1300" b="1" kern="1200" dirty="0"/>
            <a:t>Лица, способные оказывать влияние на других</a:t>
          </a:r>
          <a:r>
            <a:rPr lang="et-EE" sz="1300" b="1" kern="1200" dirty="0"/>
            <a:t>)</a:t>
          </a:r>
          <a:r>
            <a:rPr lang="et-EE" sz="1300" b="1" kern="1200" dirty="0">
              <a:latin typeface="+mn-lt"/>
            </a:rPr>
            <a:t>:</a:t>
          </a:r>
          <a:r>
            <a:rPr lang="et-EE" sz="1300" kern="1200" dirty="0">
              <a:latin typeface="+mn-lt"/>
            </a:rPr>
            <a:t>  </a:t>
          </a:r>
          <a:r>
            <a:rPr lang="ru-RU" sz="1300" kern="1200" dirty="0">
              <a:latin typeface="+mn-lt"/>
            </a:rPr>
            <a:t>лица, заинтересованные в прогрессе нашей </a:t>
          </a:r>
          <a:r>
            <a:rPr lang="ru-RU" sz="1300" kern="1200" dirty="0" err="1">
              <a:latin typeface="+mn-lt"/>
            </a:rPr>
            <a:t>адвокации</a:t>
          </a:r>
          <a:r>
            <a:rPr lang="ru-RU" sz="1300" kern="1200" dirty="0">
              <a:latin typeface="+mn-lt"/>
            </a:rPr>
            <a:t>/услуг или могущие оказывать на него влияние </a:t>
          </a:r>
          <a:r>
            <a:rPr lang="et-EE" sz="1300" kern="1200" dirty="0">
              <a:latin typeface="+mn-lt"/>
            </a:rPr>
            <a:t>(</a:t>
          </a:r>
          <a:r>
            <a:rPr lang="ru-RU" sz="1300" kern="1200" dirty="0">
              <a:latin typeface="+mn-lt"/>
            </a:rPr>
            <a:t>напр., медиа, лидеры общественности, лидеры общественного мнения</a:t>
          </a:r>
          <a:r>
            <a:rPr lang="et-EE" sz="1300" kern="1200" dirty="0">
              <a:latin typeface="+mn-lt"/>
            </a:rPr>
            <a:t>).</a:t>
          </a:r>
          <a:endParaRPr lang="et-EE" sz="1300" kern="1200" dirty="0">
            <a:latin typeface="+mn-lt"/>
            <a:cs typeface="Times New Roman" pitchFamily="18" charset="0"/>
          </a:endParaRPr>
        </a:p>
      </dsp:txBody>
      <dsp:txXfrm>
        <a:off x="419919" y="3697504"/>
        <a:ext cx="8398390" cy="590400"/>
      </dsp:txXfrm>
    </dsp:sp>
    <dsp:sp modelId="{E0151421-7D32-4EB0-ADCA-12186A626D2F}">
      <dsp:nvSpPr>
        <dsp:cNvPr id="0" name=""/>
        <dsp:cNvSpPr/>
      </dsp:nvSpPr>
      <dsp:spPr>
        <a:xfrm>
          <a:off x="0" y="4899904"/>
          <a:ext cx="88204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D37E1-4343-4164-9D8A-07C83C72356A}">
      <dsp:nvSpPr>
        <dsp:cNvPr id="0" name=""/>
        <dsp:cNvSpPr/>
      </dsp:nvSpPr>
      <dsp:spPr>
        <a:xfrm>
          <a:off x="419919" y="4604704"/>
          <a:ext cx="8398390" cy="5904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marL="0" lvl="0" indent="0" algn="l" defTabSz="577850">
            <a:lnSpc>
              <a:spcPct val="90000"/>
            </a:lnSpc>
            <a:spcBef>
              <a:spcPct val="0"/>
            </a:spcBef>
            <a:spcAft>
              <a:spcPct val="35000"/>
            </a:spcAft>
            <a:buNone/>
          </a:pPr>
          <a:r>
            <a:rPr lang="ru-RU" sz="1300" b="1" kern="1200" dirty="0">
              <a:latin typeface="+mn-lt"/>
              <a:cs typeface="Times New Roman" pitchFamily="18" charset="0"/>
            </a:rPr>
            <a:t>Оппоненты</a:t>
          </a:r>
          <a:r>
            <a:rPr lang="et-EE" sz="1300" b="1" kern="1200" dirty="0">
              <a:latin typeface="+mn-lt"/>
              <a:cs typeface="Times New Roman" pitchFamily="18" charset="0"/>
            </a:rPr>
            <a:t>: </a:t>
          </a:r>
          <a:r>
            <a:rPr lang="ru-RU" sz="1300" b="0" kern="1200" dirty="0">
              <a:latin typeface="+mn-lt"/>
              <a:cs typeface="Times New Roman" pitchFamily="18" charset="0"/>
            </a:rPr>
            <a:t>лица, не одобряющие нашу </a:t>
          </a:r>
          <a:r>
            <a:rPr lang="ru-RU" sz="1300" b="0" kern="1200" dirty="0" err="1">
              <a:latin typeface="+mn-lt"/>
              <a:cs typeface="Times New Roman" pitchFamily="18" charset="0"/>
            </a:rPr>
            <a:t>адвокацию</a:t>
          </a:r>
          <a:r>
            <a:rPr lang="ru-RU" sz="1300" b="0" kern="1200" dirty="0">
              <a:latin typeface="+mn-lt"/>
              <a:cs typeface="Times New Roman" pitchFamily="18" charset="0"/>
            </a:rPr>
            <a:t>/услуги или состоящие в конфронтации к ним </a:t>
          </a:r>
          <a:r>
            <a:rPr lang="et-EE" sz="1300" b="0" kern="1200" dirty="0">
              <a:latin typeface="+mn-lt"/>
              <a:cs typeface="Times New Roman" pitchFamily="18" charset="0"/>
            </a:rPr>
            <a:t>(</a:t>
          </a:r>
          <a:r>
            <a:rPr lang="ru-RU" sz="1300" b="0" kern="1200" dirty="0">
              <a:latin typeface="+mn-lt"/>
              <a:cs typeface="Times New Roman" pitchFamily="18" charset="0"/>
            </a:rPr>
            <a:t>напр., другие ОГО, политические партии, бизнес</a:t>
          </a:r>
          <a:r>
            <a:rPr lang="et-EE" sz="1300" b="0" kern="1200" dirty="0">
              <a:latin typeface="+mn-lt"/>
              <a:cs typeface="Times New Roman" pitchFamily="18" charset="0"/>
            </a:rPr>
            <a:t>).</a:t>
          </a:r>
        </a:p>
      </dsp:txBody>
      <dsp:txXfrm>
        <a:off x="419919" y="4604704"/>
        <a:ext cx="8398390" cy="590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050AF-72CA-4E4B-9939-B92C6592C82D}">
      <dsp:nvSpPr>
        <dsp:cNvPr id="0" name=""/>
        <dsp:cNvSpPr/>
      </dsp:nvSpPr>
      <dsp:spPr>
        <a:xfrm>
          <a:off x="2669" y="1922214"/>
          <a:ext cx="940965" cy="94096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rPr>
            <a:t>Цель</a:t>
          </a:r>
          <a:endParaRPr lang="et-EE" sz="1200" b="1" kern="1200" dirty="0">
            <a:solidFill>
              <a:schemeClr val="tx1"/>
            </a:solidFill>
          </a:endParaRPr>
        </a:p>
      </dsp:txBody>
      <dsp:txXfrm>
        <a:off x="2669" y="1922214"/>
        <a:ext cx="940965" cy="940965"/>
      </dsp:txXfrm>
    </dsp:sp>
    <dsp:sp modelId="{DC9E8AB2-5439-4503-A7FD-505A8881A191}">
      <dsp:nvSpPr>
        <dsp:cNvPr id="0" name=""/>
        <dsp:cNvSpPr/>
      </dsp:nvSpPr>
      <dsp:spPr>
        <a:xfrm>
          <a:off x="1020042" y="2119817"/>
          <a:ext cx="545760" cy="5457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t-EE" sz="900" kern="1200"/>
        </a:p>
      </dsp:txBody>
      <dsp:txXfrm>
        <a:off x="1020042" y="2119817"/>
        <a:ext cx="545760" cy="545760"/>
      </dsp:txXfrm>
    </dsp:sp>
    <dsp:sp modelId="{0EF31ADF-D8AF-462D-81ED-582AFE13958C}">
      <dsp:nvSpPr>
        <dsp:cNvPr id="0" name=""/>
        <dsp:cNvSpPr/>
      </dsp:nvSpPr>
      <dsp:spPr>
        <a:xfrm>
          <a:off x="1642208" y="1922214"/>
          <a:ext cx="940965" cy="94096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rPr>
            <a:t>Тактика</a:t>
          </a:r>
          <a:endParaRPr lang="et-EE" sz="1200" b="1" kern="1200" dirty="0">
            <a:solidFill>
              <a:schemeClr val="tx1"/>
            </a:solidFill>
          </a:endParaRPr>
        </a:p>
      </dsp:txBody>
      <dsp:txXfrm>
        <a:off x="1642208" y="1922214"/>
        <a:ext cx="940965" cy="940965"/>
      </dsp:txXfrm>
    </dsp:sp>
    <dsp:sp modelId="{EE1FD1BB-F57D-4BA2-9E79-2D7B4C048B16}">
      <dsp:nvSpPr>
        <dsp:cNvPr id="0" name=""/>
        <dsp:cNvSpPr/>
      </dsp:nvSpPr>
      <dsp:spPr>
        <a:xfrm>
          <a:off x="2659581" y="2119817"/>
          <a:ext cx="545760" cy="5457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t-EE" sz="900" kern="1200"/>
        </a:p>
      </dsp:txBody>
      <dsp:txXfrm>
        <a:off x="2659581" y="2119817"/>
        <a:ext cx="545760" cy="545760"/>
      </dsp:txXfrm>
    </dsp:sp>
    <dsp:sp modelId="{D1E0DE65-A067-41C1-91BD-025F3786CCAC}">
      <dsp:nvSpPr>
        <dsp:cNvPr id="0" name=""/>
        <dsp:cNvSpPr/>
      </dsp:nvSpPr>
      <dsp:spPr>
        <a:xfrm>
          <a:off x="3281747" y="1922214"/>
          <a:ext cx="940965" cy="94096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rPr>
            <a:t>Целевая группа</a:t>
          </a:r>
          <a:endParaRPr lang="et-EE" sz="1200" b="1" kern="1200" dirty="0">
            <a:solidFill>
              <a:schemeClr val="tx1"/>
            </a:solidFill>
          </a:endParaRPr>
        </a:p>
      </dsp:txBody>
      <dsp:txXfrm>
        <a:off x="3281747" y="1922214"/>
        <a:ext cx="940965" cy="940965"/>
      </dsp:txXfrm>
    </dsp:sp>
    <dsp:sp modelId="{4B6BB7B4-FECB-42A8-BDFE-5AE2B02E172B}">
      <dsp:nvSpPr>
        <dsp:cNvPr id="0" name=""/>
        <dsp:cNvSpPr/>
      </dsp:nvSpPr>
      <dsp:spPr>
        <a:xfrm>
          <a:off x="4299119" y="2119817"/>
          <a:ext cx="545760" cy="5457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t-EE" sz="900" kern="1200"/>
        </a:p>
      </dsp:txBody>
      <dsp:txXfrm>
        <a:off x="4299119" y="2119817"/>
        <a:ext cx="545760" cy="545760"/>
      </dsp:txXfrm>
    </dsp:sp>
    <dsp:sp modelId="{5698802A-2F54-42F8-821C-E8C45935F067}">
      <dsp:nvSpPr>
        <dsp:cNvPr id="0" name=""/>
        <dsp:cNvSpPr/>
      </dsp:nvSpPr>
      <dsp:spPr>
        <a:xfrm>
          <a:off x="4921286" y="1922214"/>
          <a:ext cx="940965" cy="94096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rPr>
            <a:t>Уровень </a:t>
          </a:r>
          <a:r>
            <a:rPr lang="ru-RU" sz="1200" b="1" kern="1200" dirty="0" err="1">
              <a:solidFill>
                <a:schemeClr val="tx1"/>
              </a:solidFill>
            </a:rPr>
            <a:t>вовле-ченности</a:t>
          </a:r>
          <a:endParaRPr lang="et-EE" sz="1200" b="1" kern="1200" dirty="0">
            <a:solidFill>
              <a:schemeClr val="tx1"/>
            </a:solidFill>
          </a:endParaRPr>
        </a:p>
      </dsp:txBody>
      <dsp:txXfrm>
        <a:off x="4921286" y="1922214"/>
        <a:ext cx="940965" cy="940965"/>
      </dsp:txXfrm>
    </dsp:sp>
    <dsp:sp modelId="{21CBA2C7-73F4-45EA-9869-C68D4255C9BF}">
      <dsp:nvSpPr>
        <dsp:cNvPr id="0" name=""/>
        <dsp:cNvSpPr/>
      </dsp:nvSpPr>
      <dsp:spPr>
        <a:xfrm>
          <a:off x="5938658" y="2119817"/>
          <a:ext cx="545760" cy="5457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t-EE" sz="900" kern="1200"/>
        </a:p>
      </dsp:txBody>
      <dsp:txXfrm>
        <a:off x="5938658" y="2119817"/>
        <a:ext cx="545760" cy="545760"/>
      </dsp:txXfrm>
    </dsp:sp>
    <dsp:sp modelId="{F1C05A98-E62C-4828-85F9-80BCD6CC9264}">
      <dsp:nvSpPr>
        <dsp:cNvPr id="0" name=""/>
        <dsp:cNvSpPr/>
      </dsp:nvSpPr>
      <dsp:spPr>
        <a:xfrm>
          <a:off x="6560825" y="1922214"/>
          <a:ext cx="940965" cy="940965"/>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kern="1200" dirty="0" err="1">
              <a:solidFill>
                <a:schemeClr val="tx1"/>
              </a:solidFill>
            </a:rPr>
            <a:t>Инстру</a:t>
          </a:r>
          <a:r>
            <a:rPr lang="ru-RU" sz="1200" b="1" kern="1200" dirty="0">
              <a:solidFill>
                <a:schemeClr val="tx1"/>
              </a:solidFill>
            </a:rPr>
            <a:t>-мент</a:t>
          </a:r>
          <a:endParaRPr lang="et-EE" sz="1200" b="1" kern="1200" dirty="0">
            <a:solidFill>
              <a:schemeClr val="tx1"/>
            </a:solidFill>
          </a:endParaRPr>
        </a:p>
      </dsp:txBody>
      <dsp:txXfrm>
        <a:off x="6560825" y="1922214"/>
        <a:ext cx="940965" cy="940965"/>
      </dsp:txXfrm>
    </dsp:sp>
    <dsp:sp modelId="{0854D0DC-329A-4909-B08D-27BACDA89AC7}">
      <dsp:nvSpPr>
        <dsp:cNvPr id="0" name=""/>
        <dsp:cNvSpPr/>
      </dsp:nvSpPr>
      <dsp:spPr>
        <a:xfrm>
          <a:off x="7578197" y="2119817"/>
          <a:ext cx="545760" cy="5457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a:off x="7578197" y="2119817"/>
        <a:ext cx="545760" cy="545760"/>
      </dsp:txXfrm>
    </dsp:sp>
    <dsp:sp modelId="{2DB87408-A744-47B0-BAC4-1F79B01A5FDB}">
      <dsp:nvSpPr>
        <dsp:cNvPr id="0" name=""/>
        <dsp:cNvSpPr/>
      </dsp:nvSpPr>
      <dsp:spPr>
        <a:xfrm>
          <a:off x="8200364" y="1922214"/>
          <a:ext cx="940965" cy="940965"/>
        </a:xfrm>
        <a:prstGeom prst="ellipse">
          <a:avLst/>
        </a:prstGeom>
        <a:solidFill>
          <a:srgbClr val="E13F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ts val="0"/>
            </a:spcAft>
            <a:buNone/>
          </a:pPr>
          <a:r>
            <a:rPr lang="ru-RU" sz="1200" b="1" kern="1200" dirty="0">
              <a:solidFill>
                <a:schemeClr val="tx1"/>
              </a:solidFill>
            </a:rPr>
            <a:t>Выход/</a:t>
          </a:r>
        </a:p>
        <a:p>
          <a:pPr marL="0" lvl="0" indent="0" algn="ctr" defTabSz="533400">
            <a:lnSpc>
              <a:spcPct val="90000"/>
            </a:lnSpc>
            <a:spcBef>
              <a:spcPct val="0"/>
            </a:spcBef>
            <a:spcAft>
              <a:spcPts val="0"/>
            </a:spcAft>
            <a:buNone/>
          </a:pPr>
          <a:r>
            <a:rPr lang="ru-RU" sz="1200" b="1" kern="1200" dirty="0">
              <a:solidFill>
                <a:schemeClr val="tx1"/>
              </a:solidFill>
            </a:rPr>
            <a:t>результат</a:t>
          </a:r>
          <a:endParaRPr lang="et-EE" sz="1200" b="1" kern="1200" dirty="0">
            <a:solidFill>
              <a:schemeClr val="tx1"/>
            </a:solidFill>
          </a:endParaRPr>
        </a:p>
      </dsp:txBody>
      <dsp:txXfrm>
        <a:off x="8200364" y="1922214"/>
        <a:ext cx="940965" cy="940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B1473-0917-462F-91EA-27E915A78F5A}">
      <dsp:nvSpPr>
        <dsp:cNvPr id="0" name=""/>
        <dsp:cNvSpPr/>
      </dsp:nvSpPr>
      <dsp:spPr>
        <a:xfrm>
          <a:off x="6002320" y="2601076"/>
          <a:ext cx="1029485" cy="357342"/>
        </a:xfrm>
        <a:custGeom>
          <a:avLst/>
          <a:gdLst/>
          <a:ahLst/>
          <a:cxnLst/>
          <a:rect l="0" t="0" r="0" b="0"/>
          <a:pathLst>
            <a:path>
              <a:moveTo>
                <a:pt x="0" y="0"/>
              </a:moveTo>
              <a:lnTo>
                <a:pt x="0" y="178671"/>
              </a:lnTo>
              <a:lnTo>
                <a:pt x="1029485" y="178671"/>
              </a:lnTo>
              <a:lnTo>
                <a:pt x="1029485" y="35734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70D88-7172-418C-B8F8-3D8CB08CC3F6}">
      <dsp:nvSpPr>
        <dsp:cNvPr id="0" name=""/>
        <dsp:cNvSpPr/>
      </dsp:nvSpPr>
      <dsp:spPr>
        <a:xfrm>
          <a:off x="4972835" y="2601076"/>
          <a:ext cx="1029485" cy="357342"/>
        </a:xfrm>
        <a:custGeom>
          <a:avLst/>
          <a:gdLst/>
          <a:ahLst/>
          <a:cxnLst/>
          <a:rect l="0" t="0" r="0" b="0"/>
          <a:pathLst>
            <a:path>
              <a:moveTo>
                <a:pt x="1029485" y="0"/>
              </a:moveTo>
              <a:lnTo>
                <a:pt x="1029485" y="178671"/>
              </a:lnTo>
              <a:lnTo>
                <a:pt x="0" y="178671"/>
              </a:lnTo>
              <a:lnTo>
                <a:pt x="0" y="35734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E9A95-FDB9-42FD-BE58-EE0115B7B3E0}">
      <dsp:nvSpPr>
        <dsp:cNvPr id="0" name=""/>
        <dsp:cNvSpPr/>
      </dsp:nvSpPr>
      <dsp:spPr>
        <a:xfrm>
          <a:off x="3943350" y="1392919"/>
          <a:ext cx="2058970" cy="357342"/>
        </a:xfrm>
        <a:custGeom>
          <a:avLst/>
          <a:gdLst/>
          <a:ahLst/>
          <a:cxnLst/>
          <a:rect l="0" t="0" r="0" b="0"/>
          <a:pathLst>
            <a:path>
              <a:moveTo>
                <a:pt x="0" y="0"/>
              </a:moveTo>
              <a:lnTo>
                <a:pt x="0" y="178671"/>
              </a:lnTo>
              <a:lnTo>
                <a:pt x="2058970" y="178671"/>
              </a:lnTo>
              <a:lnTo>
                <a:pt x="2058970" y="3573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0E37B-C007-4C41-9AD0-C39B5E708468}">
      <dsp:nvSpPr>
        <dsp:cNvPr id="0" name=""/>
        <dsp:cNvSpPr/>
      </dsp:nvSpPr>
      <dsp:spPr>
        <a:xfrm>
          <a:off x="1834589" y="2611864"/>
          <a:ext cx="1079275" cy="346553"/>
        </a:xfrm>
        <a:custGeom>
          <a:avLst/>
          <a:gdLst/>
          <a:ahLst/>
          <a:cxnLst/>
          <a:rect l="0" t="0" r="0" b="0"/>
          <a:pathLst>
            <a:path>
              <a:moveTo>
                <a:pt x="0" y="0"/>
              </a:moveTo>
              <a:lnTo>
                <a:pt x="0" y="167882"/>
              </a:lnTo>
              <a:lnTo>
                <a:pt x="1079275" y="167882"/>
              </a:lnTo>
              <a:lnTo>
                <a:pt x="1079275" y="3465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0D64A-DF5F-4FF8-8B0B-92E275CDA28C}">
      <dsp:nvSpPr>
        <dsp:cNvPr id="0" name=""/>
        <dsp:cNvSpPr/>
      </dsp:nvSpPr>
      <dsp:spPr>
        <a:xfrm>
          <a:off x="854893" y="2611864"/>
          <a:ext cx="979695" cy="346553"/>
        </a:xfrm>
        <a:custGeom>
          <a:avLst/>
          <a:gdLst/>
          <a:ahLst/>
          <a:cxnLst/>
          <a:rect l="0" t="0" r="0" b="0"/>
          <a:pathLst>
            <a:path>
              <a:moveTo>
                <a:pt x="979695" y="0"/>
              </a:moveTo>
              <a:lnTo>
                <a:pt x="979695" y="167882"/>
              </a:lnTo>
              <a:lnTo>
                <a:pt x="0" y="167882"/>
              </a:lnTo>
              <a:lnTo>
                <a:pt x="0" y="3465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74E6E-DCC8-4554-99B1-E708B6E9FE8C}">
      <dsp:nvSpPr>
        <dsp:cNvPr id="0" name=""/>
        <dsp:cNvSpPr/>
      </dsp:nvSpPr>
      <dsp:spPr>
        <a:xfrm>
          <a:off x="1834589" y="1392919"/>
          <a:ext cx="2108760" cy="368130"/>
        </a:xfrm>
        <a:custGeom>
          <a:avLst/>
          <a:gdLst/>
          <a:ahLst/>
          <a:cxnLst/>
          <a:rect l="0" t="0" r="0" b="0"/>
          <a:pathLst>
            <a:path>
              <a:moveTo>
                <a:pt x="2108760" y="0"/>
              </a:moveTo>
              <a:lnTo>
                <a:pt x="2108760" y="189459"/>
              </a:lnTo>
              <a:lnTo>
                <a:pt x="0" y="189459"/>
              </a:lnTo>
              <a:lnTo>
                <a:pt x="0" y="3681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4E2D3-BDA3-4AF6-9AB1-1E517EBEA5A2}">
      <dsp:nvSpPr>
        <dsp:cNvPr id="0" name=""/>
        <dsp:cNvSpPr/>
      </dsp:nvSpPr>
      <dsp:spPr>
        <a:xfrm>
          <a:off x="3092535" y="542105"/>
          <a:ext cx="1701628" cy="85081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Типы данных</a:t>
          </a:r>
          <a:endParaRPr lang="et-EE" sz="1800" kern="1200" dirty="0"/>
        </a:p>
      </dsp:txBody>
      <dsp:txXfrm>
        <a:off x="3092535" y="542105"/>
        <a:ext cx="1701628" cy="850814"/>
      </dsp:txXfrm>
    </dsp:sp>
    <dsp:sp modelId="{C7EBED0B-DBF2-4442-B745-92A6E869B656}">
      <dsp:nvSpPr>
        <dsp:cNvPr id="0" name=""/>
        <dsp:cNvSpPr/>
      </dsp:nvSpPr>
      <dsp:spPr>
        <a:xfrm>
          <a:off x="983775" y="1761050"/>
          <a:ext cx="1701628" cy="85081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Качественные </a:t>
          </a:r>
          <a:endParaRPr lang="et-EE" sz="1800" kern="1200" dirty="0"/>
        </a:p>
      </dsp:txBody>
      <dsp:txXfrm>
        <a:off x="983775" y="1761050"/>
        <a:ext cx="1701628" cy="850814"/>
      </dsp:txXfrm>
    </dsp:sp>
    <dsp:sp modelId="{E4D1ADA4-CDCC-4887-9EF6-5F45F14451C1}">
      <dsp:nvSpPr>
        <dsp:cNvPr id="0" name=""/>
        <dsp:cNvSpPr/>
      </dsp:nvSpPr>
      <dsp:spPr>
        <a:xfrm>
          <a:off x="4079" y="2958418"/>
          <a:ext cx="1701628" cy="85081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Номинальные</a:t>
          </a:r>
          <a:endParaRPr lang="et-EE" sz="1800" kern="1200" dirty="0"/>
        </a:p>
      </dsp:txBody>
      <dsp:txXfrm>
        <a:off x="4079" y="2958418"/>
        <a:ext cx="1701628" cy="850814"/>
      </dsp:txXfrm>
    </dsp:sp>
    <dsp:sp modelId="{AE803732-16B7-4DAC-8EC8-C9CFDC64B64D}">
      <dsp:nvSpPr>
        <dsp:cNvPr id="0" name=""/>
        <dsp:cNvSpPr/>
      </dsp:nvSpPr>
      <dsp:spPr>
        <a:xfrm>
          <a:off x="2063050" y="2958418"/>
          <a:ext cx="1701628" cy="85081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Порядковые</a:t>
          </a:r>
          <a:endParaRPr lang="et-EE" sz="1800" kern="1200" dirty="0"/>
        </a:p>
      </dsp:txBody>
      <dsp:txXfrm>
        <a:off x="2063050" y="2958418"/>
        <a:ext cx="1701628" cy="850814"/>
      </dsp:txXfrm>
    </dsp:sp>
    <dsp:sp modelId="{98E7B92D-1307-4DB4-84E3-06889B6BD197}">
      <dsp:nvSpPr>
        <dsp:cNvPr id="0" name=""/>
        <dsp:cNvSpPr/>
      </dsp:nvSpPr>
      <dsp:spPr>
        <a:xfrm>
          <a:off x="5151506" y="1750261"/>
          <a:ext cx="1701628" cy="85081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Количественные </a:t>
          </a:r>
          <a:endParaRPr lang="et-EE" sz="1800" kern="1200" dirty="0"/>
        </a:p>
      </dsp:txBody>
      <dsp:txXfrm>
        <a:off x="5151506" y="1750261"/>
        <a:ext cx="1701628" cy="850814"/>
      </dsp:txXfrm>
    </dsp:sp>
    <dsp:sp modelId="{CA5139EE-71FE-495C-A26D-9DFEF62BDC89}">
      <dsp:nvSpPr>
        <dsp:cNvPr id="0" name=""/>
        <dsp:cNvSpPr/>
      </dsp:nvSpPr>
      <dsp:spPr>
        <a:xfrm>
          <a:off x="4122021" y="2958418"/>
          <a:ext cx="1701628" cy="85081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Дискретные</a:t>
          </a:r>
          <a:endParaRPr lang="et-EE" sz="1800" kern="1200" dirty="0"/>
        </a:p>
      </dsp:txBody>
      <dsp:txXfrm>
        <a:off x="4122021" y="2958418"/>
        <a:ext cx="1701628" cy="850814"/>
      </dsp:txXfrm>
    </dsp:sp>
    <dsp:sp modelId="{DC6A8BD1-B2DC-457D-B9BD-83EBA6F3D557}">
      <dsp:nvSpPr>
        <dsp:cNvPr id="0" name=""/>
        <dsp:cNvSpPr/>
      </dsp:nvSpPr>
      <dsp:spPr>
        <a:xfrm>
          <a:off x="6180991" y="2958418"/>
          <a:ext cx="1701628" cy="85081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Непрерывные</a:t>
          </a:r>
          <a:endParaRPr lang="et-EE" sz="1800" kern="1200" dirty="0"/>
        </a:p>
      </dsp:txBody>
      <dsp:txXfrm>
        <a:off x="6180991" y="2958418"/>
        <a:ext cx="1701628" cy="8508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EE3EF-EE2E-429A-80AC-2B10021CB963}">
      <dsp:nvSpPr>
        <dsp:cNvPr id="0" name=""/>
        <dsp:cNvSpPr/>
      </dsp:nvSpPr>
      <dsp:spPr>
        <a:xfrm>
          <a:off x="896" y="10372"/>
          <a:ext cx="1748338" cy="6993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marL="0" lvl="0" indent="0" algn="ctr" defTabSz="1600200">
            <a:lnSpc>
              <a:spcPct val="90000"/>
            </a:lnSpc>
            <a:spcBef>
              <a:spcPct val="0"/>
            </a:spcBef>
            <a:spcAft>
              <a:spcPct val="35000"/>
            </a:spcAft>
            <a:buNone/>
          </a:pPr>
          <a:r>
            <a:rPr lang="et-EE" sz="3600" kern="1200" dirty="0"/>
            <a:t>1</a:t>
          </a:r>
          <a:endParaRPr lang="en-US" sz="3600" kern="1200" dirty="0"/>
        </a:p>
      </dsp:txBody>
      <dsp:txXfrm>
        <a:off x="896" y="10372"/>
        <a:ext cx="1748338" cy="699335"/>
      </dsp:txXfrm>
    </dsp:sp>
    <dsp:sp modelId="{F56B8E8E-FB7E-41EA-B408-1B02C25CFBA0}">
      <dsp:nvSpPr>
        <dsp:cNvPr id="0" name=""/>
        <dsp:cNvSpPr/>
      </dsp:nvSpPr>
      <dsp:spPr>
        <a:xfrm>
          <a:off x="1399567" y="10372"/>
          <a:ext cx="1748338" cy="6993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t-EE" sz="3600" kern="1200" dirty="0"/>
            <a:t>2</a:t>
          </a:r>
          <a:endParaRPr lang="en-US" sz="3600" kern="1200" dirty="0"/>
        </a:p>
      </dsp:txBody>
      <dsp:txXfrm>
        <a:off x="1399567" y="10372"/>
        <a:ext cx="1748338" cy="699335"/>
      </dsp:txXfrm>
    </dsp:sp>
    <dsp:sp modelId="{DE9FC9AC-C44C-4332-AB59-FA1328CD8664}">
      <dsp:nvSpPr>
        <dsp:cNvPr id="0" name=""/>
        <dsp:cNvSpPr/>
      </dsp:nvSpPr>
      <dsp:spPr>
        <a:xfrm>
          <a:off x="2798238" y="10372"/>
          <a:ext cx="1748338" cy="6993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t-EE" sz="3600" kern="1200" dirty="0"/>
            <a:t>3</a:t>
          </a:r>
          <a:endParaRPr lang="en-US" sz="3600" kern="1200" dirty="0"/>
        </a:p>
      </dsp:txBody>
      <dsp:txXfrm>
        <a:off x="2798238" y="10372"/>
        <a:ext cx="1748338" cy="699335"/>
      </dsp:txXfrm>
    </dsp:sp>
    <dsp:sp modelId="{376EF0A2-80FD-486F-BC35-2D19C75B2107}">
      <dsp:nvSpPr>
        <dsp:cNvPr id="0" name=""/>
        <dsp:cNvSpPr/>
      </dsp:nvSpPr>
      <dsp:spPr>
        <a:xfrm>
          <a:off x="4196909" y="10372"/>
          <a:ext cx="1748338" cy="6993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t-EE" sz="3600" kern="1200" dirty="0"/>
            <a:t>4</a:t>
          </a:r>
          <a:endParaRPr lang="en-US" sz="3600" kern="1200" dirty="0"/>
        </a:p>
      </dsp:txBody>
      <dsp:txXfrm>
        <a:off x="4196909" y="10372"/>
        <a:ext cx="1748338" cy="699335"/>
      </dsp:txXfrm>
    </dsp:sp>
    <dsp:sp modelId="{E14FE568-69E1-44BA-BC75-7B52074BA052}">
      <dsp:nvSpPr>
        <dsp:cNvPr id="0" name=""/>
        <dsp:cNvSpPr/>
      </dsp:nvSpPr>
      <dsp:spPr>
        <a:xfrm>
          <a:off x="5595580" y="10372"/>
          <a:ext cx="1748338" cy="6993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t-EE" sz="3600" kern="1200" dirty="0"/>
            <a:t>5</a:t>
          </a:r>
          <a:endParaRPr lang="en-US" sz="3600" kern="1200" dirty="0"/>
        </a:p>
      </dsp:txBody>
      <dsp:txXfrm>
        <a:off x="5595580" y="10372"/>
        <a:ext cx="1748338" cy="6993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1A811-6F4C-4B19-88BA-781C32435879}">
      <dsp:nvSpPr>
        <dsp:cNvPr id="0" name=""/>
        <dsp:cNvSpPr/>
      </dsp:nvSpPr>
      <dsp:spPr>
        <a:xfrm>
          <a:off x="660668" y="221152"/>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Хорошо </a:t>
          </a:r>
          <a:endParaRPr lang="en-US" sz="3300" kern="1200" dirty="0"/>
        </a:p>
      </dsp:txBody>
      <dsp:txXfrm>
        <a:off x="660668" y="221152"/>
        <a:ext cx="2327706" cy="727408"/>
      </dsp:txXfrm>
    </dsp:sp>
    <dsp:sp modelId="{0C2DDCCB-1EF3-422A-B4A0-DAB5AED6A7A5}">
      <dsp:nvSpPr>
        <dsp:cNvPr id="0" name=""/>
        <dsp:cNvSpPr/>
      </dsp:nvSpPr>
      <dsp:spPr>
        <a:xfrm>
          <a:off x="563680" y="116082"/>
          <a:ext cx="509185" cy="7637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50748-19B0-480D-AE80-5560752C5FD7}">
      <dsp:nvSpPr>
        <dsp:cNvPr id="0" name=""/>
        <dsp:cNvSpPr/>
      </dsp:nvSpPr>
      <dsp:spPr>
        <a:xfrm>
          <a:off x="660668" y="1136878"/>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Плохо </a:t>
          </a:r>
          <a:endParaRPr lang="en-US" sz="3300" kern="1200" dirty="0"/>
        </a:p>
      </dsp:txBody>
      <dsp:txXfrm>
        <a:off x="660668" y="1136878"/>
        <a:ext cx="2327706" cy="727408"/>
      </dsp:txXfrm>
    </dsp:sp>
    <dsp:sp modelId="{DED7148A-498F-457A-A5CA-5E21ED7385BD}">
      <dsp:nvSpPr>
        <dsp:cNvPr id="0" name=""/>
        <dsp:cNvSpPr/>
      </dsp:nvSpPr>
      <dsp:spPr>
        <a:xfrm>
          <a:off x="563680" y="1031808"/>
          <a:ext cx="509185" cy="7637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BD558-8B90-42F7-90E6-AF7872A654B2}">
      <dsp:nvSpPr>
        <dsp:cNvPr id="0" name=""/>
        <dsp:cNvSpPr/>
      </dsp:nvSpPr>
      <dsp:spPr>
        <a:xfrm>
          <a:off x="660668" y="2052605"/>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Не знаю </a:t>
          </a:r>
          <a:endParaRPr lang="en-US" sz="3300" kern="1200" dirty="0"/>
        </a:p>
      </dsp:txBody>
      <dsp:txXfrm>
        <a:off x="660668" y="2052605"/>
        <a:ext cx="2327706" cy="727408"/>
      </dsp:txXfrm>
    </dsp:sp>
    <dsp:sp modelId="{7DBFE401-4815-4CBE-9E98-97E6ED0EBB6F}">
      <dsp:nvSpPr>
        <dsp:cNvPr id="0" name=""/>
        <dsp:cNvSpPr/>
      </dsp:nvSpPr>
      <dsp:spPr>
        <a:xfrm>
          <a:off x="563680" y="1947535"/>
          <a:ext cx="509185" cy="7637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1A811-6F4C-4B19-88BA-781C32435879}">
      <dsp:nvSpPr>
        <dsp:cNvPr id="0" name=""/>
        <dsp:cNvSpPr/>
      </dsp:nvSpPr>
      <dsp:spPr>
        <a:xfrm>
          <a:off x="660668" y="221152"/>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Хорошо </a:t>
          </a:r>
          <a:endParaRPr lang="en-US" sz="3300" kern="1200" dirty="0"/>
        </a:p>
      </dsp:txBody>
      <dsp:txXfrm>
        <a:off x="660668" y="221152"/>
        <a:ext cx="2327706" cy="727408"/>
      </dsp:txXfrm>
    </dsp:sp>
    <dsp:sp modelId="{0C2DDCCB-1EF3-422A-B4A0-DAB5AED6A7A5}">
      <dsp:nvSpPr>
        <dsp:cNvPr id="0" name=""/>
        <dsp:cNvSpPr/>
      </dsp:nvSpPr>
      <dsp:spPr>
        <a:xfrm>
          <a:off x="563680" y="116082"/>
          <a:ext cx="509185" cy="7637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50748-19B0-480D-AE80-5560752C5FD7}">
      <dsp:nvSpPr>
        <dsp:cNvPr id="0" name=""/>
        <dsp:cNvSpPr/>
      </dsp:nvSpPr>
      <dsp:spPr>
        <a:xfrm>
          <a:off x="660668" y="1136878"/>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Не знаю </a:t>
          </a:r>
          <a:endParaRPr lang="en-US" sz="3300" kern="1200" dirty="0"/>
        </a:p>
      </dsp:txBody>
      <dsp:txXfrm>
        <a:off x="660668" y="1136878"/>
        <a:ext cx="2327706" cy="727408"/>
      </dsp:txXfrm>
    </dsp:sp>
    <dsp:sp modelId="{DED7148A-498F-457A-A5CA-5E21ED7385BD}">
      <dsp:nvSpPr>
        <dsp:cNvPr id="0" name=""/>
        <dsp:cNvSpPr/>
      </dsp:nvSpPr>
      <dsp:spPr>
        <a:xfrm>
          <a:off x="563680" y="1031808"/>
          <a:ext cx="509185" cy="7637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BD558-8B90-42F7-90E6-AF7872A654B2}">
      <dsp:nvSpPr>
        <dsp:cNvPr id="0" name=""/>
        <dsp:cNvSpPr/>
      </dsp:nvSpPr>
      <dsp:spPr>
        <a:xfrm>
          <a:off x="660668" y="2052605"/>
          <a:ext cx="2327706" cy="727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698"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Плохо </a:t>
          </a:r>
          <a:endParaRPr lang="en-US" sz="3300" kern="1200" dirty="0"/>
        </a:p>
      </dsp:txBody>
      <dsp:txXfrm>
        <a:off x="660668" y="2052605"/>
        <a:ext cx="2327706" cy="727408"/>
      </dsp:txXfrm>
    </dsp:sp>
    <dsp:sp modelId="{7DBFE401-4815-4CBE-9E98-97E6ED0EBB6F}">
      <dsp:nvSpPr>
        <dsp:cNvPr id="0" name=""/>
        <dsp:cNvSpPr/>
      </dsp:nvSpPr>
      <dsp:spPr>
        <a:xfrm>
          <a:off x="563680" y="1947535"/>
          <a:ext cx="509185" cy="7637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D3A3-8196-42D3-AAF3-2D0793693503}">
      <dsp:nvSpPr>
        <dsp:cNvPr id="0" name=""/>
        <dsp:cNvSpPr/>
      </dsp:nvSpPr>
      <dsp:spPr>
        <a:xfrm>
          <a:off x="2943448" y="1529"/>
          <a:ext cx="2342703" cy="1171351"/>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Вовлечение</a:t>
          </a:r>
          <a:endParaRPr lang="et-EE" sz="1800" b="1" kern="1200" dirty="0">
            <a:solidFill>
              <a:schemeClr val="tx1"/>
            </a:solidFill>
          </a:endParaRPr>
        </a:p>
      </dsp:txBody>
      <dsp:txXfrm>
        <a:off x="2977756" y="35837"/>
        <a:ext cx="2274087" cy="1102735"/>
      </dsp:txXfrm>
    </dsp:sp>
    <dsp:sp modelId="{E7387689-D816-4794-B8B9-EBC0358B37E7}">
      <dsp:nvSpPr>
        <dsp:cNvPr id="0" name=""/>
        <dsp:cNvSpPr/>
      </dsp:nvSpPr>
      <dsp:spPr>
        <a:xfrm rot="3600000">
          <a:off x="4471375" y="2057994"/>
          <a:ext cx="1221869" cy="409973"/>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t-EE" sz="1500" kern="1200"/>
        </a:p>
      </dsp:txBody>
      <dsp:txXfrm>
        <a:off x="4594367" y="2139989"/>
        <a:ext cx="975885" cy="245983"/>
      </dsp:txXfrm>
    </dsp:sp>
    <dsp:sp modelId="{D1AF470C-38AE-46CB-B963-3339EB256841}">
      <dsp:nvSpPr>
        <dsp:cNvPr id="0" name=""/>
        <dsp:cNvSpPr/>
      </dsp:nvSpPr>
      <dsp:spPr>
        <a:xfrm>
          <a:off x="4878468" y="3353082"/>
          <a:ext cx="2342703" cy="11713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Управление на основе накопленных знаний</a:t>
          </a:r>
          <a:endParaRPr lang="et-EE" sz="1800" b="1" kern="1200" dirty="0"/>
        </a:p>
      </dsp:txBody>
      <dsp:txXfrm>
        <a:off x="4912776" y="3387390"/>
        <a:ext cx="2274087" cy="1102735"/>
      </dsp:txXfrm>
    </dsp:sp>
    <dsp:sp modelId="{23D3BB3F-A4E8-493D-AC91-3C6C9A44EC51}">
      <dsp:nvSpPr>
        <dsp:cNvPr id="0" name=""/>
        <dsp:cNvSpPr/>
      </dsp:nvSpPr>
      <dsp:spPr>
        <a:xfrm rot="10800000">
          <a:off x="3503865" y="3733771"/>
          <a:ext cx="1221869" cy="409973"/>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t-EE" sz="1500" kern="1200"/>
        </a:p>
      </dsp:txBody>
      <dsp:txXfrm rot="10800000">
        <a:off x="3626857" y="3815766"/>
        <a:ext cx="975885" cy="245983"/>
      </dsp:txXfrm>
    </dsp:sp>
    <dsp:sp modelId="{DF318911-1699-4278-BFAC-27DD0C431633}">
      <dsp:nvSpPr>
        <dsp:cNvPr id="0" name=""/>
        <dsp:cNvSpPr/>
      </dsp:nvSpPr>
      <dsp:spPr>
        <a:xfrm>
          <a:off x="1008428" y="3353082"/>
          <a:ext cx="2342703" cy="117135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Оценка влияния</a:t>
          </a:r>
          <a:endParaRPr lang="et-EE" sz="1800" b="1" kern="1200" dirty="0">
            <a:solidFill>
              <a:schemeClr val="tx1"/>
            </a:solidFill>
          </a:endParaRPr>
        </a:p>
      </dsp:txBody>
      <dsp:txXfrm>
        <a:off x="1042736" y="3387390"/>
        <a:ext cx="2274087" cy="1102735"/>
      </dsp:txXfrm>
    </dsp:sp>
    <dsp:sp modelId="{01049D6A-E2CE-45C5-A8BA-50E7AACC4684}">
      <dsp:nvSpPr>
        <dsp:cNvPr id="0" name=""/>
        <dsp:cNvSpPr/>
      </dsp:nvSpPr>
      <dsp:spPr>
        <a:xfrm rot="18000000">
          <a:off x="2536355" y="2057994"/>
          <a:ext cx="1221869" cy="409973"/>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t-EE" sz="1500" kern="1200"/>
        </a:p>
      </dsp:txBody>
      <dsp:txXfrm>
        <a:off x="2659347" y="2139989"/>
        <a:ext cx="975885" cy="24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5605-4D2A-4791-B0CE-C1543D17EDEB}">
      <dsp:nvSpPr>
        <dsp:cNvPr id="0" name=""/>
        <dsp:cNvSpPr/>
      </dsp:nvSpPr>
      <dsp:spPr>
        <a:xfrm>
          <a:off x="1669" y="2049"/>
          <a:ext cx="9140661" cy="2255703"/>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ts val="0"/>
            </a:spcAft>
            <a:buNone/>
          </a:pPr>
          <a:r>
            <a:rPr lang="ru-RU" sz="3600" b="1" kern="1200" dirty="0">
              <a:latin typeface="Bebas Neue Bold" pitchFamily="34" charset="-70"/>
              <a:cs typeface="Calibri" pitchFamily="34" charset="0"/>
            </a:rPr>
            <a:t>Мерье Вайде </a:t>
          </a:r>
          <a:endParaRPr lang="et-EE" sz="3600" b="1" kern="1200" dirty="0">
            <a:latin typeface="Bebas Neue Bold" pitchFamily="34" charset="-70"/>
            <a:cs typeface="Calibri" pitchFamily="34" charset="0"/>
          </a:endParaRPr>
        </a:p>
        <a:p>
          <a:pPr marL="0" lvl="0" indent="0" algn="ctr" defTabSz="1600200">
            <a:lnSpc>
              <a:spcPct val="100000"/>
            </a:lnSpc>
            <a:spcBef>
              <a:spcPct val="0"/>
            </a:spcBef>
            <a:spcAft>
              <a:spcPts val="0"/>
            </a:spcAft>
            <a:buNone/>
          </a:pPr>
          <a:r>
            <a:rPr lang="ru-RU" sz="2000" b="0" kern="1200" dirty="0">
              <a:latin typeface="Raleway" pitchFamily="34" charset="-70"/>
              <a:cs typeface="Calibri" pitchFamily="34" charset="0"/>
            </a:rPr>
            <a:t>лектор и менеджер проектов </a:t>
          </a:r>
          <a:endParaRPr lang="en-US" sz="2000" b="0" kern="1200" noProof="0" dirty="0">
            <a:latin typeface="Raleway" pitchFamily="34" charset="-70"/>
          </a:endParaRPr>
        </a:p>
      </dsp:txBody>
      <dsp:txXfrm>
        <a:off x="67736" y="68116"/>
        <a:ext cx="9008527" cy="2123569"/>
      </dsp:txXfrm>
    </dsp:sp>
    <dsp:sp modelId="{A791B0F3-0C64-4171-9292-46028182FA72}">
      <dsp:nvSpPr>
        <dsp:cNvPr id="0" name=""/>
        <dsp:cNvSpPr/>
      </dsp:nvSpPr>
      <dsp:spPr>
        <a:xfrm>
          <a:off x="10591" y="2418772"/>
          <a:ext cx="6500501" cy="1515900"/>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dirty="0">
              <a:solidFill>
                <a:schemeClr val="bg1"/>
              </a:solidFill>
              <a:latin typeface="Raleway" pitchFamily="34" charset="-70"/>
            </a:rPr>
            <a:t>Профессиональный опыт </a:t>
          </a:r>
          <a:endParaRPr lang="en-US" sz="2400" b="1" kern="1200" dirty="0">
            <a:solidFill>
              <a:schemeClr val="bg1"/>
            </a:solidFill>
            <a:latin typeface="Raleway" pitchFamily="34" charset="-70"/>
          </a:endParaRPr>
        </a:p>
      </dsp:txBody>
      <dsp:txXfrm>
        <a:off x="54990" y="2463171"/>
        <a:ext cx="6411703" cy="1427102"/>
      </dsp:txXfrm>
    </dsp:sp>
    <dsp:sp modelId="{D8F8E26C-B557-44ED-A559-9FF83A43FB16}">
      <dsp:nvSpPr>
        <dsp:cNvPr id="0" name=""/>
        <dsp:cNvSpPr/>
      </dsp:nvSpPr>
      <dsp:spPr>
        <a:xfrm>
          <a:off x="155375" y="4095692"/>
          <a:ext cx="2284160" cy="2925218"/>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Основные области специализации</a:t>
          </a:r>
          <a:r>
            <a:rPr lang="et-EE" sz="1400" kern="1200" dirty="0">
              <a:solidFill>
                <a:schemeClr val="tx1"/>
              </a:solidFill>
              <a:latin typeface="Raleway" pitchFamily="34" charset="-70"/>
              <a:cs typeface="Calibri" pitchFamily="34" charset="0"/>
            </a:rPr>
            <a:t>:</a:t>
          </a: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анализ данных, программирование, разработка ПО, </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rPr>
            <a:t>MS Office</a:t>
          </a:r>
          <a:endParaRPr lang="en-US" sz="1400" kern="1200" dirty="0">
            <a:solidFill>
              <a:schemeClr val="tx1"/>
            </a:solidFill>
            <a:latin typeface="Raleway" pitchFamily="34" charset="-70"/>
          </a:endParaRPr>
        </a:p>
      </dsp:txBody>
      <dsp:txXfrm>
        <a:off x="222276" y="4162593"/>
        <a:ext cx="2150358" cy="2791416"/>
      </dsp:txXfrm>
    </dsp:sp>
    <dsp:sp modelId="{36DE3DE7-6D3D-4608-8FA9-EB763230A7FC}">
      <dsp:nvSpPr>
        <dsp:cNvPr id="0" name=""/>
        <dsp:cNvSpPr/>
      </dsp:nvSpPr>
      <dsp:spPr>
        <a:xfrm>
          <a:off x="2597812" y="4095692"/>
          <a:ext cx="3768495" cy="3075673"/>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Эстония</a:t>
          </a:r>
          <a:r>
            <a:rPr lang="en-US" sz="1400" kern="1200" dirty="0">
              <a:solidFill>
                <a:schemeClr val="tx1"/>
              </a:solidFill>
              <a:latin typeface="Raleway" pitchFamily="34" charset="-70"/>
              <a:cs typeface="Calibri" pitchFamily="34" charset="0"/>
            </a:rPr>
            <a:t>:</a:t>
          </a:r>
          <a:r>
            <a:rPr lang="et-EE" sz="1400" kern="1200" dirty="0">
              <a:solidFill>
                <a:schemeClr val="tx1"/>
              </a:solidFill>
              <a:latin typeface="Raleway" pitchFamily="34" charset="-70"/>
              <a:cs typeface="Calibri" pitchFamily="34" charset="0"/>
            </a:rPr>
            <a:t> </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cs typeface="Calibri" pitchFamily="34" charset="0"/>
            </a:rPr>
            <a:t>BCS Koolitus (</a:t>
          </a:r>
          <a:r>
            <a:rPr lang="ru-RU" sz="1400" kern="1200" dirty="0">
              <a:solidFill>
                <a:schemeClr val="tx1"/>
              </a:solidFill>
              <a:latin typeface="Raleway" pitchFamily="34" charset="-70"/>
              <a:cs typeface="Calibri" pitchFamily="34" charset="0"/>
            </a:rPr>
            <a:t>частная тренинговая компания</a:t>
          </a:r>
          <a:r>
            <a:rPr lang="et-EE" sz="1400" kern="1200" dirty="0">
              <a:solidFill>
                <a:schemeClr val="tx1"/>
              </a:solidFill>
              <a:latin typeface="Raleway" pitchFamily="34" charset="-70"/>
              <a:cs typeface="Calibri" pitchFamily="34" charset="0"/>
            </a:rPr>
            <a:t>)</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rPr>
            <a:t>Lääne-Viru College (</a:t>
          </a:r>
          <a:r>
            <a:rPr lang="ru-RU" sz="1400" kern="1200" dirty="0">
              <a:solidFill>
                <a:schemeClr val="tx1"/>
              </a:solidFill>
              <a:latin typeface="Raleway" pitchFamily="34" charset="-70"/>
            </a:rPr>
            <a:t>государственный университет прикладных наук</a:t>
          </a:r>
          <a:r>
            <a:rPr lang="et-EE" sz="1400" kern="1200" dirty="0">
              <a:solidFill>
                <a:schemeClr val="tx1"/>
              </a:solidFill>
              <a:latin typeface="Raleway" pitchFamily="34" charset="-70"/>
            </a:rPr>
            <a:t>)</a:t>
          </a:r>
        </a:p>
        <a:p>
          <a:pPr marL="0" lvl="0" indent="0" algn="ctr" defTabSz="622300">
            <a:lnSpc>
              <a:spcPct val="100000"/>
            </a:lnSpc>
            <a:spcBef>
              <a:spcPct val="0"/>
            </a:spcBef>
            <a:spcAft>
              <a:spcPts val="0"/>
            </a:spcAft>
            <a:buNone/>
          </a:pP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Различные проекты с европейскими партнёрами, в основном со странами Северной Европы </a:t>
          </a:r>
          <a:endParaRPr lang="en-US" sz="1400" kern="1200" dirty="0">
            <a:solidFill>
              <a:schemeClr val="tx1"/>
            </a:solidFill>
            <a:latin typeface="Raleway" pitchFamily="34" charset="-70"/>
          </a:endParaRPr>
        </a:p>
      </dsp:txBody>
      <dsp:txXfrm>
        <a:off x="2687895" y="4185775"/>
        <a:ext cx="3588329" cy="2895507"/>
      </dsp:txXfrm>
    </dsp:sp>
    <dsp:sp modelId="{1F0C6D9F-9DA8-414D-88F6-C3DD9B01F7B3}">
      <dsp:nvSpPr>
        <dsp:cNvPr id="0" name=""/>
        <dsp:cNvSpPr/>
      </dsp:nvSpPr>
      <dsp:spPr>
        <a:xfrm>
          <a:off x="6839167" y="2355540"/>
          <a:ext cx="2304832" cy="1604188"/>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noProof="0" dirty="0">
              <a:solidFill>
                <a:schemeClr val="bg1"/>
              </a:solidFill>
              <a:latin typeface="Raleway" pitchFamily="34" charset="-70"/>
            </a:rPr>
            <a:t>Образование </a:t>
          </a:r>
          <a:endParaRPr lang="en-US" sz="2400" b="1" kern="1200" noProof="0" dirty="0">
            <a:solidFill>
              <a:schemeClr val="bg1"/>
            </a:solidFill>
            <a:latin typeface="Raleway" pitchFamily="34" charset="-70"/>
          </a:endParaRPr>
        </a:p>
      </dsp:txBody>
      <dsp:txXfrm>
        <a:off x="6886152" y="2402525"/>
        <a:ext cx="2210862" cy="1510218"/>
      </dsp:txXfrm>
    </dsp:sp>
    <dsp:sp modelId="{B328C831-8F7F-4201-9B08-93711E354AAA}">
      <dsp:nvSpPr>
        <dsp:cNvPr id="0" name=""/>
        <dsp:cNvSpPr/>
      </dsp:nvSpPr>
      <dsp:spPr>
        <a:xfrm>
          <a:off x="6913697" y="4183981"/>
          <a:ext cx="2134588" cy="2907105"/>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Степень магистра в области педагогики, преподаватель информатики, </a:t>
          </a: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Таллиннский технический университет</a:t>
          </a:r>
          <a:r>
            <a:rPr lang="et-EE" sz="1400" kern="1200" dirty="0">
              <a:solidFill>
                <a:schemeClr val="tx1"/>
              </a:solidFill>
              <a:latin typeface="Raleway" pitchFamily="34" charset="-70"/>
            </a:rPr>
            <a:t>, </a:t>
          </a:r>
          <a:r>
            <a:rPr lang="ru-RU" sz="1400" kern="1200" dirty="0">
              <a:solidFill>
                <a:schemeClr val="tx1"/>
              </a:solidFill>
              <a:latin typeface="Raleway" pitchFamily="34" charset="-70"/>
            </a:rPr>
            <a:t>инженер-разработчик </a:t>
          </a: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Эстонский, английский, финский, русский языки </a:t>
          </a:r>
          <a:endParaRPr lang="en-US" sz="1400" kern="1200" dirty="0">
            <a:solidFill>
              <a:schemeClr val="tx1"/>
            </a:solidFill>
            <a:latin typeface="Raleway" pitchFamily="34" charset="-70"/>
          </a:endParaRPr>
        </a:p>
      </dsp:txBody>
      <dsp:txXfrm>
        <a:off x="6976217" y="4246501"/>
        <a:ext cx="2009548" cy="2782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0275F-3025-4ED7-82A9-682D5A960E4A}">
      <dsp:nvSpPr>
        <dsp:cNvPr id="0" name=""/>
        <dsp:cNvSpPr/>
      </dsp:nvSpPr>
      <dsp:spPr>
        <a:xfrm>
          <a:off x="2943448" y="1529"/>
          <a:ext cx="2342703" cy="1171351"/>
        </a:xfrm>
        <a:prstGeom prst="roundRect">
          <a:avLst>
            <a:gd name="adj" fmla="val 10000"/>
          </a:avLst>
        </a:prstGeom>
        <a:solidFill>
          <a:srgbClr val="E13F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Вход</a:t>
          </a:r>
          <a:endParaRPr lang="et-EE" sz="2000" b="1" kern="1200" dirty="0"/>
        </a:p>
      </dsp:txBody>
      <dsp:txXfrm>
        <a:off x="2977756" y="35837"/>
        <a:ext cx="2274087" cy="1102735"/>
      </dsp:txXfrm>
    </dsp:sp>
    <dsp:sp modelId="{E98B1971-F2FA-4E3D-AE78-4C62514CBA69}">
      <dsp:nvSpPr>
        <dsp:cNvPr id="0" name=""/>
        <dsp:cNvSpPr/>
      </dsp:nvSpPr>
      <dsp:spPr>
        <a:xfrm rot="3600000">
          <a:off x="447137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t-EE" sz="1600" kern="1200"/>
        </a:p>
      </dsp:txBody>
      <dsp:txXfrm>
        <a:off x="4594367" y="2139989"/>
        <a:ext cx="975885" cy="245983"/>
      </dsp:txXfrm>
    </dsp:sp>
    <dsp:sp modelId="{16C8E5A4-F077-4D47-A9BF-175DCB083F3C}">
      <dsp:nvSpPr>
        <dsp:cNvPr id="0" name=""/>
        <dsp:cNvSpPr/>
      </dsp:nvSpPr>
      <dsp:spPr>
        <a:xfrm>
          <a:off x="4878468" y="3353082"/>
          <a:ext cx="2342703" cy="1171351"/>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tx1"/>
              </a:solidFill>
            </a:rPr>
            <a:t>Обработка</a:t>
          </a:r>
          <a:endParaRPr lang="et-EE" sz="2000" b="1" kern="1200" dirty="0">
            <a:solidFill>
              <a:schemeClr val="tx1"/>
            </a:solidFill>
          </a:endParaRPr>
        </a:p>
      </dsp:txBody>
      <dsp:txXfrm>
        <a:off x="4912776" y="3387390"/>
        <a:ext cx="2274087" cy="1102735"/>
      </dsp:txXfrm>
    </dsp:sp>
    <dsp:sp modelId="{55830511-C5CF-47C6-9E05-DC3C916DB53D}">
      <dsp:nvSpPr>
        <dsp:cNvPr id="0" name=""/>
        <dsp:cNvSpPr/>
      </dsp:nvSpPr>
      <dsp:spPr>
        <a:xfrm rot="10800000">
          <a:off x="3503865" y="3733771"/>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t-EE" sz="1600" kern="1200"/>
        </a:p>
      </dsp:txBody>
      <dsp:txXfrm rot="10800000">
        <a:off x="3626857" y="3815766"/>
        <a:ext cx="975885" cy="245983"/>
      </dsp:txXfrm>
    </dsp:sp>
    <dsp:sp modelId="{189C0FB9-508B-4A48-BD9B-57F76F37AFBB}">
      <dsp:nvSpPr>
        <dsp:cNvPr id="0" name=""/>
        <dsp:cNvSpPr/>
      </dsp:nvSpPr>
      <dsp:spPr>
        <a:xfrm>
          <a:off x="1008428" y="3353082"/>
          <a:ext cx="2342703" cy="117135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tx1"/>
              </a:solidFill>
            </a:rPr>
            <a:t>Выход</a:t>
          </a:r>
          <a:r>
            <a:rPr lang="et-EE" sz="2000" b="1" kern="1200" dirty="0">
              <a:solidFill>
                <a:schemeClr val="tx1"/>
              </a:solidFill>
            </a:rPr>
            <a:t>/</a:t>
          </a:r>
          <a:r>
            <a:rPr lang="ru-RU" sz="2000" b="1" kern="1200" dirty="0">
              <a:solidFill>
                <a:schemeClr val="tx1"/>
              </a:solidFill>
            </a:rPr>
            <a:t>Результаты</a:t>
          </a:r>
          <a:endParaRPr lang="et-EE" sz="2000" b="1" kern="1200" dirty="0">
            <a:solidFill>
              <a:schemeClr val="tx1"/>
            </a:solidFill>
          </a:endParaRPr>
        </a:p>
      </dsp:txBody>
      <dsp:txXfrm>
        <a:off x="1042736" y="3387390"/>
        <a:ext cx="2274087" cy="1102735"/>
      </dsp:txXfrm>
    </dsp:sp>
    <dsp:sp modelId="{45A23567-1BB0-427D-A34E-6FE4A1CA2746}">
      <dsp:nvSpPr>
        <dsp:cNvPr id="0" name=""/>
        <dsp:cNvSpPr/>
      </dsp:nvSpPr>
      <dsp:spPr>
        <a:xfrm rot="18000000">
          <a:off x="253635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t-EE" sz="1600" kern="1200"/>
        </a:p>
      </dsp:txBody>
      <dsp:txXfrm>
        <a:off x="2659347" y="2139989"/>
        <a:ext cx="975885" cy="245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FE7D-4A39-48B9-89AB-7209978801DA}">
      <dsp:nvSpPr>
        <dsp:cNvPr id="0" name=""/>
        <dsp:cNvSpPr/>
      </dsp:nvSpPr>
      <dsp:spPr>
        <a:xfrm>
          <a:off x="972108" y="0"/>
          <a:ext cx="5256583" cy="5256583"/>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Расширение  возможностей</a:t>
          </a:r>
          <a:endParaRPr lang="et-EE" sz="1400" b="1" kern="1200" dirty="0">
            <a:solidFill>
              <a:schemeClr val="bg1"/>
            </a:solidFill>
          </a:endParaRPr>
        </a:p>
      </dsp:txBody>
      <dsp:txXfrm>
        <a:off x="2614790" y="262829"/>
        <a:ext cx="1971219" cy="525658"/>
      </dsp:txXfrm>
    </dsp:sp>
    <dsp:sp modelId="{1CF09DFD-838C-4FD7-B0AB-E6E1CA35D649}">
      <dsp:nvSpPr>
        <dsp:cNvPr id="0" name=""/>
        <dsp:cNvSpPr/>
      </dsp:nvSpPr>
      <dsp:spPr>
        <a:xfrm>
          <a:off x="1366351" y="788487"/>
          <a:ext cx="4468096" cy="4468096"/>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Сотрудничество и партнерство</a:t>
          </a:r>
          <a:endParaRPr lang="et-EE" sz="1400" b="1" kern="1200" dirty="0">
            <a:solidFill>
              <a:schemeClr val="bg1"/>
            </a:solidFill>
          </a:endParaRPr>
        </a:p>
      </dsp:txBody>
      <dsp:txXfrm>
        <a:off x="2636966" y="1045403"/>
        <a:ext cx="1926866" cy="513831"/>
      </dsp:txXfrm>
    </dsp:sp>
    <dsp:sp modelId="{D64C7D5B-FEB5-424E-8E36-7C4A43F6EC03}">
      <dsp:nvSpPr>
        <dsp:cNvPr id="0" name=""/>
        <dsp:cNvSpPr/>
      </dsp:nvSpPr>
      <dsp:spPr>
        <a:xfrm>
          <a:off x="1760595" y="1576975"/>
          <a:ext cx="3679608" cy="3679608"/>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Участие</a:t>
          </a:r>
          <a:endParaRPr lang="et-EE" sz="1400" b="1" kern="1200" dirty="0">
            <a:solidFill>
              <a:schemeClr val="bg1"/>
            </a:solidFill>
          </a:endParaRPr>
        </a:p>
      </dsp:txBody>
      <dsp:txXfrm>
        <a:off x="2648301" y="1830868"/>
        <a:ext cx="1904197" cy="507786"/>
      </dsp:txXfrm>
    </dsp:sp>
    <dsp:sp modelId="{9172B42E-C72B-4B47-ACA9-34ACD17CE2BC}">
      <dsp:nvSpPr>
        <dsp:cNvPr id="0" name=""/>
        <dsp:cNvSpPr/>
      </dsp:nvSpPr>
      <dsp:spPr>
        <a:xfrm>
          <a:off x="2016210" y="2365462"/>
          <a:ext cx="3312357" cy="2891121"/>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Консультирование </a:t>
          </a:r>
          <a:endParaRPr lang="et-EE" sz="1400" b="1" kern="1200" dirty="0">
            <a:solidFill>
              <a:schemeClr val="bg1"/>
            </a:solidFill>
          </a:endParaRPr>
        </a:p>
      </dsp:txBody>
      <dsp:txXfrm>
        <a:off x="2778052" y="2625663"/>
        <a:ext cx="1788673" cy="520401"/>
      </dsp:txXfrm>
    </dsp:sp>
    <dsp:sp modelId="{7BFD877D-897B-4CC9-9897-2E41B744BC32}">
      <dsp:nvSpPr>
        <dsp:cNvPr id="0" name=""/>
        <dsp:cNvSpPr/>
      </dsp:nvSpPr>
      <dsp:spPr>
        <a:xfrm>
          <a:off x="2448272" y="3153950"/>
          <a:ext cx="2304255" cy="2102633"/>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Информирование </a:t>
          </a:r>
          <a:endParaRPr lang="et-EE" sz="1400" b="1" kern="1200" dirty="0">
            <a:solidFill>
              <a:schemeClr val="bg1"/>
            </a:solidFill>
          </a:endParaRPr>
        </a:p>
      </dsp:txBody>
      <dsp:txXfrm>
        <a:off x="2785722" y="3679608"/>
        <a:ext cx="1629354" cy="1051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067CB-9F65-482E-97C5-7D3162B7ADC7}">
      <dsp:nvSpPr>
        <dsp:cNvPr id="0" name=""/>
        <dsp:cNvSpPr/>
      </dsp:nvSpPr>
      <dsp:spPr>
        <a:xfrm>
          <a:off x="2875292" y="3088195"/>
          <a:ext cx="2652096" cy="26846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b="1" kern="1200" dirty="0"/>
            <a:t>Если граждане могут организоваться и мобилизоваться, и существует определенная информация/данные,  какова роль ОГО</a:t>
          </a:r>
          <a:r>
            <a:rPr lang="en-GB" sz="1500" b="1" kern="1200" dirty="0"/>
            <a:t>?</a:t>
          </a:r>
          <a:endParaRPr lang="et-EE" sz="1500" b="1" kern="1200" dirty="0"/>
        </a:p>
      </dsp:txBody>
      <dsp:txXfrm>
        <a:off x="3263682" y="3481359"/>
        <a:ext cx="1875316" cy="1898362"/>
      </dsp:txXfrm>
    </dsp:sp>
    <dsp:sp modelId="{11ADECBF-E158-4F62-B1E0-719475DAEFC8}">
      <dsp:nvSpPr>
        <dsp:cNvPr id="0" name=""/>
        <dsp:cNvSpPr/>
      </dsp:nvSpPr>
      <dsp:spPr>
        <a:xfrm rot="12900000">
          <a:off x="1070714" y="2606654"/>
          <a:ext cx="2131157" cy="7558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BB39A4-959B-4358-B0B9-9B0A8C0BE05B}">
      <dsp:nvSpPr>
        <dsp:cNvPr id="0" name=""/>
        <dsp:cNvSpPr/>
      </dsp:nvSpPr>
      <dsp:spPr>
        <a:xfrm>
          <a:off x="3676" y="340691"/>
          <a:ext cx="2519491" cy="4065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ru-RU" sz="1300" b="1" kern="1200" dirty="0"/>
            <a:t>Отрасль</a:t>
          </a:r>
          <a:r>
            <a:rPr lang="et-EE" sz="1300" b="1" kern="1200" dirty="0"/>
            <a:t>:</a:t>
          </a:r>
        </a:p>
        <a:p>
          <a:pPr marL="0" lvl="0" indent="0" algn="ctr" defTabSz="577850">
            <a:lnSpc>
              <a:spcPct val="90000"/>
            </a:lnSpc>
            <a:spcBef>
              <a:spcPct val="0"/>
            </a:spcBef>
            <a:spcAft>
              <a:spcPct val="35000"/>
            </a:spcAft>
            <a:buNone/>
          </a:pPr>
          <a:r>
            <a:rPr lang="et-EE" sz="1300" kern="1200" dirty="0">
              <a:cs typeface="Calibri" pitchFamily="34" charset="0"/>
            </a:rPr>
            <a:t>1. </a:t>
          </a:r>
          <a:r>
            <a:rPr lang="ru-RU" sz="1300" kern="1200" dirty="0">
              <a:cs typeface="Calibri" pitchFamily="34" charset="0"/>
            </a:rPr>
            <a:t>Стирание границ между отраслями </a:t>
          </a:r>
        </a:p>
        <a:p>
          <a:pPr marL="0" lvl="0" indent="0" algn="ctr" defTabSz="577850">
            <a:lnSpc>
              <a:spcPct val="90000"/>
            </a:lnSpc>
            <a:spcBef>
              <a:spcPct val="0"/>
            </a:spcBef>
            <a:spcAft>
              <a:spcPct val="35000"/>
            </a:spcAft>
            <a:buNone/>
          </a:pPr>
          <a:r>
            <a:rPr lang="et-EE" sz="1300" kern="1200" dirty="0">
              <a:cs typeface="Calibri" pitchFamily="34" charset="0"/>
            </a:rPr>
            <a:t>2. </a:t>
          </a:r>
          <a:r>
            <a:rPr lang="ru-RU" sz="1300" kern="1200" dirty="0">
              <a:cs typeface="Calibri" pitchFamily="34" charset="0"/>
            </a:rPr>
            <a:t>Сужение общественного пространства и свобод</a:t>
          </a:r>
          <a:endParaRPr lang="en-GB" sz="1300" kern="1200" dirty="0">
            <a:cs typeface="Calibri" pitchFamily="34" charset="0"/>
          </a:endParaRPr>
        </a:p>
        <a:p>
          <a:pPr marL="0" lvl="0" indent="0" algn="ctr" defTabSz="577850">
            <a:lnSpc>
              <a:spcPct val="90000"/>
            </a:lnSpc>
            <a:spcBef>
              <a:spcPct val="0"/>
            </a:spcBef>
            <a:spcAft>
              <a:spcPct val="35000"/>
            </a:spcAft>
            <a:buNone/>
          </a:pPr>
          <a:r>
            <a:rPr lang="et-EE" sz="1300" kern="1200" dirty="0">
              <a:cs typeface="Calibri" pitchFamily="34" charset="0"/>
            </a:rPr>
            <a:t>3. </a:t>
          </a:r>
          <a:r>
            <a:rPr lang="ru-RU" sz="1300" kern="1200" dirty="0">
              <a:cs typeface="Calibri" pitchFamily="34" charset="0"/>
            </a:rPr>
            <a:t>Сотрудничество </a:t>
          </a:r>
          <a:r>
            <a:rPr lang="en-GB" sz="1300" kern="1200" dirty="0">
              <a:cs typeface="Calibri" pitchFamily="34" charset="0"/>
            </a:rPr>
            <a:t>– </a:t>
          </a:r>
          <a:r>
            <a:rPr lang="ru-RU" sz="1300" kern="1200" dirty="0">
              <a:cs typeface="Calibri" pitchFamily="34" charset="0"/>
            </a:rPr>
            <a:t>сети, коалиции, кампании</a:t>
          </a:r>
          <a:endParaRPr lang="en-GB" sz="1300" kern="1200" dirty="0">
            <a:cs typeface="Calibri" pitchFamily="34" charset="0"/>
          </a:endParaRPr>
        </a:p>
        <a:p>
          <a:pPr marL="0" lvl="0" indent="0" algn="ctr" defTabSz="577850">
            <a:lnSpc>
              <a:spcPct val="90000"/>
            </a:lnSpc>
            <a:spcBef>
              <a:spcPct val="0"/>
            </a:spcBef>
            <a:spcAft>
              <a:spcPct val="35000"/>
            </a:spcAft>
            <a:buNone/>
          </a:pPr>
          <a:r>
            <a:rPr lang="et-EE" sz="1300" kern="1200" dirty="0">
              <a:cs typeface="Calibri" pitchFamily="34" charset="0"/>
            </a:rPr>
            <a:t>4. </a:t>
          </a:r>
          <a:r>
            <a:rPr lang="ru-RU" sz="1300" kern="1200" dirty="0">
              <a:cs typeface="Calibri" pitchFamily="34" charset="0"/>
            </a:rPr>
            <a:t>Законность, прозрачность и подотчетность</a:t>
          </a:r>
          <a:r>
            <a:rPr lang="et-EE" sz="1300" kern="1200" dirty="0">
              <a:cs typeface="Calibri" pitchFamily="34" charset="0"/>
            </a:rPr>
            <a:t> (LTA)</a:t>
          </a:r>
        </a:p>
        <a:p>
          <a:pPr marL="0" lvl="0" indent="0" algn="ctr" defTabSz="577850">
            <a:lnSpc>
              <a:spcPct val="90000"/>
            </a:lnSpc>
            <a:spcBef>
              <a:spcPct val="0"/>
            </a:spcBef>
            <a:spcAft>
              <a:spcPct val="35000"/>
            </a:spcAft>
            <a:buNone/>
          </a:pPr>
          <a:r>
            <a:rPr lang="et-EE" sz="1300" kern="1200" dirty="0">
              <a:cs typeface="Calibri" pitchFamily="34" charset="0"/>
            </a:rPr>
            <a:t>5. </a:t>
          </a:r>
          <a:r>
            <a:rPr lang="ru-RU" sz="1300" kern="1200" dirty="0">
              <a:cs typeface="Calibri" pitchFamily="34" charset="0"/>
            </a:rPr>
            <a:t>Профессионализм</a:t>
          </a:r>
          <a:endParaRPr lang="et-EE" sz="1300" kern="1200" dirty="0">
            <a:cs typeface="Calibri" pitchFamily="34" charset="0"/>
          </a:endParaRPr>
        </a:p>
        <a:p>
          <a:pPr marL="0" lvl="0" indent="0" algn="ctr" defTabSz="577850">
            <a:lnSpc>
              <a:spcPct val="90000"/>
            </a:lnSpc>
            <a:spcBef>
              <a:spcPct val="0"/>
            </a:spcBef>
            <a:spcAft>
              <a:spcPct val="35000"/>
            </a:spcAft>
            <a:buNone/>
          </a:pPr>
          <a:r>
            <a:rPr lang="et-EE" sz="1300" kern="1200" dirty="0">
              <a:cs typeface="Calibri" pitchFamily="34" charset="0"/>
            </a:rPr>
            <a:t>6. </a:t>
          </a:r>
          <a:r>
            <a:rPr lang="ru-RU" sz="1300" kern="1200" dirty="0">
              <a:cs typeface="Calibri" pitchFamily="34" charset="0"/>
            </a:rPr>
            <a:t>Оценка влияния</a:t>
          </a:r>
          <a:endParaRPr lang="et-EE" sz="1300" kern="1200" dirty="0">
            <a:cs typeface="Calibri" pitchFamily="34" charset="0"/>
          </a:endParaRPr>
        </a:p>
        <a:p>
          <a:pPr marL="0" lvl="0" indent="0" algn="ctr" defTabSz="577850">
            <a:lnSpc>
              <a:spcPct val="90000"/>
            </a:lnSpc>
            <a:spcBef>
              <a:spcPct val="0"/>
            </a:spcBef>
            <a:spcAft>
              <a:spcPct val="35000"/>
            </a:spcAft>
            <a:buNone/>
          </a:pPr>
          <a:r>
            <a:rPr lang="et-EE" sz="1300" kern="1200" dirty="0">
              <a:cs typeface="Calibri" pitchFamily="34" charset="0"/>
            </a:rPr>
            <a:t>7. </a:t>
          </a:r>
          <a:r>
            <a:rPr lang="ru-RU" sz="1300" kern="1200" dirty="0">
              <a:cs typeface="Calibri" pitchFamily="34" charset="0"/>
            </a:rPr>
            <a:t>От конфронтации к </a:t>
          </a:r>
          <a:r>
            <a:rPr lang="ru-RU" sz="1300" kern="1200" dirty="0" err="1">
              <a:cs typeface="Calibri" pitchFamily="34" charset="0"/>
            </a:rPr>
            <a:t>коллаборации</a:t>
          </a:r>
          <a:endParaRPr lang="et-EE" sz="1300" kern="1200" dirty="0"/>
        </a:p>
      </dsp:txBody>
      <dsp:txXfrm>
        <a:off x="77469" y="414484"/>
        <a:ext cx="2371905" cy="3917805"/>
      </dsp:txXfrm>
    </dsp:sp>
    <dsp:sp modelId="{F8A2B4C6-0C12-45F7-BF14-637AF72F3BD5}">
      <dsp:nvSpPr>
        <dsp:cNvPr id="0" name=""/>
        <dsp:cNvSpPr/>
      </dsp:nvSpPr>
      <dsp:spPr>
        <a:xfrm rot="19490388">
          <a:off x="5196833" y="2601147"/>
          <a:ext cx="2130269" cy="7558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CF43A6-134D-4C84-98EA-34C92C62B779}">
      <dsp:nvSpPr>
        <dsp:cNvPr id="0" name=""/>
        <dsp:cNvSpPr/>
      </dsp:nvSpPr>
      <dsp:spPr>
        <a:xfrm>
          <a:off x="5873017" y="401270"/>
          <a:ext cx="2519491" cy="3928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ru-RU" sz="1200" b="1" kern="1200" dirty="0"/>
            <a:t>Технологии</a:t>
          </a:r>
          <a:r>
            <a:rPr lang="et-EE" sz="1200" b="1" kern="1200" dirty="0"/>
            <a:t>:</a:t>
          </a:r>
        </a:p>
        <a:p>
          <a:pPr marL="0" lvl="0" indent="0" algn="ctr" defTabSz="533400">
            <a:lnSpc>
              <a:spcPct val="90000"/>
            </a:lnSpc>
            <a:spcBef>
              <a:spcPct val="0"/>
            </a:spcBef>
            <a:spcAft>
              <a:spcPct val="35000"/>
            </a:spcAft>
            <a:buNone/>
          </a:pPr>
          <a:r>
            <a:rPr lang="et-EE" sz="1200" kern="1200" dirty="0"/>
            <a:t>1. </a:t>
          </a:r>
          <a:r>
            <a:rPr lang="ru-RU" sz="1200" kern="1200" dirty="0"/>
            <a:t>Новые социальные сети</a:t>
          </a:r>
          <a:r>
            <a:rPr lang="en-GB" sz="1200" kern="1200" dirty="0"/>
            <a:t>: </a:t>
          </a:r>
          <a:r>
            <a:rPr lang="ru-RU" sz="1200" kern="1200" dirty="0"/>
            <a:t>простота организации</a:t>
          </a:r>
          <a:r>
            <a:rPr lang="en-GB" sz="1200" kern="1200" dirty="0"/>
            <a:t>, </a:t>
          </a:r>
          <a:r>
            <a:rPr lang="ru-RU" sz="1200" kern="1200" dirty="0"/>
            <a:t>информирования, участия</a:t>
          </a:r>
          <a:r>
            <a:rPr lang="en-GB" sz="1200" kern="1200" dirty="0"/>
            <a:t>, </a:t>
          </a:r>
          <a:r>
            <a:rPr lang="ru-RU" sz="1200" kern="1200" dirty="0"/>
            <a:t>усиление присутствия</a:t>
          </a:r>
          <a:endParaRPr lang="et-EE" sz="1200" kern="1200" dirty="0"/>
        </a:p>
        <a:p>
          <a:pPr marL="0" lvl="0" indent="0" algn="ctr" defTabSz="533400">
            <a:lnSpc>
              <a:spcPct val="90000"/>
            </a:lnSpc>
            <a:spcBef>
              <a:spcPct val="0"/>
            </a:spcBef>
            <a:spcAft>
              <a:spcPct val="35000"/>
            </a:spcAft>
            <a:buNone/>
          </a:pPr>
          <a:r>
            <a:rPr lang="et-EE" sz="1200" kern="1200" dirty="0"/>
            <a:t>2. </a:t>
          </a:r>
          <a:r>
            <a:rPr lang="ru-RU" sz="1200" kern="1200" dirty="0"/>
            <a:t>Онлайн-доход, сбор данных</a:t>
          </a:r>
          <a:r>
            <a:rPr lang="et-EE" sz="1200" kern="1200" dirty="0"/>
            <a:t> </a:t>
          </a:r>
          <a:r>
            <a:rPr lang="ru-RU" sz="1200" kern="1200" dirty="0"/>
            <a:t>и обмен информацией</a:t>
          </a:r>
          <a:endParaRPr lang="et-EE" sz="1200" kern="1200" dirty="0"/>
        </a:p>
        <a:p>
          <a:pPr marL="0" lvl="0" indent="0" algn="ctr" defTabSz="533400">
            <a:lnSpc>
              <a:spcPct val="90000"/>
            </a:lnSpc>
            <a:spcBef>
              <a:spcPct val="0"/>
            </a:spcBef>
            <a:spcAft>
              <a:spcPct val="35000"/>
            </a:spcAft>
            <a:buNone/>
          </a:pPr>
          <a:r>
            <a:rPr lang="et-EE" sz="1200" kern="1200" dirty="0"/>
            <a:t>3. </a:t>
          </a:r>
          <a:r>
            <a:rPr lang="ru-RU" sz="1200" kern="1200" dirty="0"/>
            <a:t>Растущая популярность действий, направленных на какую-то конкретную проблему</a:t>
          </a:r>
          <a:endParaRPr lang="en-GB" sz="1200" kern="1200" dirty="0"/>
        </a:p>
        <a:p>
          <a:pPr marL="0" lvl="0" indent="0" algn="ctr" defTabSz="533400">
            <a:lnSpc>
              <a:spcPct val="90000"/>
            </a:lnSpc>
            <a:spcBef>
              <a:spcPct val="0"/>
            </a:spcBef>
            <a:spcAft>
              <a:spcPct val="35000"/>
            </a:spcAft>
            <a:buNone/>
          </a:pPr>
          <a:r>
            <a:rPr lang="et-EE" sz="1200" kern="1200" dirty="0"/>
            <a:t>4. </a:t>
          </a:r>
          <a:r>
            <a:rPr lang="ru-RU" sz="1200" kern="1200" dirty="0"/>
            <a:t>Виртуальная осведомленность</a:t>
          </a:r>
          <a:endParaRPr lang="en-GB" sz="1200" kern="1200" dirty="0"/>
        </a:p>
        <a:p>
          <a:pPr marL="0" lvl="0" indent="0" algn="ctr" defTabSz="533400">
            <a:lnSpc>
              <a:spcPct val="90000"/>
            </a:lnSpc>
            <a:spcBef>
              <a:spcPct val="0"/>
            </a:spcBef>
            <a:spcAft>
              <a:spcPct val="35000"/>
            </a:spcAft>
            <a:buNone/>
          </a:pPr>
          <a:r>
            <a:rPr lang="et-EE" sz="1200" kern="1200" dirty="0"/>
            <a:t>5. </a:t>
          </a:r>
          <a:r>
            <a:rPr lang="ru-RU" sz="1200" kern="1200" dirty="0"/>
            <a:t>Глобальная осведомленность</a:t>
          </a:r>
          <a:endParaRPr lang="en-GB" sz="1200" kern="1200" dirty="0"/>
        </a:p>
        <a:p>
          <a:pPr marL="0" lvl="0" indent="0" algn="ctr" defTabSz="533400">
            <a:lnSpc>
              <a:spcPct val="90000"/>
            </a:lnSpc>
            <a:spcBef>
              <a:spcPct val="0"/>
            </a:spcBef>
            <a:spcAft>
              <a:spcPct val="35000"/>
            </a:spcAft>
            <a:buNone/>
          </a:pPr>
          <a:r>
            <a:rPr lang="et-EE" sz="1200" kern="1200" dirty="0"/>
            <a:t>6. </a:t>
          </a:r>
          <a:r>
            <a:rPr lang="ru-RU" sz="1200" kern="1200" dirty="0"/>
            <a:t>Открытость данных</a:t>
          </a:r>
          <a:endParaRPr lang="et-EE" sz="1200" kern="1200" dirty="0"/>
        </a:p>
        <a:p>
          <a:pPr marL="0" lvl="0" indent="0" algn="ctr" defTabSz="533400">
            <a:lnSpc>
              <a:spcPct val="90000"/>
            </a:lnSpc>
            <a:spcBef>
              <a:spcPct val="0"/>
            </a:spcBef>
            <a:spcAft>
              <a:spcPct val="35000"/>
            </a:spcAft>
            <a:buNone/>
          </a:pPr>
          <a:r>
            <a:rPr lang="et-EE" sz="1200" kern="1200" dirty="0"/>
            <a:t>7.  </a:t>
          </a:r>
          <a:r>
            <a:rPr lang="ru-RU" sz="1200" kern="1200" dirty="0"/>
            <a:t>Удаленная работа</a:t>
          </a:r>
          <a:endParaRPr lang="et-EE" sz="1200" kern="1200" dirty="0"/>
        </a:p>
      </dsp:txBody>
      <dsp:txXfrm>
        <a:off x="5946810" y="475063"/>
        <a:ext cx="2371905" cy="3781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B4F7-84F1-40DF-B43C-A38F770E251A}">
      <dsp:nvSpPr>
        <dsp:cNvPr id="0" name=""/>
        <dsp:cNvSpPr/>
      </dsp:nvSpPr>
      <dsp:spPr>
        <a:xfrm>
          <a:off x="2580325" y="192528"/>
          <a:ext cx="3983349" cy="398334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bg1"/>
              </a:solidFill>
              <a:latin typeface="Bebas Neue Bold" pitchFamily="34" charset="-70"/>
            </a:rPr>
            <a:t>СКОРОСТЬ И ЭФФЕКТИВНОСТЬ</a:t>
          </a:r>
          <a:endParaRPr lang="et-EE" sz="2400" b="1" kern="1200" dirty="0">
            <a:solidFill>
              <a:schemeClr val="bg1"/>
            </a:solidFill>
            <a:latin typeface="Bebas Neue Bold" pitchFamily="34" charset="-70"/>
          </a:endParaRPr>
        </a:p>
      </dsp:txBody>
      <dsp:txXfrm>
        <a:off x="3111438" y="889614"/>
        <a:ext cx="2921122" cy="1792507"/>
      </dsp:txXfrm>
    </dsp:sp>
    <dsp:sp modelId="{23227954-B597-400D-B4A4-69CB25C2A87A}">
      <dsp:nvSpPr>
        <dsp:cNvPr id="0" name=""/>
        <dsp:cNvSpPr/>
      </dsp:nvSpPr>
      <dsp:spPr>
        <a:xfrm>
          <a:off x="4017650" y="2682121"/>
          <a:ext cx="3983349" cy="3983349"/>
        </a:xfrm>
        <a:prstGeom prst="ellipse">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bg1"/>
              </a:solidFill>
              <a:latin typeface="Bebas Neue Bold" pitchFamily="34" charset="-70"/>
            </a:rPr>
            <a:t>ПРОФЕССИОНАЛИЗМ И КАЧЕСТВО</a:t>
          </a:r>
          <a:endParaRPr lang="et-EE" sz="2400" b="1" kern="1200" dirty="0">
            <a:solidFill>
              <a:schemeClr val="bg1"/>
            </a:solidFill>
            <a:latin typeface="Bebas Neue Bold" pitchFamily="34" charset="-70"/>
          </a:endParaRPr>
        </a:p>
      </dsp:txBody>
      <dsp:txXfrm>
        <a:off x="5235891" y="3711153"/>
        <a:ext cx="2390009" cy="2190842"/>
      </dsp:txXfrm>
    </dsp:sp>
    <dsp:sp modelId="{7196F4CD-F389-4348-8F18-EA0867639AD7}">
      <dsp:nvSpPr>
        <dsp:cNvPr id="0" name=""/>
        <dsp:cNvSpPr/>
      </dsp:nvSpPr>
      <dsp:spPr>
        <a:xfrm>
          <a:off x="1143000" y="2682121"/>
          <a:ext cx="3983349" cy="398334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tx1"/>
              </a:solidFill>
              <a:latin typeface="Bebas Neue Bold" pitchFamily="34" charset="-70"/>
            </a:rPr>
            <a:t>УДОБСТВО И ПРОСТОТА</a:t>
          </a:r>
          <a:endParaRPr lang="et-EE" sz="2400" b="1" kern="1200" dirty="0">
            <a:solidFill>
              <a:schemeClr val="tx1"/>
            </a:solidFill>
            <a:latin typeface="Bebas Neue Bold" pitchFamily="34" charset="-70"/>
          </a:endParaRPr>
        </a:p>
      </dsp:txBody>
      <dsp:txXfrm>
        <a:off x="1518098" y="3711153"/>
        <a:ext cx="2390009" cy="2190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8AA8-F8FA-476C-8B52-68F260CC7E69}">
      <dsp:nvSpPr>
        <dsp:cNvPr id="0" name=""/>
        <dsp:cNvSpPr/>
      </dsp:nvSpPr>
      <dsp:spPr>
        <a:xfrm rot="21300000">
          <a:off x="25254" y="1794666"/>
          <a:ext cx="8179091" cy="936629"/>
        </a:xfrm>
        <a:prstGeom prst="mathMinus">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31E88-A017-4D97-84B0-5B6FFA819CE6}">
      <dsp:nvSpPr>
        <dsp:cNvPr id="0" name=""/>
        <dsp:cNvSpPr/>
      </dsp:nvSpPr>
      <dsp:spPr>
        <a:xfrm>
          <a:off x="987552" y="226298"/>
          <a:ext cx="2468880" cy="1810385"/>
        </a:xfrm>
        <a:prstGeom prst="downArrow">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90FF0-9629-455F-B7A4-BCD38ED3C446}">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altLang="et-EE" sz="1800" kern="1200" dirty="0"/>
            <a:t>Как позволить гражданам участвовать в обсуждении государственной политики и улучшать его эффективность</a:t>
          </a:r>
          <a:r>
            <a:rPr lang="en-US" altLang="et-EE" sz="1800" kern="1200" dirty="0"/>
            <a:t>?</a:t>
          </a:r>
          <a:endParaRPr lang="et-EE" sz="1800" kern="1200" dirty="0"/>
        </a:p>
      </dsp:txBody>
      <dsp:txXfrm>
        <a:off x="4361687" y="0"/>
        <a:ext cx="2633472" cy="1900904"/>
      </dsp:txXfrm>
    </dsp:sp>
    <dsp:sp modelId="{158963DF-4D51-44A2-AAC3-270D36500BCD}">
      <dsp:nvSpPr>
        <dsp:cNvPr id="0" name=""/>
        <dsp:cNvSpPr/>
      </dsp:nvSpPr>
      <dsp:spPr>
        <a:xfrm>
          <a:off x="4773168" y="2489279"/>
          <a:ext cx="2468880" cy="1810385"/>
        </a:xfrm>
        <a:prstGeom prst="upArrow">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265C3-2169-4BD5-B90F-3711CEA546B6}">
      <dsp:nvSpPr>
        <dsp:cNvPr id="0" name=""/>
        <dsp:cNvSpPr/>
      </dsp:nvSpPr>
      <dsp:spPr>
        <a:xfrm>
          <a:off x="1162467" y="2625058"/>
          <a:ext cx="2777417"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altLang="et-EE" sz="1800" kern="1200" dirty="0"/>
            <a:t>Как сделать политику доступной</a:t>
          </a:r>
          <a:r>
            <a:rPr lang="en-US" altLang="et-EE" sz="1800" kern="1200" dirty="0"/>
            <a:t>, </a:t>
          </a:r>
          <a:r>
            <a:rPr lang="ru-RU" altLang="et-EE" sz="1800" kern="1200" dirty="0"/>
            <a:t>понятной, легкой в применении</a:t>
          </a:r>
          <a:r>
            <a:rPr lang="en-US" altLang="et-EE" sz="1800" kern="1200" dirty="0"/>
            <a:t>, </a:t>
          </a:r>
          <a:r>
            <a:rPr lang="ru-RU" altLang="et-EE" sz="1800" kern="1200" dirty="0"/>
            <a:t>вовлекающей</a:t>
          </a:r>
          <a:r>
            <a:rPr lang="en-US" altLang="et-EE" sz="1800" kern="1200" dirty="0"/>
            <a:t> </a:t>
          </a:r>
          <a:r>
            <a:rPr lang="ru-RU" altLang="et-EE" sz="1800" kern="1200" dirty="0"/>
            <a:t>и устойчивой в вопросах, зачастую сложных, но влияющих на всех нас</a:t>
          </a:r>
          <a:r>
            <a:rPr lang="en-US" altLang="et-EE" sz="1800" kern="1200" dirty="0"/>
            <a:t>?</a:t>
          </a:r>
        </a:p>
      </dsp:txBody>
      <dsp:txXfrm>
        <a:off x="1162467" y="2625058"/>
        <a:ext cx="2777417" cy="1900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F5D58-DC5A-4699-AFB5-0CEF89A96983}">
      <dsp:nvSpPr>
        <dsp:cNvPr id="0" name=""/>
        <dsp:cNvSpPr/>
      </dsp:nvSpPr>
      <dsp:spPr>
        <a:xfrm>
          <a:off x="3106534" y="4032746"/>
          <a:ext cx="1968127" cy="2315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4C3D8-8FA1-439C-8F17-50F3AD4BC5AB}">
      <dsp:nvSpPr>
        <dsp:cNvPr id="0" name=""/>
        <dsp:cNvSpPr/>
      </dsp:nvSpPr>
      <dsp:spPr>
        <a:xfrm>
          <a:off x="6733" y="502909"/>
          <a:ext cx="144585" cy="144585"/>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4E8274E-AF56-4017-B115-8A08C81391BF}">
      <dsp:nvSpPr>
        <dsp:cNvPr id="0" name=""/>
        <dsp:cNvSpPr/>
      </dsp:nvSpPr>
      <dsp:spPr>
        <a:xfrm>
          <a:off x="29800" y="285937"/>
          <a:ext cx="1968127" cy="41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ru-RU" sz="1400" b="1" kern="1200" dirty="0"/>
            <a:t>Информирование</a:t>
          </a:r>
          <a:endParaRPr lang="et-EE" sz="1400" b="1" kern="1200" dirty="0"/>
        </a:p>
      </dsp:txBody>
      <dsp:txXfrm>
        <a:off x="29800" y="285937"/>
        <a:ext cx="1968127" cy="415951"/>
      </dsp:txXfrm>
    </dsp:sp>
    <dsp:sp modelId="{54485355-9D8F-4D90-8B95-61EA7F407314}">
      <dsp:nvSpPr>
        <dsp:cNvPr id="0" name=""/>
        <dsp:cNvSpPr/>
      </dsp:nvSpPr>
      <dsp:spPr>
        <a:xfrm>
          <a:off x="6733" y="839934"/>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BAD05-7D97-4589-AA16-0DB40C3B5616}">
      <dsp:nvSpPr>
        <dsp:cNvPr id="0" name=""/>
        <dsp:cNvSpPr/>
      </dsp:nvSpPr>
      <dsp:spPr>
        <a:xfrm>
          <a:off x="144502" y="743715"/>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Электронные сообщения</a:t>
          </a:r>
          <a:r>
            <a:rPr lang="et-EE" sz="1200" kern="1200" dirty="0"/>
            <a:t> (</a:t>
          </a:r>
          <a:r>
            <a:rPr lang="ru-RU" sz="1200" kern="1200" dirty="0"/>
            <a:t>также</a:t>
          </a:r>
          <a:r>
            <a:rPr lang="en-US" sz="1200" kern="1200" dirty="0"/>
            <a:t> </a:t>
          </a:r>
          <a:r>
            <a:rPr lang="ru-RU" sz="1200" kern="1200" dirty="0" err="1">
              <a:solidFill>
                <a:schemeClr val="accent2">
                  <a:lumMod val="50000"/>
                </a:schemeClr>
              </a:solidFill>
            </a:rPr>
            <a:t>кибер</a:t>
          </a:r>
          <a:r>
            <a:rPr lang="ru-RU" sz="1200" kern="1200" dirty="0">
              <a:solidFill>
                <a:schemeClr val="accent2">
                  <a:lumMod val="50000"/>
                </a:schemeClr>
              </a:solidFill>
            </a:rPr>
            <a:t>-преследование</a:t>
          </a:r>
          <a:r>
            <a:rPr lang="et-EE" sz="1200" kern="1200" dirty="0">
              <a:solidFill>
                <a:schemeClr val="accent2">
                  <a:lumMod val="50000"/>
                </a:schemeClr>
              </a:solidFill>
            </a:rPr>
            <a:t>)</a:t>
          </a:r>
          <a:endParaRPr lang="et-EE" sz="1200" kern="1200" dirty="0"/>
        </a:p>
      </dsp:txBody>
      <dsp:txXfrm>
        <a:off x="144502" y="743715"/>
        <a:ext cx="1830358" cy="337021"/>
      </dsp:txXfrm>
    </dsp:sp>
    <dsp:sp modelId="{8ABCD97A-043B-4FFE-A3D4-A5457FB4B52A}">
      <dsp:nvSpPr>
        <dsp:cNvPr id="0" name=""/>
        <dsp:cNvSpPr/>
      </dsp:nvSpPr>
      <dsp:spPr>
        <a:xfrm>
          <a:off x="6733" y="1176956"/>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EFA97-208F-4429-BDB6-60FFBF1E6212}">
      <dsp:nvSpPr>
        <dsp:cNvPr id="0" name=""/>
        <dsp:cNvSpPr/>
      </dsp:nvSpPr>
      <dsp:spPr>
        <a:xfrm>
          <a:off x="154368" y="1224135"/>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Электронные уведомления</a:t>
          </a:r>
          <a:endParaRPr lang="et-EE" sz="1200" kern="1200" dirty="0"/>
        </a:p>
      </dsp:txBody>
      <dsp:txXfrm>
        <a:off x="154368" y="1224135"/>
        <a:ext cx="1830358" cy="337021"/>
      </dsp:txXfrm>
    </dsp:sp>
    <dsp:sp modelId="{D1EFA63B-1C78-4108-B2F5-94BE51655108}">
      <dsp:nvSpPr>
        <dsp:cNvPr id="0" name=""/>
        <dsp:cNvSpPr/>
      </dsp:nvSpPr>
      <dsp:spPr>
        <a:xfrm>
          <a:off x="6733" y="1513977"/>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91B50-4CE8-4060-8754-91BCFCF2E6CD}">
      <dsp:nvSpPr>
        <dsp:cNvPr id="0" name=""/>
        <dsp:cNvSpPr/>
      </dsp:nvSpPr>
      <dsp:spPr>
        <a:xfrm>
          <a:off x="154368" y="1555104"/>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Веб-страница</a:t>
          </a:r>
          <a:endParaRPr lang="et-EE" sz="1200" kern="1200" dirty="0"/>
        </a:p>
      </dsp:txBody>
      <dsp:txXfrm>
        <a:off x="154368" y="1555104"/>
        <a:ext cx="1830358" cy="337021"/>
      </dsp:txXfrm>
    </dsp:sp>
    <dsp:sp modelId="{388CB614-B7F6-4B13-B056-E0BB01F8C329}">
      <dsp:nvSpPr>
        <dsp:cNvPr id="0" name=""/>
        <dsp:cNvSpPr/>
      </dsp:nvSpPr>
      <dsp:spPr>
        <a:xfrm>
          <a:off x="6733" y="1850999"/>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F5037-810C-43B5-AFBA-0BDF92FB09F8}">
      <dsp:nvSpPr>
        <dsp:cNvPr id="0" name=""/>
        <dsp:cNvSpPr/>
      </dsp:nvSpPr>
      <dsp:spPr>
        <a:xfrm>
          <a:off x="154368" y="1860499"/>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Блоги</a:t>
          </a:r>
          <a:endParaRPr lang="et-EE" sz="1200" kern="1200" dirty="0"/>
        </a:p>
      </dsp:txBody>
      <dsp:txXfrm>
        <a:off x="154368" y="1860499"/>
        <a:ext cx="1830358" cy="337021"/>
      </dsp:txXfrm>
    </dsp:sp>
    <dsp:sp modelId="{946F44E8-F3FD-4A38-A831-6FF4156E7FE7}">
      <dsp:nvSpPr>
        <dsp:cNvPr id="0" name=""/>
        <dsp:cNvSpPr/>
      </dsp:nvSpPr>
      <dsp:spPr>
        <a:xfrm>
          <a:off x="6733" y="2188020"/>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82CDF-C125-44EE-9B2A-6311E7D54D70}">
      <dsp:nvSpPr>
        <dsp:cNvPr id="0" name=""/>
        <dsp:cNvSpPr/>
      </dsp:nvSpPr>
      <dsp:spPr>
        <a:xfrm>
          <a:off x="154368" y="2160240"/>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Социальные сети</a:t>
          </a:r>
          <a:endParaRPr lang="et-EE" sz="1200" kern="1200" dirty="0"/>
        </a:p>
      </dsp:txBody>
      <dsp:txXfrm>
        <a:off x="154368" y="2160240"/>
        <a:ext cx="1830358" cy="337021"/>
      </dsp:txXfrm>
    </dsp:sp>
    <dsp:sp modelId="{CEF19364-616B-4FCF-ABB3-33E4516EC086}">
      <dsp:nvSpPr>
        <dsp:cNvPr id="0" name=""/>
        <dsp:cNvSpPr/>
      </dsp:nvSpPr>
      <dsp:spPr>
        <a:xfrm>
          <a:off x="6733" y="2525042"/>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96DDA-00F3-441D-83C6-17A88943C8AF}">
      <dsp:nvSpPr>
        <dsp:cNvPr id="0" name=""/>
        <dsp:cNvSpPr/>
      </dsp:nvSpPr>
      <dsp:spPr>
        <a:xfrm>
          <a:off x="144502" y="2428822"/>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Опросы</a:t>
          </a:r>
          <a:endParaRPr lang="et-EE" sz="1200" kern="1200" dirty="0"/>
        </a:p>
      </dsp:txBody>
      <dsp:txXfrm>
        <a:off x="144502" y="2428822"/>
        <a:ext cx="1830358" cy="337021"/>
      </dsp:txXfrm>
    </dsp:sp>
    <dsp:sp modelId="{20593833-361B-4799-9316-86A0EB036F0A}">
      <dsp:nvSpPr>
        <dsp:cNvPr id="0" name=""/>
        <dsp:cNvSpPr/>
      </dsp:nvSpPr>
      <dsp:spPr>
        <a:xfrm>
          <a:off x="3473511" y="4195867"/>
          <a:ext cx="1968127" cy="2315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1E406-4349-4D99-928B-04C915F648FE}">
      <dsp:nvSpPr>
        <dsp:cNvPr id="0" name=""/>
        <dsp:cNvSpPr/>
      </dsp:nvSpPr>
      <dsp:spPr>
        <a:xfrm>
          <a:off x="2073267" y="502909"/>
          <a:ext cx="144585" cy="144585"/>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E9390F8-84A5-4413-8F18-B69A03D8E356}">
      <dsp:nvSpPr>
        <dsp:cNvPr id="0" name=""/>
        <dsp:cNvSpPr/>
      </dsp:nvSpPr>
      <dsp:spPr>
        <a:xfrm>
          <a:off x="2088520" y="285937"/>
          <a:ext cx="1968127" cy="41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ru-RU" sz="1400" b="1" kern="1200" dirty="0"/>
            <a:t>Консультирование</a:t>
          </a:r>
          <a:endParaRPr lang="et-EE" sz="1400" b="1" kern="1200" dirty="0"/>
        </a:p>
      </dsp:txBody>
      <dsp:txXfrm>
        <a:off x="2088520" y="285937"/>
        <a:ext cx="1968127" cy="415951"/>
      </dsp:txXfrm>
    </dsp:sp>
    <dsp:sp modelId="{12DCA398-01FC-4875-B8DA-339128BBFD93}">
      <dsp:nvSpPr>
        <dsp:cNvPr id="0" name=""/>
        <dsp:cNvSpPr/>
      </dsp:nvSpPr>
      <dsp:spPr>
        <a:xfrm>
          <a:off x="2106260" y="839934"/>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D2F0E-71E7-4140-A8DD-7868A9A2B822}">
      <dsp:nvSpPr>
        <dsp:cNvPr id="0" name=""/>
        <dsp:cNvSpPr/>
      </dsp:nvSpPr>
      <dsp:spPr>
        <a:xfrm>
          <a:off x="2244028" y="743715"/>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Веб-приложение</a:t>
          </a:r>
          <a:endParaRPr lang="et-EE" sz="1200" kern="1200" dirty="0"/>
        </a:p>
      </dsp:txBody>
      <dsp:txXfrm>
        <a:off x="2244028" y="743715"/>
        <a:ext cx="1830358" cy="337021"/>
      </dsp:txXfrm>
    </dsp:sp>
    <dsp:sp modelId="{6EDBD728-918D-4A4E-B228-97772C37BDA1}">
      <dsp:nvSpPr>
        <dsp:cNvPr id="0" name=""/>
        <dsp:cNvSpPr/>
      </dsp:nvSpPr>
      <dsp:spPr>
        <a:xfrm>
          <a:off x="2106260" y="1176956"/>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63678-8617-4237-B91F-4E7B25DDAA1E}">
      <dsp:nvSpPr>
        <dsp:cNvPr id="0" name=""/>
        <dsp:cNvSpPr/>
      </dsp:nvSpPr>
      <dsp:spPr>
        <a:xfrm>
          <a:off x="2244028" y="1080736"/>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err="1"/>
            <a:t>Краудсорсинг</a:t>
          </a:r>
          <a:endParaRPr lang="et-EE" sz="1200" kern="1200" dirty="0"/>
        </a:p>
      </dsp:txBody>
      <dsp:txXfrm>
        <a:off x="2244028" y="1080736"/>
        <a:ext cx="1830358" cy="337021"/>
      </dsp:txXfrm>
    </dsp:sp>
    <dsp:sp modelId="{4B18A6C6-1107-4CA4-8021-4B4950382D82}">
      <dsp:nvSpPr>
        <dsp:cNvPr id="0" name=""/>
        <dsp:cNvSpPr/>
      </dsp:nvSpPr>
      <dsp:spPr>
        <a:xfrm>
          <a:off x="2106260" y="1513977"/>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69DDC-1CB3-4659-A53D-8DA2F4DBA97C}">
      <dsp:nvSpPr>
        <dsp:cNvPr id="0" name=""/>
        <dsp:cNvSpPr/>
      </dsp:nvSpPr>
      <dsp:spPr>
        <a:xfrm>
          <a:off x="2244028" y="1417758"/>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Электронные петиции</a:t>
          </a:r>
          <a:endParaRPr lang="et-EE" sz="1200" kern="1200" dirty="0"/>
        </a:p>
      </dsp:txBody>
      <dsp:txXfrm>
        <a:off x="2244028" y="1417758"/>
        <a:ext cx="1830358" cy="337021"/>
      </dsp:txXfrm>
    </dsp:sp>
    <dsp:sp modelId="{EE95021B-2E07-420C-B725-FE799F273CE7}">
      <dsp:nvSpPr>
        <dsp:cNvPr id="0" name=""/>
        <dsp:cNvSpPr/>
      </dsp:nvSpPr>
      <dsp:spPr>
        <a:xfrm>
          <a:off x="2106260" y="1850999"/>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5DD62-E1D3-4597-B6B9-89EAA34F84EF}">
      <dsp:nvSpPr>
        <dsp:cNvPr id="0" name=""/>
        <dsp:cNvSpPr/>
      </dsp:nvSpPr>
      <dsp:spPr>
        <a:xfrm>
          <a:off x="2266359" y="1706410"/>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b="1" kern="1200" dirty="0"/>
            <a:t>Голосование</a:t>
          </a:r>
          <a:r>
            <a:rPr lang="et-EE" sz="1200" b="1" kern="1200" dirty="0"/>
            <a:t>: Pollev.com</a:t>
          </a:r>
        </a:p>
      </dsp:txBody>
      <dsp:txXfrm>
        <a:off x="2266359" y="1706410"/>
        <a:ext cx="1830358" cy="337021"/>
      </dsp:txXfrm>
    </dsp:sp>
    <dsp:sp modelId="{C038A089-47EA-4B6C-B857-F18BB7E54ABE}">
      <dsp:nvSpPr>
        <dsp:cNvPr id="0" name=""/>
        <dsp:cNvSpPr/>
      </dsp:nvSpPr>
      <dsp:spPr>
        <a:xfrm>
          <a:off x="2106260" y="2188020"/>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B5B5F-3EB8-4890-984D-86428AA5F706}">
      <dsp:nvSpPr>
        <dsp:cNvPr id="0" name=""/>
        <dsp:cNvSpPr/>
      </dsp:nvSpPr>
      <dsp:spPr>
        <a:xfrm>
          <a:off x="2268500" y="2148437"/>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Совместное составление и редактирование документов</a:t>
          </a:r>
          <a:endParaRPr lang="et-EE" sz="1200" kern="1200" dirty="0"/>
        </a:p>
      </dsp:txBody>
      <dsp:txXfrm>
        <a:off x="2268500" y="2148437"/>
        <a:ext cx="1830358" cy="337021"/>
      </dsp:txXfrm>
    </dsp:sp>
    <dsp:sp modelId="{EC1A241C-A9DD-43FD-96E4-1565C6C61660}">
      <dsp:nvSpPr>
        <dsp:cNvPr id="0" name=""/>
        <dsp:cNvSpPr/>
      </dsp:nvSpPr>
      <dsp:spPr>
        <a:xfrm>
          <a:off x="2093098" y="2649737"/>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C3309-63A0-49C0-B68C-2D90F8373361}">
      <dsp:nvSpPr>
        <dsp:cNvPr id="0" name=""/>
        <dsp:cNvSpPr/>
      </dsp:nvSpPr>
      <dsp:spPr>
        <a:xfrm>
          <a:off x="2234950" y="2578123"/>
          <a:ext cx="1896343"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Структурированные обсуждения</a:t>
          </a:r>
          <a:endParaRPr lang="et-EE" sz="1200" kern="1200" dirty="0"/>
        </a:p>
      </dsp:txBody>
      <dsp:txXfrm>
        <a:off x="2234950" y="2578123"/>
        <a:ext cx="1896343" cy="337021"/>
      </dsp:txXfrm>
    </dsp:sp>
    <dsp:sp modelId="{75475DA5-D536-402F-AD29-7314B8566110}">
      <dsp:nvSpPr>
        <dsp:cNvPr id="0" name=""/>
        <dsp:cNvSpPr/>
      </dsp:nvSpPr>
      <dsp:spPr>
        <a:xfrm>
          <a:off x="2098575" y="3024336"/>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4D0594-CAC1-42D0-8145-059BD4586FCE}">
      <dsp:nvSpPr>
        <dsp:cNvPr id="0" name=""/>
        <dsp:cNvSpPr/>
      </dsp:nvSpPr>
      <dsp:spPr>
        <a:xfrm>
          <a:off x="2284443" y="3024336"/>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Приложения и инструменты для сбора данных и обратной связи</a:t>
          </a:r>
          <a:endParaRPr lang="et-EE" sz="1200" kern="1200" dirty="0"/>
        </a:p>
      </dsp:txBody>
      <dsp:txXfrm>
        <a:off x="2284443" y="3024336"/>
        <a:ext cx="1830358" cy="337021"/>
      </dsp:txXfrm>
    </dsp:sp>
    <dsp:sp modelId="{9DC907EE-8962-4030-B26A-EE88E91A73CD}">
      <dsp:nvSpPr>
        <dsp:cNvPr id="0" name=""/>
        <dsp:cNvSpPr/>
      </dsp:nvSpPr>
      <dsp:spPr>
        <a:xfrm>
          <a:off x="2098576" y="3528391"/>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18C47-0DE2-4E37-A838-0440B62E6F17}">
      <dsp:nvSpPr>
        <dsp:cNvPr id="0" name=""/>
        <dsp:cNvSpPr/>
      </dsp:nvSpPr>
      <dsp:spPr>
        <a:xfrm>
          <a:off x="2284443" y="3456384"/>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Консультационная поддержка</a:t>
          </a:r>
          <a:endParaRPr lang="et-EE" sz="1200" kern="1200" dirty="0"/>
        </a:p>
      </dsp:txBody>
      <dsp:txXfrm>
        <a:off x="2284443" y="3456384"/>
        <a:ext cx="1830358" cy="337021"/>
      </dsp:txXfrm>
    </dsp:sp>
    <dsp:sp modelId="{C25E83D8-491B-4AC6-9103-B36DF9A914A5}">
      <dsp:nvSpPr>
        <dsp:cNvPr id="0" name=""/>
        <dsp:cNvSpPr/>
      </dsp:nvSpPr>
      <dsp:spPr>
        <a:xfrm>
          <a:off x="4838434" y="4311639"/>
          <a:ext cx="1968127" cy="2315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2E354-49EA-4B2A-B292-E13BE5AB1A27}">
      <dsp:nvSpPr>
        <dsp:cNvPr id="0" name=""/>
        <dsp:cNvSpPr/>
      </dsp:nvSpPr>
      <dsp:spPr>
        <a:xfrm>
          <a:off x="4172794" y="502909"/>
          <a:ext cx="144585" cy="144585"/>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D547739-6D83-4D30-B98D-4798B9B3FC87}">
      <dsp:nvSpPr>
        <dsp:cNvPr id="0" name=""/>
        <dsp:cNvSpPr/>
      </dsp:nvSpPr>
      <dsp:spPr>
        <a:xfrm>
          <a:off x="4123590" y="285937"/>
          <a:ext cx="1968127" cy="41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ru-RU" sz="1400" b="1" kern="1200" dirty="0"/>
            <a:t>Вовлечение</a:t>
          </a:r>
          <a:r>
            <a:rPr lang="et-EE" sz="1400" b="1" kern="1200" dirty="0"/>
            <a:t>/</a:t>
          </a:r>
          <a:r>
            <a:rPr lang="ru-RU" sz="1400" b="1" kern="1200" dirty="0"/>
            <a:t>участие</a:t>
          </a:r>
          <a:endParaRPr lang="et-EE" sz="1200" b="1" kern="1200" dirty="0"/>
        </a:p>
      </dsp:txBody>
      <dsp:txXfrm>
        <a:off x="4123590" y="285937"/>
        <a:ext cx="1968127" cy="415951"/>
      </dsp:txXfrm>
    </dsp:sp>
    <dsp:sp modelId="{6806E5DA-8F14-4326-8ADB-825365EB58B5}">
      <dsp:nvSpPr>
        <dsp:cNvPr id="0" name=""/>
        <dsp:cNvSpPr/>
      </dsp:nvSpPr>
      <dsp:spPr>
        <a:xfrm>
          <a:off x="4172794" y="839934"/>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E8F06-20AE-426D-B76F-BCB2FA0F29DA}">
      <dsp:nvSpPr>
        <dsp:cNvPr id="0" name=""/>
        <dsp:cNvSpPr/>
      </dsp:nvSpPr>
      <dsp:spPr>
        <a:xfrm>
          <a:off x="4310563" y="743715"/>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Голосование</a:t>
          </a:r>
          <a:endParaRPr lang="et-EE" sz="1200" kern="1200" dirty="0"/>
        </a:p>
      </dsp:txBody>
      <dsp:txXfrm>
        <a:off x="4310563" y="743715"/>
        <a:ext cx="1830358" cy="337021"/>
      </dsp:txXfrm>
    </dsp:sp>
    <dsp:sp modelId="{E3CF2568-5038-42FD-B289-85CEC00322CF}">
      <dsp:nvSpPr>
        <dsp:cNvPr id="0" name=""/>
        <dsp:cNvSpPr/>
      </dsp:nvSpPr>
      <dsp:spPr>
        <a:xfrm>
          <a:off x="4172794" y="1176956"/>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EAF49-486C-421B-99AE-B05D82B77123}">
      <dsp:nvSpPr>
        <dsp:cNvPr id="0" name=""/>
        <dsp:cNvSpPr/>
      </dsp:nvSpPr>
      <dsp:spPr>
        <a:xfrm>
          <a:off x="4310563" y="1080736"/>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err="1"/>
            <a:t>Игрофикация</a:t>
          </a:r>
          <a:endParaRPr lang="et-EE" sz="1200" kern="1200" dirty="0"/>
        </a:p>
      </dsp:txBody>
      <dsp:txXfrm>
        <a:off x="4310563" y="1080736"/>
        <a:ext cx="1830358" cy="337021"/>
      </dsp:txXfrm>
    </dsp:sp>
    <dsp:sp modelId="{26C36449-9CEF-4B8E-9C1C-4C8F51A1B6FC}">
      <dsp:nvSpPr>
        <dsp:cNvPr id="0" name=""/>
        <dsp:cNvSpPr/>
      </dsp:nvSpPr>
      <dsp:spPr>
        <a:xfrm>
          <a:off x="4177214" y="1513977"/>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30465-2403-46CF-835C-86500FBFDA2F}">
      <dsp:nvSpPr>
        <dsp:cNvPr id="0" name=""/>
        <dsp:cNvSpPr/>
      </dsp:nvSpPr>
      <dsp:spPr>
        <a:xfrm>
          <a:off x="4330825" y="1574156"/>
          <a:ext cx="182151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Приложения и инструменты для работы с общими документами</a:t>
          </a:r>
          <a:endParaRPr lang="et-EE" sz="1200" kern="1200" dirty="0"/>
        </a:p>
      </dsp:txBody>
      <dsp:txXfrm>
        <a:off x="4330825" y="1574156"/>
        <a:ext cx="1821518" cy="337021"/>
      </dsp:txXfrm>
    </dsp:sp>
    <dsp:sp modelId="{114CCC2D-335D-4B03-9AFD-CFDE5EA57B6F}">
      <dsp:nvSpPr>
        <dsp:cNvPr id="0" name=""/>
        <dsp:cNvSpPr/>
      </dsp:nvSpPr>
      <dsp:spPr>
        <a:xfrm>
          <a:off x="4186808" y="2088232"/>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E92B7-E3B9-4717-A1AD-7F90AF05B6BF}">
      <dsp:nvSpPr>
        <dsp:cNvPr id="0" name=""/>
        <dsp:cNvSpPr/>
      </dsp:nvSpPr>
      <dsp:spPr>
        <a:xfrm>
          <a:off x="4330825" y="2016224"/>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Исследования</a:t>
          </a:r>
          <a:endParaRPr lang="et-EE" sz="1200" kern="1200" dirty="0"/>
        </a:p>
      </dsp:txBody>
      <dsp:txXfrm>
        <a:off x="4330825" y="2016224"/>
        <a:ext cx="1830358" cy="337021"/>
      </dsp:txXfrm>
    </dsp:sp>
    <dsp:sp modelId="{768B0C8A-0B8A-4285-B8CA-1C08776F5DCF}">
      <dsp:nvSpPr>
        <dsp:cNvPr id="0" name=""/>
        <dsp:cNvSpPr/>
      </dsp:nvSpPr>
      <dsp:spPr>
        <a:xfrm>
          <a:off x="4186808" y="2376265"/>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CAD67-53DA-4534-B03D-6D39C3019C2E}">
      <dsp:nvSpPr>
        <dsp:cNvPr id="0" name=""/>
        <dsp:cNvSpPr/>
      </dsp:nvSpPr>
      <dsp:spPr>
        <a:xfrm>
          <a:off x="4330825" y="2304256"/>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Тестовый запуск</a:t>
          </a:r>
          <a:endParaRPr lang="et-EE" sz="1200" kern="1200" dirty="0"/>
        </a:p>
      </dsp:txBody>
      <dsp:txXfrm>
        <a:off x="4330825" y="2304256"/>
        <a:ext cx="1830358" cy="337021"/>
      </dsp:txXfrm>
    </dsp:sp>
    <dsp:sp modelId="{4503A232-FD7D-4E03-8BCF-CCCE72EA7AB5}">
      <dsp:nvSpPr>
        <dsp:cNvPr id="0" name=""/>
        <dsp:cNvSpPr/>
      </dsp:nvSpPr>
      <dsp:spPr>
        <a:xfrm>
          <a:off x="6248037" y="4233875"/>
          <a:ext cx="1968127" cy="2315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781C5-BE39-4B5B-B071-5304240292B0}">
      <dsp:nvSpPr>
        <dsp:cNvPr id="0" name=""/>
        <dsp:cNvSpPr/>
      </dsp:nvSpPr>
      <dsp:spPr>
        <a:xfrm>
          <a:off x="6247033" y="502909"/>
          <a:ext cx="144585" cy="144585"/>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378B2BB-A48D-4536-937B-37D0AB3BE07E}">
      <dsp:nvSpPr>
        <dsp:cNvPr id="0" name=""/>
        <dsp:cNvSpPr/>
      </dsp:nvSpPr>
      <dsp:spPr>
        <a:xfrm>
          <a:off x="6236769" y="285937"/>
          <a:ext cx="1983538" cy="41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ru-RU" sz="1400" b="1" kern="1200" dirty="0"/>
            <a:t>Расширение  возможностей</a:t>
          </a:r>
          <a:endParaRPr lang="et-EE" sz="1400" b="1" kern="1200" dirty="0"/>
        </a:p>
      </dsp:txBody>
      <dsp:txXfrm>
        <a:off x="6236769" y="285937"/>
        <a:ext cx="1983538" cy="415951"/>
      </dsp:txXfrm>
    </dsp:sp>
    <dsp:sp modelId="{C650AE5D-EC04-428E-BDD0-F0AB73299A1F}">
      <dsp:nvSpPr>
        <dsp:cNvPr id="0" name=""/>
        <dsp:cNvSpPr/>
      </dsp:nvSpPr>
      <dsp:spPr>
        <a:xfrm>
          <a:off x="6239328" y="839934"/>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32D61-5E86-417A-88A3-AE0D2FE318DB}">
      <dsp:nvSpPr>
        <dsp:cNvPr id="0" name=""/>
        <dsp:cNvSpPr/>
      </dsp:nvSpPr>
      <dsp:spPr>
        <a:xfrm>
          <a:off x="6377097" y="743715"/>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Электронное обучение</a:t>
          </a:r>
          <a:endParaRPr lang="et-EE" sz="1200" kern="1200" dirty="0"/>
        </a:p>
      </dsp:txBody>
      <dsp:txXfrm>
        <a:off x="6377097" y="743715"/>
        <a:ext cx="1830358" cy="337021"/>
      </dsp:txXfrm>
    </dsp:sp>
    <dsp:sp modelId="{DDC3CCFB-D92B-4547-91F9-47A702652032}">
      <dsp:nvSpPr>
        <dsp:cNvPr id="0" name=""/>
        <dsp:cNvSpPr/>
      </dsp:nvSpPr>
      <dsp:spPr>
        <a:xfrm>
          <a:off x="6239328" y="1176956"/>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BE4A4-DE5E-4CA6-B634-E59020E476CB}">
      <dsp:nvSpPr>
        <dsp:cNvPr id="0" name=""/>
        <dsp:cNvSpPr/>
      </dsp:nvSpPr>
      <dsp:spPr>
        <a:xfrm>
          <a:off x="6377097" y="1080736"/>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Консультирование </a:t>
          </a:r>
          <a:endParaRPr lang="et-EE" sz="1200" kern="1200" dirty="0"/>
        </a:p>
      </dsp:txBody>
      <dsp:txXfrm>
        <a:off x="6377097" y="1080736"/>
        <a:ext cx="1830358" cy="337021"/>
      </dsp:txXfrm>
    </dsp:sp>
    <dsp:sp modelId="{C0AAEA94-4FBB-4FC3-80F0-3D85222E8722}">
      <dsp:nvSpPr>
        <dsp:cNvPr id="0" name=""/>
        <dsp:cNvSpPr/>
      </dsp:nvSpPr>
      <dsp:spPr>
        <a:xfrm>
          <a:off x="6239328" y="1513977"/>
          <a:ext cx="144582" cy="14458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63B49-247D-4167-81FF-B1FC2E5276FA}">
      <dsp:nvSpPr>
        <dsp:cNvPr id="0" name=""/>
        <dsp:cNvSpPr/>
      </dsp:nvSpPr>
      <dsp:spPr>
        <a:xfrm>
          <a:off x="6377097" y="1417758"/>
          <a:ext cx="1830358" cy="33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ru-RU" sz="1200" kern="1200" dirty="0"/>
            <a:t>Демонстрационные проекты</a:t>
          </a:r>
          <a:endParaRPr lang="et-EE" sz="1200" kern="1200" dirty="0"/>
        </a:p>
      </dsp:txBody>
      <dsp:txXfrm>
        <a:off x="6377097" y="1417758"/>
        <a:ext cx="1830358" cy="337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38898-8408-4B99-B3EB-7BE635906A99}">
      <dsp:nvSpPr>
        <dsp:cNvPr id="0" name=""/>
        <dsp:cNvSpPr/>
      </dsp:nvSpPr>
      <dsp:spPr>
        <a:xfrm>
          <a:off x="2626748" y="-84575"/>
          <a:ext cx="1275751" cy="82923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Определить проблему </a:t>
          </a:r>
          <a:r>
            <a:rPr lang="et-EE" sz="1400" kern="1200" noProof="0" dirty="0">
              <a:solidFill>
                <a:schemeClr val="bg1"/>
              </a:solidFill>
            </a:rPr>
            <a:t>/</a:t>
          </a:r>
          <a:r>
            <a:rPr lang="ru-RU" sz="1400" kern="1200" noProof="0" dirty="0">
              <a:solidFill>
                <a:schemeClr val="bg1"/>
              </a:solidFill>
            </a:rPr>
            <a:t> потребность</a:t>
          </a:r>
          <a:endParaRPr lang="en-GB" sz="1400" kern="1200" noProof="0" dirty="0">
            <a:solidFill>
              <a:schemeClr val="bg1"/>
            </a:solidFill>
          </a:endParaRPr>
        </a:p>
      </dsp:txBody>
      <dsp:txXfrm>
        <a:off x="2626748" y="-84575"/>
        <a:ext cx="1275751" cy="829238"/>
      </dsp:txXfrm>
    </dsp:sp>
    <dsp:sp modelId="{42C2EE17-5DE0-4DFB-A93B-2CCE8D63140D}">
      <dsp:nvSpPr>
        <dsp:cNvPr id="0" name=""/>
        <dsp:cNvSpPr/>
      </dsp:nvSpPr>
      <dsp:spPr>
        <a:xfrm>
          <a:off x="900027" y="330043"/>
          <a:ext cx="4729192" cy="4729192"/>
        </a:xfrm>
        <a:custGeom>
          <a:avLst/>
          <a:gdLst/>
          <a:ahLst/>
          <a:cxnLst/>
          <a:rect l="0" t="0" r="0" b="0"/>
          <a:pathLst>
            <a:path>
              <a:moveTo>
                <a:pt x="3169132" y="141077"/>
              </a:moveTo>
              <a:arcTo wR="2364596" hR="2364596" stAng="17393499" swAng="7708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04CE1A7-31CC-4277-BE0C-92F4E0086CB7}">
      <dsp:nvSpPr>
        <dsp:cNvPr id="0" name=""/>
        <dsp:cNvSpPr/>
      </dsp:nvSpPr>
      <dsp:spPr>
        <a:xfrm>
          <a:off x="4181001" y="805719"/>
          <a:ext cx="1864676" cy="82923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Определить измеримую цель</a:t>
          </a:r>
          <a:endParaRPr lang="en-GB" sz="1400" kern="1200" noProof="0" dirty="0">
            <a:solidFill>
              <a:schemeClr val="bg1"/>
            </a:solidFill>
          </a:endParaRPr>
        </a:p>
      </dsp:txBody>
      <dsp:txXfrm>
        <a:off x="4181001" y="805719"/>
        <a:ext cx="1864676" cy="829238"/>
      </dsp:txXfrm>
    </dsp:sp>
    <dsp:sp modelId="{312FBF2E-8C61-4CF7-9DD3-C0C38C9D02DD}">
      <dsp:nvSpPr>
        <dsp:cNvPr id="0" name=""/>
        <dsp:cNvSpPr/>
      </dsp:nvSpPr>
      <dsp:spPr>
        <a:xfrm>
          <a:off x="900027" y="330043"/>
          <a:ext cx="4729192" cy="4729192"/>
        </a:xfrm>
        <a:custGeom>
          <a:avLst/>
          <a:gdLst/>
          <a:ahLst/>
          <a:cxnLst/>
          <a:rect l="0" t="0" r="0" b="0"/>
          <a:pathLst>
            <a:path>
              <a:moveTo>
                <a:pt x="4574746" y="1524031"/>
              </a:moveTo>
              <a:arcTo wR="2364596" hR="2364596" stAng="20350630" swAng="10634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4ACAF6-4622-4F29-AAB4-5A1F7A591A4C}">
      <dsp:nvSpPr>
        <dsp:cNvPr id="0" name=""/>
        <dsp:cNvSpPr/>
      </dsp:nvSpPr>
      <dsp:spPr>
        <a:xfrm>
          <a:off x="4327748" y="2806193"/>
          <a:ext cx="2484372" cy="82923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Сформулировать ожидаемый результат</a:t>
          </a:r>
          <a:r>
            <a:rPr lang="en-GB" sz="1400" kern="1200" noProof="0" dirty="0">
              <a:solidFill>
                <a:schemeClr val="bg1"/>
              </a:solidFill>
            </a:rPr>
            <a:t> </a:t>
          </a:r>
          <a:r>
            <a:rPr lang="ru-RU" sz="1400" kern="1200" noProof="0" dirty="0">
              <a:solidFill>
                <a:schemeClr val="bg1"/>
              </a:solidFill>
            </a:rPr>
            <a:t>вашей стратегии </a:t>
          </a:r>
          <a:r>
            <a:rPr lang="ru-RU" sz="1400" kern="1200" noProof="0" dirty="0" err="1">
              <a:solidFill>
                <a:schemeClr val="bg1"/>
              </a:solidFill>
            </a:rPr>
            <a:t>адвокации</a:t>
          </a:r>
          <a:r>
            <a:rPr lang="et-EE" sz="1400" kern="1200" noProof="0" dirty="0">
              <a:solidFill>
                <a:schemeClr val="bg1"/>
              </a:solidFill>
            </a:rPr>
            <a:t> / </a:t>
          </a:r>
          <a:r>
            <a:rPr lang="ru-RU" sz="1400" kern="1200" noProof="0" dirty="0">
              <a:solidFill>
                <a:schemeClr val="bg1"/>
              </a:solidFill>
            </a:rPr>
            <a:t>услуг</a:t>
          </a:r>
          <a:endParaRPr lang="en-GB" sz="1400" kern="1200" noProof="0" dirty="0">
            <a:solidFill>
              <a:schemeClr val="bg1"/>
            </a:solidFill>
          </a:endParaRPr>
        </a:p>
      </dsp:txBody>
      <dsp:txXfrm>
        <a:off x="4327748" y="2806193"/>
        <a:ext cx="2484372" cy="829238"/>
      </dsp:txXfrm>
    </dsp:sp>
    <dsp:sp modelId="{331655C7-90A9-43FA-9178-ADCEA13936CE}">
      <dsp:nvSpPr>
        <dsp:cNvPr id="0" name=""/>
        <dsp:cNvSpPr/>
      </dsp:nvSpPr>
      <dsp:spPr>
        <a:xfrm>
          <a:off x="900027" y="330043"/>
          <a:ext cx="4729192" cy="4729192"/>
        </a:xfrm>
        <a:custGeom>
          <a:avLst/>
          <a:gdLst/>
          <a:ahLst/>
          <a:cxnLst/>
          <a:rect l="0" t="0" r="0" b="0"/>
          <a:pathLst>
            <a:path>
              <a:moveTo>
                <a:pt x="4473613" y="3433877"/>
              </a:moveTo>
              <a:arcTo wR="2364596" hR="2364596" stAng="1613113" swAng="623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E262E9F-180B-4492-8881-1C0E4DAFDE8B}">
      <dsp:nvSpPr>
        <dsp:cNvPr id="0" name=""/>
        <dsp:cNvSpPr/>
      </dsp:nvSpPr>
      <dsp:spPr>
        <a:xfrm>
          <a:off x="3438987" y="4236967"/>
          <a:ext cx="1703191" cy="117619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Определить целевые группы</a:t>
          </a:r>
          <a:endParaRPr lang="en-GB" sz="1400" kern="1200" noProof="0" dirty="0">
            <a:solidFill>
              <a:schemeClr val="bg1"/>
            </a:solidFill>
          </a:endParaRPr>
        </a:p>
      </dsp:txBody>
      <dsp:txXfrm>
        <a:off x="3438987" y="4236967"/>
        <a:ext cx="1703191" cy="1176199"/>
      </dsp:txXfrm>
    </dsp:sp>
    <dsp:sp modelId="{21AD819E-02E0-4278-A8B5-6A1F6EC2AFFA}">
      <dsp:nvSpPr>
        <dsp:cNvPr id="0" name=""/>
        <dsp:cNvSpPr/>
      </dsp:nvSpPr>
      <dsp:spPr>
        <a:xfrm>
          <a:off x="900027" y="330043"/>
          <a:ext cx="4729192" cy="4729192"/>
        </a:xfrm>
        <a:custGeom>
          <a:avLst/>
          <a:gdLst/>
          <a:ahLst/>
          <a:cxnLst/>
          <a:rect l="0" t="0" r="0" b="0"/>
          <a:pathLst>
            <a:path>
              <a:moveTo>
                <a:pt x="2466836" y="4726981"/>
              </a:moveTo>
              <a:arcTo wR="2364596" hR="2364596" stAng="5251312" swAng="3156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79A6BD-49E2-48E1-AF5A-A74859191416}">
      <dsp:nvSpPr>
        <dsp:cNvPr id="0" name=""/>
        <dsp:cNvSpPr/>
      </dsp:nvSpPr>
      <dsp:spPr>
        <a:xfrm>
          <a:off x="1399589" y="4255986"/>
          <a:ext cx="1678148" cy="1138162"/>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Выбрать тактику вашей </a:t>
          </a:r>
          <a:r>
            <a:rPr lang="ru-RU" sz="1400" kern="1200" noProof="0" dirty="0" err="1">
              <a:solidFill>
                <a:schemeClr val="bg1"/>
              </a:solidFill>
            </a:rPr>
            <a:t>адвокации</a:t>
          </a:r>
          <a:r>
            <a:rPr lang="et-EE" sz="1400" kern="1200" noProof="0" dirty="0">
              <a:solidFill>
                <a:schemeClr val="bg1"/>
              </a:solidFill>
            </a:rPr>
            <a:t> / </a:t>
          </a:r>
          <a:r>
            <a:rPr lang="ru-RU" sz="1400" kern="1200" noProof="0" dirty="0">
              <a:solidFill>
                <a:schemeClr val="bg1"/>
              </a:solidFill>
            </a:rPr>
            <a:t>методы оказания услуг</a:t>
          </a:r>
          <a:endParaRPr lang="en-GB" sz="1400" kern="1200" noProof="0" dirty="0">
            <a:solidFill>
              <a:schemeClr val="bg1"/>
            </a:solidFill>
          </a:endParaRPr>
        </a:p>
      </dsp:txBody>
      <dsp:txXfrm>
        <a:off x="1399589" y="4255986"/>
        <a:ext cx="1678148" cy="1138162"/>
      </dsp:txXfrm>
    </dsp:sp>
    <dsp:sp modelId="{121FF86B-E856-415C-A666-1105D51295EC}">
      <dsp:nvSpPr>
        <dsp:cNvPr id="0" name=""/>
        <dsp:cNvSpPr/>
      </dsp:nvSpPr>
      <dsp:spPr>
        <a:xfrm>
          <a:off x="900027" y="330043"/>
          <a:ext cx="4729192" cy="4729192"/>
        </a:xfrm>
        <a:custGeom>
          <a:avLst/>
          <a:gdLst/>
          <a:ahLst/>
          <a:cxnLst/>
          <a:rect l="0" t="0" r="0" b="0"/>
          <a:pathLst>
            <a:path>
              <a:moveTo>
                <a:pt x="495231" y="3812626"/>
              </a:moveTo>
              <a:arcTo wR="2364596" hR="2364596" stAng="8534295" swAng="6453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169AEE-E8EE-4516-910E-C54E3CC83E19}">
      <dsp:nvSpPr>
        <dsp:cNvPr id="0" name=""/>
        <dsp:cNvSpPr/>
      </dsp:nvSpPr>
      <dsp:spPr>
        <a:xfrm>
          <a:off x="136651" y="2806193"/>
          <a:ext cx="1645323" cy="82923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Выбрать окончательные методы</a:t>
          </a:r>
          <a:endParaRPr lang="en-GB" sz="1400" kern="1200" noProof="0" dirty="0">
            <a:solidFill>
              <a:schemeClr val="bg1"/>
            </a:solidFill>
          </a:endParaRPr>
        </a:p>
      </dsp:txBody>
      <dsp:txXfrm>
        <a:off x="136651" y="2806193"/>
        <a:ext cx="1645323" cy="829238"/>
      </dsp:txXfrm>
    </dsp:sp>
    <dsp:sp modelId="{F34A6FA1-CA37-48B6-8C48-57DB5D30123D}">
      <dsp:nvSpPr>
        <dsp:cNvPr id="0" name=""/>
        <dsp:cNvSpPr/>
      </dsp:nvSpPr>
      <dsp:spPr>
        <a:xfrm>
          <a:off x="900027" y="330043"/>
          <a:ext cx="4729192" cy="4729192"/>
        </a:xfrm>
        <a:custGeom>
          <a:avLst/>
          <a:gdLst/>
          <a:ahLst/>
          <a:cxnLst/>
          <a:rect l="0" t="0" r="0" b="0"/>
          <a:pathLst>
            <a:path>
              <a:moveTo>
                <a:pt x="3455" y="2236807"/>
              </a:moveTo>
              <a:arcTo wR="2364596" hR="2364596" stAng="10985875" swAng="10634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60C715-7D36-4EC7-A9DA-15770A76F1C2}">
      <dsp:nvSpPr>
        <dsp:cNvPr id="0" name=""/>
        <dsp:cNvSpPr/>
      </dsp:nvSpPr>
      <dsp:spPr>
        <a:xfrm>
          <a:off x="476074" y="805719"/>
          <a:ext cx="1879666" cy="82923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noProof="0" dirty="0">
              <a:solidFill>
                <a:schemeClr val="bg1"/>
              </a:solidFill>
            </a:rPr>
            <a:t>Отслеживать и оценивать</a:t>
          </a:r>
          <a:endParaRPr lang="en-GB" sz="1400" kern="1200" noProof="0" dirty="0">
            <a:solidFill>
              <a:schemeClr val="bg1"/>
            </a:solidFill>
          </a:endParaRPr>
        </a:p>
      </dsp:txBody>
      <dsp:txXfrm>
        <a:off x="476074" y="805719"/>
        <a:ext cx="1879666" cy="829238"/>
      </dsp:txXfrm>
    </dsp:sp>
    <dsp:sp modelId="{F62FFDD1-F048-44CF-BC48-393CD04D5A47}">
      <dsp:nvSpPr>
        <dsp:cNvPr id="0" name=""/>
        <dsp:cNvSpPr/>
      </dsp:nvSpPr>
      <dsp:spPr>
        <a:xfrm>
          <a:off x="900027" y="330043"/>
          <a:ext cx="4729192" cy="4729192"/>
        </a:xfrm>
        <a:custGeom>
          <a:avLst/>
          <a:gdLst/>
          <a:ahLst/>
          <a:cxnLst/>
          <a:rect l="0" t="0" r="0" b="0"/>
          <a:pathLst>
            <a:path>
              <a:moveTo>
                <a:pt x="1085776" y="375643"/>
              </a:moveTo>
              <a:arcTo wR="2364596" hR="2364596" stAng="14235633" swAng="7708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4761-2796-4D3B-9DF2-C662DE3923D9}" type="datetimeFigureOut">
              <a:rPr lang="et-EE" smtClean="0"/>
              <a:pPr/>
              <a:t>27.05.2019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69593-C17A-4561-8DD4-7619DDEB6857}" type="slidenum">
              <a:rPr lang="et-EE" smtClean="0"/>
              <a:pPr/>
              <a:t>‹#›</a:t>
            </a:fld>
            <a:endParaRPr lang="et-EE"/>
          </a:p>
        </p:txBody>
      </p:sp>
    </p:spTree>
    <p:extLst>
      <p:ext uri="{BB962C8B-B14F-4D97-AF65-F5344CB8AC3E}">
        <p14:creationId xmlns:p14="http://schemas.microsoft.com/office/powerpoint/2010/main" val="11745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2</a:t>
            </a:fld>
            <a:endParaRPr lang="et-EE" dirty="0"/>
          </a:p>
        </p:txBody>
      </p:sp>
    </p:spTree>
    <p:extLst>
      <p:ext uri="{BB962C8B-B14F-4D97-AF65-F5344CB8AC3E}">
        <p14:creationId xmlns:p14="http://schemas.microsoft.com/office/powerpoint/2010/main" val="39323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a:t>
            </a:fld>
            <a:endParaRPr lang="et-EE"/>
          </a:p>
        </p:txBody>
      </p:sp>
    </p:spTree>
    <p:extLst>
      <p:ext uri="{BB962C8B-B14F-4D97-AF65-F5344CB8AC3E}">
        <p14:creationId xmlns:p14="http://schemas.microsoft.com/office/powerpoint/2010/main" val="301374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14</a:t>
            </a:fld>
            <a:endParaRPr lang="et-EE"/>
          </a:p>
        </p:txBody>
      </p:sp>
    </p:spTree>
    <p:extLst>
      <p:ext uri="{BB962C8B-B14F-4D97-AF65-F5344CB8AC3E}">
        <p14:creationId xmlns:p14="http://schemas.microsoft.com/office/powerpoint/2010/main" val="301374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latin typeface="Calibri" pitchFamily="34" charset="0"/>
                <a:cs typeface="Calibri" pitchFamily="34" charset="0"/>
              </a:rPr>
              <a:t>Сотрудничество – сети, коалиции, кампании</a:t>
            </a:r>
          </a:p>
          <a:p>
            <a:r>
              <a:rPr lang="ru-RU" dirty="0">
                <a:latin typeface="Calibri" pitchFamily="34" charset="0"/>
                <a:cs typeface="Calibri" pitchFamily="34" charset="0"/>
              </a:rPr>
              <a:t>Важность участников</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8DF04B9B-5DC6-40F4-910E-3386D36A40F9}" type="slidenum">
              <a:rPr lang="et-EE" smtClean="0"/>
              <a:pPr/>
              <a:t>16</a:t>
            </a:fld>
            <a:endParaRPr lang="et-EE"/>
          </a:p>
        </p:txBody>
      </p:sp>
    </p:spTree>
    <p:extLst>
      <p:ext uri="{BB962C8B-B14F-4D97-AF65-F5344CB8AC3E}">
        <p14:creationId xmlns:p14="http://schemas.microsoft.com/office/powerpoint/2010/main" val="366585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17</a:t>
            </a:fld>
            <a:endParaRPr lang="et-EE"/>
          </a:p>
        </p:txBody>
      </p:sp>
    </p:spTree>
    <p:extLst>
      <p:ext uri="{BB962C8B-B14F-4D97-AF65-F5344CB8AC3E}">
        <p14:creationId xmlns:p14="http://schemas.microsoft.com/office/powerpoint/2010/main" val="429367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sz="quarter" idx="10"/>
          </p:nvPr>
        </p:nvSpPr>
        <p:spPr/>
        <p:txBody>
          <a:bodyPr/>
          <a:lstStyle/>
          <a:p>
            <a:fld id="{8D5ADEB0-00AC-5D45-B99A-9A03A874629C}" type="slidenum">
              <a:rPr lang="en-US" smtClean="0"/>
              <a:pPr/>
              <a:t>18</a:t>
            </a:fld>
            <a:endParaRPr lang="en-US" dirty="0"/>
          </a:p>
        </p:txBody>
      </p:sp>
    </p:spTree>
    <p:extLst>
      <p:ext uri="{BB962C8B-B14F-4D97-AF65-F5344CB8AC3E}">
        <p14:creationId xmlns:p14="http://schemas.microsoft.com/office/powerpoint/2010/main" val="170046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t-EE"/>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40BED93-BBA0-487E-B6D9-DC3AC36C157F}" type="slidenum">
              <a:rPr lang="en-ZA" altLang="et-EE" smtClean="0"/>
              <a:pPr eaLnBrk="1" hangingPunct="1"/>
              <a:t>22</a:t>
            </a:fld>
            <a:endParaRPr lang="en-ZA" altLang="et-EE"/>
          </a:p>
        </p:txBody>
      </p:sp>
    </p:spTree>
    <p:extLst>
      <p:ext uri="{BB962C8B-B14F-4D97-AF65-F5344CB8AC3E}">
        <p14:creationId xmlns:p14="http://schemas.microsoft.com/office/powerpoint/2010/main" val="13031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23</a:t>
            </a:fld>
            <a:endParaRPr lang="et-EE"/>
          </a:p>
        </p:txBody>
      </p:sp>
    </p:spTree>
    <p:extLst>
      <p:ext uri="{BB962C8B-B14F-4D97-AF65-F5344CB8AC3E}">
        <p14:creationId xmlns:p14="http://schemas.microsoft.com/office/powerpoint/2010/main" val="429367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noProof="0" dirty="0"/>
              <a:t>ТАКТИКА </a:t>
            </a:r>
            <a:r>
              <a:rPr lang="en-GB" noProof="0" dirty="0"/>
              <a:t>/</a:t>
            </a:r>
            <a:r>
              <a:rPr lang="ru-RU" noProof="0" dirty="0"/>
              <a:t> МЕТОДЫ</a:t>
            </a:r>
            <a:r>
              <a:rPr lang="en-GB" noProof="0" dirty="0"/>
              <a:t> </a:t>
            </a:r>
            <a:r>
              <a:rPr lang="ru-RU" noProof="0" dirty="0"/>
              <a:t>АДВОКАЦИИ</a:t>
            </a:r>
          </a:p>
          <a:p>
            <a:pPr lvl="0"/>
            <a:r>
              <a:rPr lang="ru-RU" noProof="0" dirty="0"/>
              <a:t>Зависят от цели</a:t>
            </a:r>
          </a:p>
          <a:p>
            <a:pPr lvl="0"/>
            <a:r>
              <a:rPr lang="ru-RU" noProof="0" dirty="0"/>
              <a:t>Могут ориентироваться на целевые группы </a:t>
            </a:r>
            <a:r>
              <a:rPr lang="en-GB" noProof="0" dirty="0"/>
              <a:t>(</a:t>
            </a:r>
            <a:r>
              <a:rPr lang="ru-RU" noProof="0" dirty="0" err="1"/>
              <a:t>напр</a:t>
            </a:r>
            <a:r>
              <a:rPr lang="en-GB" noProof="0" dirty="0"/>
              <a:t>.</a:t>
            </a:r>
            <a:r>
              <a:rPr lang="ru-RU" noProof="0" dirty="0"/>
              <a:t>,</a:t>
            </a:r>
            <a:r>
              <a:rPr lang="en-GB" noProof="0" dirty="0"/>
              <a:t> </a:t>
            </a:r>
            <a:r>
              <a:rPr lang="ru-RU" noProof="0" dirty="0"/>
              <a:t>политики</a:t>
            </a:r>
            <a:r>
              <a:rPr lang="en-GB" noProof="0" dirty="0"/>
              <a:t>, </a:t>
            </a:r>
            <a:r>
              <a:rPr lang="ru-RU" noProof="0" dirty="0"/>
              <a:t>общество</a:t>
            </a:r>
            <a:r>
              <a:rPr lang="en-GB" noProof="0" dirty="0"/>
              <a:t>, </a:t>
            </a:r>
            <a:r>
              <a:rPr lang="ru-RU" noProof="0" dirty="0"/>
              <a:t>прочие ОГО</a:t>
            </a:r>
            <a:r>
              <a:rPr lang="en-GB" noProof="0" dirty="0"/>
              <a:t>)</a:t>
            </a:r>
            <a:endParaRPr lang="ru-RU" noProof="0" dirty="0"/>
          </a:p>
          <a:p>
            <a:pPr lvl="0"/>
            <a:r>
              <a:rPr lang="ru-RU" noProof="0" dirty="0"/>
              <a:t>Могут ориентироваться на объекты желаемых вами изменений</a:t>
            </a:r>
            <a:r>
              <a:rPr lang="en-GB" noProof="0" dirty="0"/>
              <a:t> (</a:t>
            </a:r>
            <a:r>
              <a:rPr lang="ru-RU" noProof="0" dirty="0" err="1"/>
              <a:t>напр</a:t>
            </a:r>
            <a:r>
              <a:rPr lang="en-GB" noProof="0" dirty="0"/>
              <a:t>.</a:t>
            </a:r>
            <a:r>
              <a:rPr lang="ru-RU" noProof="0" dirty="0"/>
              <a:t>,</a:t>
            </a:r>
            <a:r>
              <a:rPr lang="en-GB" noProof="0" dirty="0"/>
              <a:t> </a:t>
            </a:r>
            <a:r>
              <a:rPr lang="ru-RU" noProof="0" dirty="0"/>
              <a:t>законодательные</a:t>
            </a:r>
            <a:r>
              <a:rPr lang="ru-RU" baseline="0" noProof="0" dirty="0"/>
              <a:t> акты</a:t>
            </a:r>
            <a:r>
              <a:rPr lang="en-GB" noProof="0" dirty="0"/>
              <a:t>, </a:t>
            </a:r>
            <a:r>
              <a:rPr lang="ru-RU" noProof="0" dirty="0"/>
              <a:t>подходы, политики, социальные</a:t>
            </a:r>
            <a:r>
              <a:rPr lang="ru-RU" baseline="0" noProof="0" dirty="0"/>
              <a:t> традиции, религия</a:t>
            </a:r>
            <a:r>
              <a:rPr lang="en-GB" noProof="0" dirty="0"/>
              <a:t>)</a:t>
            </a:r>
          </a:p>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26</a:t>
            </a:fld>
            <a:endParaRPr lang="et-EE"/>
          </a:p>
        </p:txBody>
      </p:sp>
    </p:spTree>
    <p:extLst>
      <p:ext uri="{BB962C8B-B14F-4D97-AF65-F5344CB8AC3E}">
        <p14:creationId xmlns:p14="http://schemas.microsoft.com/office/powerpoint/2010/main" val="52890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DB4E2F0B-E3E7-47E9-8A5F-CA0D1037A3B8}" type="slidenum">
              <a:rPr lang="et-EE" smtClean="0"/>
              <a:pPr/>
              <a:t>27</a:t>
            </a:fld>
            <a:endParaRPr lang="et-EE"/>
          </a:p>
        </p:txBody>
      </p:sp>
    </p:spTree>
    <p:extLst>
      <p:ext uri="{BB962C8B-B14F-4D97-AF65-F5344CB8AC3E}">
        <p14:creationId xmlns:p14="http://schemas.microsoft.com/office/powerpoint/2010/main" val="375700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0269593-C17A-4561-8DD4-7619DDEB6857}" type="slidenum">
              <a:rPr lang="et-EE" smtClean="0"/>
              <a:pPr/>
              <a:t>30</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a:t>
            </a:fld>
            <a:endParaRPr lang="et-EE" dirty="0"/>
          </a:p>
        </p:txBody>
      </p:sp>
    </p:spTree>
    <p:extLst>
      <p:ext uri="{BB962C8B-B14F-4D97-AF65-F5344CB8AC3E}">
        <p14:creationId xmlns:p14="http://schemas.microsoft.com/office/powerpoint/2010/main" val="53172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717AC-5B64-4726-A9D5-38682D5E4826}" type="slidenum">
              <a:rPr lang="sk-SK" altLang="sk-SK"/>
              <a:pPr/>
              <a:t>33</a:t>
            </a:fld>
            <a:endParaRPr lang="sk-SK" altLang="sk-SK"/>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ltLang="sk-SK"/>
          </a:p>
        </p:txBody>
      </p:sp>
    </p:spTree>
    <p:extLst>
      <p:ext uri="{BB962C8B-B14F-4D97-AF65-F5344CB8AC3E}">
        <p14:creationId xmlns:p14="http://schemas.microsoft.com/office/powerpoint/2010/main" val="75057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35</a:t>
            </a:fld>
            <a:endParaRPr lang="et-EE"/>
          </a:p>
        </p:txBody>
      </p:sp>
    </p:spTree>
    <p:extLst>
      <p:ext uri="{BB962C8B-B14F-4D97-AF65-F5344CB8AC3E}">
        <p14:creationId xmlns:p14="http://schemas.microsoft.com/office/powerpoint/2010/main" val="30616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36</a:t>
            </a:fld>
            <a:endParaRPr lang="et-EE"/>
          </a:p>
        </p:txBody>
      </p:sp>
    </p:spTree>
    <p:extLst>
      <p:ext uri="{BB962C8B-B14F-4D97-AF65-F5344CB8AC3E}">
        <p14:creationId xmlns:p14="http://schemas.microsoft.com/office/powerpoint/2010/main" val="50244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ru-RU" dirty="0"/>
              <a:t>Название опроса: Кто вы</a:t>
            </a:r>
            <a:r>
              <a:rPr lang="en-US" dirty="0"/>
              <a:t>?
https://www.polleverywhere.com/clickable_images/McaA5XwzOA8zTON99hRNv</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37</a:t>
            </a:fld>
            <a:endParaRPr lang="et-EE"/>
          </a:p>
        </p:txBody>
      </p:sp>
      <p:sp>
        <p:nvSpPr>
          <p:cNvPr id="5" name="TextBox 4"/>
          <p:cNvSpPr txBox="1"/>
          <p:nvPr/>
        </p:nvSpPr>
        <p:spPr>
          <a:xfrm>
            <a:off x="0" y="0"/>
            <a:ext cx="3810000" cy="1270000"/>
          </a:xfrm>
          <a:prstGeom prst="rect">
            <a:avLst/>
          </a:prstGeom>
          <a:noFill/>
        </p:spPr>
        <p:txBody>
          <a:bodyPr vert="horz" rtlCol="0">
            <a:spAutoFit/>
          </a:bodyPr>
          <a:lstStyle/>
          <a:p>
            <a:endParaRPr lang="et-EE"/>
          </a:p>
        </p:txBody>
      </p:sp>
    </p:spTree>
    <p:extLst>
      <p:ext uri="{BB962C8B-B14F-4D97-AF65-F5344CB8AC3E}">
        <p14:creationId xmlns:p14="http://schemas.microsoft.com/office/powerpoint/2010/main" val="71972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KAS SEE VOTING</a:t>
            </a:r>
            <a:r>
              <a:rPr lang="et-EE" baseline="0" dirty="0"/>
              <a:t> JÄÄB SIIA? VÕI TÕSTAME PÄEVA LÕPPU?</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39</a:t>
            </a:fld>
            <a:endParaRPr lang="et-EE"/>
          </a:p>
        </p:txBody>
      </p:sp>
    </p:spTree>
    <p:extLst>
      <p:ext uri="{BB962C8B-B14F-4D97-AF65-F5344CB8AC3E}">
        <p14:creationId xmlns:p14="http://schemas.microsoft.com/office/powerpoint/2010/main" val="199141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ru-RU" dirty="0"/>
              <a:t>Название опроса</a:t>
            </a:r>
            <a:r>
              <a:rPr lang="en-US" dirty="0"/>
              <a:t>: </a:t>
            </a:r>
            <a:r>
              <a:rPr lang="ru-RU" dirty="0"/>
              <a:t>Кто вы</a:t>
            </a:r>
            <a:r>
              <a:rPr lang="en-US" dirty="0"/>
              <a:t>?
https://www.polleverywhere.com/multiple_choice_polls/UPIN6npodj0KCRDksyFdl</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40</a:t>
            </a:fld>
            <a:endParaRPr lang="et-EE"/>
          </a:p>
        </p:txBody>
      </p:sp>
      <p:sp>
        <p:nvSpPr>
          <p:cNvPr id="5" name="TextBox 4"/>
          <p:cNvSpPr txBox="1"/>
          <p:nvPr/>
        </p:nvSpPr>
        <p:spPr>
          <a:xfrm>
            <a:off x="0" y="0"/>
            <a:ext cx="3810000" cy="1270000"/>
          </a:xfrm>
          <a:prstGeom prst="rect">
            <a:avLst/>
          </a:prstGeom>
          <a:noFill/>
        </p:spPr>
        <p:txBody>
          <a:bodyPr vert="horz" rtlCol="0">
            <a:spAutoFit/>
          </a:bodyPr>
          <a:lstStyle/>
          <a:p>
            <a:endParaRPr lang="et-EE"/>
          </a:p>
        </p:txBody>
      </p:sp>
    </p:spTree>
    <p:extLst>
      <p:ext uri="{BB962C8B-B14F-4D97-AF65-F5344CB8AC3E}">
        <p14:creationId xmlns:p14="http://schemas.microsoft.com/office/powerpoint/2010/main" val="3551259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248DC1-6E6A-4C72-8FF6-D98B5406ADEC}" type="slidenum">
              <a:rPr lang="en-GB" smtClean="0"/>
              <a:pPr/>
              <a:t>41</a:t>
            </a:fld>
            <a:endParaRPr lang="en-GB"/>
          </a:p>
        </p:txBody>
      </p:sp>
    </p:spTree>
    <p:extLst>
      <p:ext uri="{BB962C8B-B14F-4D97-AF65-F5344CB8AC3E}">
        <p14:creationId xmlns:p14="http://schemas.microsoft.com/office/powerpoint/2010/main" val="20158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noProof="0" dirty="0"/>
              <a:t>Kas see või</a:t>
            </a:r>
            <a:r>
              <a:rPr lang="et-EE" sz="1200" baseline="0" noProof="0" dirty="0"/>
              <a:t> järgmine?</a:t>
            </a:r>
            <a:endParaRPr lang="en-US" sz="1200" noProof="0"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42</a:t>
            </a:fld>
            <a:endParaRPr lang="et-EE"/>
          </a:p>
        </p:txBody>
      </p:sp>
    </p:spTree>
    <p:extLst>
      <p:ext uri="{BB962C8B-B14F-4D97-AF65-F5344CB8AC3E}">
        <p14:creationId xmlns:p14="http://schemas.microsoft.com/office/powerpoint/2010/main" val="47389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C485146-E4BD-8241-9EF6-13451D3B8BA2}" type="slidenum">
              <a:rPr lang="en-US" smtClean="0"/>
              <a:pPr>
                <a:defRPr/>
              </a:pPr>
              <a:t>43</a:t>
            </a:fld>
            <a:endParaRPr lang="en-US" dirty="0"/>
          </a:p>
        </p:txBody>
      </p:sp>
    </p:spTree>
    <p:extLst>
      <p:ext uri="{BB962C8B-B14F-4D97-AF65-F5344CB8AC3E}">
        <p14:creationId xmlns:p14="http://schemas.microsoft.com/office/powerpoint/2010/main" val="1175289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ru-RU" sz="1100" baseline="0" dirty="0"/>
              <a:t>Местный эксперт расскажет об этом больше</a:t>
            </a:r>
            <a:r>
              <a:rPr lang="et-EE" sz="1100" baseline="0" dirty="0"/>
              <a:t>. </a:t>
            </a:r>
            <a:endParaRPr lang="en-US" sz="1100" dirty="0"/>
          </a:p>
        </p:txBody>
      </p:sp>
      <p:sp>
        <p:nvSpPr>
          <p:cNvPr id="4" name="Slide Number Placeholder 3"/>
          <p:cNvSpPr>
            <a:spLocks noGrp="1"/>
          </p:cNvSpPr>
          <p:nvPr>
            <p:ph type="sldNum" sz="quarter" idx="10"/>
          </p:nvPr>
        </p:nvSpPr>
        <p:spPr/>
        <p:txBody>
          <a:bodyPr/>
          <a:lstStyle/>
          <a:p>
            <a:fld id="{8D5ADEB0-00AC-5D45-B99A-9A03A874629C}" type="slidenum">
              <a:rPr lang="en-US" smtClean="0"/>
              <a:pPr/>
              <a:t>45</a:t>
            </a:fld>
            <a:endParaRPr lang="en-US"/>
          </a:p>
        </p:txBody>
      </p:sp>
    </p:spTree>
    <p:extLst>
      <p:ext uri="{BB962C8B-B14F-4D97-AF65-F5344CB8AC3E}">
        <p14:creationId xmlns:p14="http://schemas.microsoft.com/office/powerpoint/2010/main" val="212875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4</a:t>
            </a:fld>
            <a:endParaRPr lang="et-EE" dirty="0"/>
          </a:p>
        </p:txBody>
      </p:sp>
    </p:spTree>
    <p:extLst>
      <p:ext uri="{BB962C8B-B14F-4D97-AF65-F5344CB8AC3E}">
        <p14:creationId xmlns:p14="http://schemas.microsoft.com/office/powerpoint/2010/main" val="260163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noProof="0" dirty="0">
                <a:solidFill>
                  <a:schemeClr val="tx1"/>
                </a:solidFill>
              </a:rPr>
              <a:t>Косвенная целевая группа</a:t>
            </a:r>
            <a:r>
              <a:rPr lang="en-GB" sz="1200" b="1" noProof="0" dirty="0">
                <a:solidFill>
                  <a:schemeClr val="tx1"/>
                </a:solidFill>
              </a:rPr>
              <a:t>:  </a:t>
            </a:r>
            <a:r>
              <a:rPr lang="ru-RU" sz="1200" noProof="0" dirty="0">
                <a:solidFill>
                  <a:schemeClr val="tx1"/>
                </a:solidFill>
              </a:rPr>
              <a:t>группа или группы, на которой(</a:t>
            </a:r>
            <a:r>
              <a:rPr lang="ru-RU" sz="1200" noProof="0" dirty="0" err="1">
                <a:solidFill>
                  <a:schemeClr val="tx1"/>
                </a:solidFill>
              </a:rPr>
              <a:t>ых</a:t>
            </a:r>
            <a:r>
              <a:rPr lang="ru-RU" sz="1200" noProof="0" dirty="0">
                <a:solidFill>
                  <a:schemeClr val="tx1"/>
                </a:solidFill>
              </a:rPr>
              <a:t>) мы фокусируем свою основную деятельность</a:t>
            </a:r>
            <a:r>
              <a:rPr lang="ru-RU" sz="1200" baseline="0" noProof="0" dirty="0">
                <a:solidFill>
                  <a:schemeClr val="tx1"/>
                </a:solidFill>
              </a:rPr>
              <a:t> с тем, чтобы улучшить или изменить </a:t>
            </a:r>
            <a:r>
              <a:rPr lang="ru-RU" sz="1200" noProof="0" dirty="0">
                <a:solidFill>
                  <a:schemeClr val="tx1"/>
                </a:solidFill>
              </a:rPr>
              <a:t>положение</a:t>
            </a:r>
            <a:r>
              <a:rPr lang="ru-RU" sz="1200" baseline="0" noProof="0" dirty="0">
                <a:solidFill>
                  <a:schemeClr val="tx1"/>
                </a:solidFill>
              </a:rPr>
              <a:t> основной целевой группы</a:t>
            </a:r>
            <a:r>
              <a:rPr lang="en-GB" sz="1200" noProof="0" dirty="0">
                <a:solidFill>
                  <a:schemeClr val="tx1"/>
                </a:solidFill>
              </a:rPr>
              <a:t>, </a:t>
            </a:r>
            <a:r>
              <a:rPr lang="ru-RU" sz="1200" noProof="0" dirty="0">
                <a:solidFill>
                  <a:schemeClr val="tx1"/>
                </a:solidFill>
              </a:rPr>
              <a:t>напр., местные власти</a:t>
            </a:r>
            <a:r>
              <a:rPr lang="en-GB" sz="1200" noProof="0" dirty="0">
                <a:solidFill>
                  <a:schemeClr val="tx1"/>
                </a:solidFill>
              </a:rPr>
              <a:t>, </a:t>
            </a:r>
            <a:r>
              <a:rPr lang="ru-RU" sz="1200" noProof="0" dirty="0">
                <a:solidFill>
                  <a:schemeClr val="tx1"/>
                </a:solidFill>
              </a:rPr>
              <a:t>избранные политики т.д.</a:t>
            </a:r>
            <a:endParaRPr lang="en-GB" sz="1200" b="1" noProof="0" dirty="0">
              <a:solidFill>
                <a:schemeClr val="tx1"/>
              </a:solidFill>
              <a:cs typeface="Times New Roman" pitchFamily="18" charset="0"/>
            </a:endParaRPr>
          </a:p>
          <a:p>
            <a:pPr lvl="0"/>
            <a:endParaRPr lang="en-GB" sz="1200" b="1" noProof="0" dirty="0">
              <a:solidFill>
                <a:schemeClr val="tx1"/>
              </a:solidFill>
              <a:cs typeface="Times New Roman" pitchFamily="18" charset="0"/>
            </a:endParaRPr>
          </a:p>
          <a:p>
            <a:pPr lvl="0"/>
            <a:r>
              <a:rPr lang="ru-RU" sz="1200" b="1" noProof="0" dirty="0">
                <a:solidFill>
                  <a:schemeClr val="tx1"/>
                </a:solidFill>
                <a:cs typeface="Times New Roman" pitchFamily="18" charset="0"/>
              </a:rPr>
              <a:t>Заинтересованные лица</a:t>
            </a:r>
            <a:r>
              <a:rPr lang="en-GB" sz="1200" b="1" noProof="0" dirty="0">
                <a:solidFill>
                  <a:schemeClr val="tx1"/>
                </a:solidFill>
                <a:cs typeface="Times New Roman" pitchFamily="18" charset="0"/>
              </a:rPr>
              <a:t>: </a:t>
            </a:r>
            <a:r>
              <a:rPr lang="ru-RU" sz="1200" noProof="0" dirty="0">
                <a:solidFill>
                  <a:schemeClr val="tx1"/>
                </a:solidFill>
              </a:rPr>
              <a:t>лицо, группа или организация, имеющие</a:t>
            </a:r>
            <a:r>
              <a:rPr lang="ru-RU" sz="1200" baseline="0" noProof="0" dirty="0">
                <a:solidFill>
                  <a:schemeClr val="tx1"/>
                </a:solidFill>
              </a:rPr>
              <a:t> интерес или требования к </a:t>
            </a:r>
            <a:r>
              <a:rPr lang="ru-RU" sz="1200" baseline="0" noProof="0" dirty="0" err="1">
                <a:solidFill>
                  <a:schemeClr val="tx1"/>
                </a:solidFill>
              </a:rPr>
              <a:t>адвокационной</a:t>
            </a:r>
            <a:r>
              <a:rPr lang="ru-RU" sz="1200" baseline="0" noProof="0" dirty="0">
                <a:solidFill>
                  <a:schemeClr val="tx1"/>
                </a:solidFill>
              </a:rPr>
              <a:t> организации</a:t>
            </a:r>
            <a:r>
              <a:rPr lang="en-GB" sz="1200" noProof="0" dirty="0">
                <a:solidFill>
                  <a:schemeClr val="tx1"/>
                </a:solidFill>
              </a:rPr>
              <a:t>; </a:t>
            </a:r>
            <a:r>
              <a:rPr lang="ru-RU" sz="1200" noProof="0" dirty="0">
                <a:solidFill>
                  <a:schemeClr val="tx1"/>
                </a:solidFill>
              </a:rPr>
              <a:t>могут оказывать влияние на действия, цели и политики организации либо испытывать их влияние на себе</a:t>
            </a:r>
            <a:endParaRPr lang="en-GB" sz="1200" b="1" noProof="0" dirty="0">
              <a:solidFill>
                <a:schemeClr val="tx1"/>
              </a:solidFill>
              <a:cs typeface="Times New Roman" pitchFamily="18" charset="0"/>
            </a:endParaRPr>
          </a:p>
          <a:p>
            <a:endParaRPr lang="et-EE" sz="1200" dirty="0"/>
          </a:p>
          <a:p>
            <a:r>
              <a:rPr lang="ru-RU" sz="1200" dirty="0"/>
              <a:t>Термин</a:t>
            </a:r>
            <a:r>
              <a:rPr lang="ru-RU" sz="1200" baseline="0" dirty="0"/>
              <a:t> «заинтересованное лицо» </a:t>
            </a:r>
            <a:r>
              <a:rPr lang="ru-RU" sz="1200" dirty="0"/>
              <a:t>может охватывать все вовлеченные стороны</a:t>
            </a:r>
            <a:r>
              <a:rPr lang="en-US" sz="1200" dirty="0"/>
              <a:t> – </a:t>
            </a:r>
            <a:r>
              <a:rPr lang="ru-RU" sz="1200" dirty="0"/>
              <a:t>испытывающие</a:t>
            </a:r>
            <a:r>
              <a:rPr lang="ru-RU" sz="1200" baseline="0" dirty="0"/>
              <a:t> на себе как положительное, так и отрицательное влияние, </a:t>
            </a:r>
            <a:r>
              <a:rPr lang="en-US" sz="1200" dirty="0"/>
              <a:t>– </a:t>
            </a:r>
            <a:r>
              <a:rPr lang="ru-RU" sz="1200" dirty="0"/>
              <a:t>а также конкурентов, сотрудников, участников команды</a:t>
            </a:r>
            <a:r>
              <a:rPr lang="et-EE" sz="1200" dirty="0"/>
              <a:t>,</a:t>
            </a:r>
            <a:r>
              <a:rPr lang="et-EE" sz="1200" baseline="0" dirty="0"/>
              <a:t> </a:t>
            </a:r>
            <a:r>
              <a:rPr lang="ru-RU" sz="1200" dirty="0"/>
              <a:t>друзей, членов правления/лиц, ответственных</a:t>
            </a:r>
            <a:r>
              <a:rPr lang="ru-RU" sz="1200" baseline="0" dirty="0"/>
              <a:t> за принятие решений</a:t>
            </a:r>
            <a:r>
              <a:rPr lang="et-EE" sz="1200" dirty="0"/>
              <a:t>,</a:t>
            </a:r>
            <a:r>
              <a:rPr lang="et-EE" sz="1200" baseline="0" dirty="0"/>
              <a:t> </a:t>
            </a:r>
            <a:r>
              <a:rPr lang="ru-RU" sz="1200" dirty="0"/>
              <a:t>спонсоров, клиентов,</a:t>
            </a:r>
            <a:r>
              <a:rPr lang="ru-RU" sz="1200" baseline="0" dirty="0"/>
              <a:t> партнеров</a:t>
            </a:r>
            <a:r>
              <a:rPr lang="et-EE" sz="1200" dirty="0"/>
              <a:t>.</a:t>
            </a:r>
            <a:r>
              <a:rPr lang="et-EE" sz="1200" baseline="0" dirty="0"/>
              <a:t> </a:t>
            </a:r>
            <a:r>
              <a:rPr lang="ru-RU" sz="1200" kern="1200" dirty="0">
                <a:solidFill>
                  <a:schemeClr val="tx1"/>
                </a:solidFill>
                <a:latin typeface="+mn-lt"/>
                <a:ea typeface="+mn-ea"/>
                <a:cs typeface="+mn-cs"/>
              </a:rPr>
              <a:t>Любое лицо, группа или организация, могущие</a:t>
            </a:r>
            <a:r>
              <a:rPr lang="ru-RU" sz="1200" kern="1200" baseline="0" dirty="0">
                <a:solidFill>
                  <a:schemeClr val="tx1"/>
                </a:solidFill>
                <a:latin typeface="+mn-lt"/>
                <a:ea typeface="+mn-ea"/>
                <a:cs typeface="+mn-cs"/>
              </a:rPr>
              <a:t> требовать внимания организации, ее ресурсов </a:t>
            </a:r>
            <a:r>
              <a:rPr lang="ru-RU" sz="1200" kern="1200" dirty="0">
                <a:solidFill>
                  <a:schemeClr val="tx1"/>
                </a:solidFill>
                <a:latin typeface="+mn-lt"/>
                <a:ea typeface="+mn-ea"/>
                <a:cs typeface="+mn-cs"/>
              </a:rPr>
              <a:t>или результатов ее действий</a:t>
            </a:r>
            <a:r>
              <a:rPr lang="et-EE" sz="1200" kern="1200" dirty="0">
                <a:solidFill>
                  <a:schemeClr val="tx1"/>
                </a:solidFill>
                <a:latin typeface="+mn-lt"/>
                <a:ea typeface="+mn-ea"/>
                <a:cs typeface="+mn-cs"/>
              </a:rPr>
              <a:t> </a:t>
            </a:r>
            <a:r>
              <a:rPr lang="ru-RU" sz="1200" kern="1200" dirty="0">
                <a:solidFill>
                  <a:schemeClr val="tx1"/>
                </a:solidFill>
                <a:latin typeface="+mn-lt"/>
                <a:ea typeface="+mn-ea"/>
                <a:cs typeface="+mn-cs"/>
              </a:rPr>
              <a:t>либо испытывающие на себе влияние таких результатов</a:t>
            </a:r>
            <a:br>
              <a:rPr lang="et-EE" sz="1200" kern="1200" dirty="0">
                <a:solidFill>
                  <a:schemeClr val="tx1"/>
                </a:solidFill>
                <a:latin typeface="+mn-lt"/>
                <a:ea typeface="+mn-ea"/>
                <a:cs typeface="+mn-cs"/>
              </a:rPr>
            </a:b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48</a:t>
            </a:fld>
            <a:endParaRPr lang="et-EE"/>
          </a:p>
        </p:txBody>
      </p:sp>
    </p:spTree>
    <p:extLst>
      <p:ext uri="{BB962C8B-B14F-4D97-AF65-F5344CB8AC3E}">
        <p14:creationId xmlns:p14="http://schemas.microsoft.com/office/powerpoint/2010/main" val="4194646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E02F20-BB88-4820-972B-00D306778C45}" type="slidenum">
              <a:rPr lang="en-US" smtClean="0"/>
              <a:pPr/>
              <a:t>49</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ru-RU" dirty="0">
                <a:effectLst/>
              </a:rPr>
              <a:t>Заинтересованные лица с</a:t>
            </a:r>
            <a:r>
              <a:rPr lang="en-US" dirty="0">
                <a:effectLst/>
              </a:rPr>
              <a:t> </a:t>
            </a:r>
            <a:r>
              <a:rPr lang="ru-RU" b="1" i="1" dirty="0">
                <a:effectLst/>
              </a:rPr>
              <a:t>существенной властью </a:t>
            </a:r>
            <a:r>
              <a:rPr lang="ru-RU" dirty="0">
                <a:effectLst/>
              </a:rPr>
              <a:t>и</a:t>
            </a:r>
            <a:r>
              <a:rPr lang="en-US" dirty="0">
                <a:effectLst/>
              </a:rPr>
              <a:t> </a:t>
            </a:r>
            <a:r>
              <a:rPr lang="ru-RU" b="1" i="1" dirty="0">
                <a:effectLst/>
              </a:rPr>
              <a:t>существенным интересом </a:t>
            </a:r>
            <a:r>
              <a:rPr lang="ru-RU" dirty="0">
                <a:effectLst/>
              </a:rPr>
              <a:t>являются основными заинтересованными лицами с существенными инвестициями в проект</a:t>
            </a:r>
            <a:r>
              <a:rPr lang="en-US" dirty="0">
                <a:effectLst/>
              </a:rPr>
              <a:t>. </a:t>
            </a:r>
            <a:r>
              <a:rPr lang="ru-RU" dirty="0">
                <a:effectLst/>
              </a:rPr>
              <a:t>Требуют</a:t>
            </a:r>
            <a:r>
              <a:rPr lang="ru-RU" baseline="0" dirty="0">
                <a:effectLst/>
              </a:rPr>
              <a:t> активного управления</a:t>
            </a:r>
            <a:r>
              <a:rPr lang="en-US" dirty="0">
                <a:effectLst/>
              </a:rPr>
              <a:t>.</a:t>
            </a:r>
          </a:p>
          <a:p>
            <a:r>
              <a:rPr kumimoji="0" lang="ru-RU" sz="1200" b="0" i="0" u="none" strike="noStrike" kern="1200" cap="none" spc="0" normalizeH="0" baseline="0" noProof="0" dirty="0">
                <a:ln>
                  <a:noFill/>
                </a:ln>
                <a:solidFill>
                  <a:prstClr val="black"/>
                </a:solidFill>
                <a:effectLst/>
                <a:uLnTx/>
                <a:uFillTx/>
                <a:latin typeface="+mn-lt"/>
                <a:ea typeface="+mn-ea"/>
                <a:cs typeface="+mn-cs"/>
              </a:rPr>
              <a:t>Заинтересованные лица с</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существенной властью, </a:t>
            </a:r>
            <a:r>
              <a:rPr kumimoji="0" lang="ru-RU" sz="1200" b="0" i="0" u="none" strike="noStrike" kern="1200" cap="none" spc="0" normalizeH="0" baseline="0" noProof="0" dirty="0">
                <a:ln>
                  <a:noFill/>
                </a:ln>
                <a:solidFill>
                  <a:prstClr val="black"/>
                </a:solidFill>
                <a:effectLst/>
                <a:uLnTx/>
                <a:uFillTx/>
                <a:latin typeface="+mn-lt"/>
                <a:ea typeface="+mn-ea"/>
                <a:cs typeface="+mn-cs"/>
              </a:rPr>
              <a:t>но</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несущественным интересом </a:t>
            </a:r>
            <a:r>
              <a:rPr kumimoji="0" lang="ru-RU" sz="1200" b="0" i="0" u="none" strike="noStrike" kern="1200" cap="none" spc="0" normalizeH="0" baseline="0" noProof="0" dirty="0">
                <a:ln>
                  <a:noFill/>
                </a:ln>
                <a:solidFill>
                  <a:schemeClr val="tx1"/>
                </a:solidFill>
                <a:effectLst/>
                <a:uLnTx/>
                <a:uFillTx/>
                <a:latin typeface="+mn-lt"/>
                <a:ea typeface="+mn-ea"/>
                <a:cs typeface="+mn-cs"/>
              </a:rPr>
              <a:t>нуждаются в поддержании своей удовлетворенности</a:t>
            </a:r>
            <a:r>
              <a:rPr lang="en-US" dirty="0">
                <a:effectLst/>
              </a:rPr>
              <a:t>. </a:t>
            </a:r>
            <a:r>
              <a:rPr lang="ru-RU" dirty="0">
                <a:effectLst/>
              </a:rPr>
              <a:t>Могут поставить под угрозу проект из-за, казалось бы, незначительных</a:t>
            </a:r>
            <a:r>
              <a:rPr lang="ru-RU" baseline="0" dirty="0">
                <a:effectLst/>
              </a:rPr>
              <a:t> нюансов</a:t>
            </a:r>
            <a:r>
              <a:rPr lang="en-US" dirty="0">
                <a:effectLst/>
              </a:rPr>
              <a:t>.</a:t>
            </a:r>
          </a:p>
          <a:p>
            <a:r>
              <a:rPr kumimoji="0" lang="ru-RU" sz="1200" b="0" i="0" u="none" strike="noStrike" kern="1200" cap="none" spc="0" normalizeH="0" baseline="0" noProof="0" dirty="0">
                <a:ln>
                  <a:noFill/>
                </a:ln>
                <a:solidFill>
                  <a:prstClr val="black"/>
                </a:solidFill>
                <a:effectLst/>
                <a:uLnTx/>
                <a:uFillTx/>
                <a:latin typeface="+mn-lt"/>
                <a:ea typeface="+mn-ea"/>
                <a:cs typeface="+mn-cs"/>
              </a:rPr>
              <a:t>Заинтересованные лица с</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несущественной властью, </a:t>
            </a:r>
            <a:r>
              <a:rPr kumimoji="0" lang="ru-RU" sz="1200" b="0" i="0" u="none" strike="noStrike" kern="1200" cap="none" spc="0" normalizeH="0" baseline="0" noProof="0" dirty="0">
                <a:ln>
                  <a:noFill/>
                </a:ln>
                <a:solidFill>
                  <a:prstClr val="black"/>
                </a:solidFill>
                <a:effectLst/>
                <a:uLnTx/>
                <a:uFillTx/>
                <a:latin typeface="+mn-lt"/>
                <a:ea typeface="+mn-ea"/>
                <a:cs typeface="+mn-cs"/>
              </a:rPr>
              <a:t>но</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существенным интересом </a:t>
            </a:r>
            <a:r>
              <a:rPr kumimoji="0" lang="ru-RU" sz="1200" b="0" i="0" u="none" strike="noStrike" kern="1200" cap="none" spc="0" normalizeH="0" baseline="0" noProof="0" dirty="0">
                <a:ln>
                  <a:noFill/>
                </a:ln>
                <a:solidFill>
                  <a:prstClr val="black"/>
                </a:solidFill>
                <a:effectLst/>
                <a:uLnTx/>
                <a:uFillTx/>
                <a:latin typeface="+mn-lt"/>
                <a:ea typeface="+mn-ea"/>
                <a:cs typeface="+mn-cs"/>
              </a:rPr>
              <a:t>должны оставаться в курсе дела</a:t>
            </a:r>
            <a:r>
              <a:rPr lang="en-US" dirty="0">
                <a:effectLst/>
              </a:rPr>
              <a:t>. </a:t>
            </a:r>
            <a:r>
              <a:rPr lang="ru-RU" dirty="0">
                <a:effectLst/>
              </a:rPr>
              <a:t>Могут</a:t>
            </a:r>
            <a:r>
              <a:rPr lang="ru-RU" baseline="0" dirty="0">
                <a:effectLst/>
              </a:rPr>
              <a:t> оказывать существенное влияние</a:t>
            </a:r>
            <a:r>
              <a:rPr lang="en-US" dirty="0">
                <a:effectLst/>
              </a:rPr>
              <a:t> (</a:t>
            </a:r>
            <a:r>
              <a:rPr lang="ru-RU" dirty="0">
                <a:effectLst/>
              </a:rPr>
              <a:t>то есть поднимать шум</a:t>
            </a:r>
            <a:r>
              <a:rPr lang="en-US" dirty="0">
                <a:effectLst/>
              </a:rPr>
              <a:t>)</a:t>
            </a:r>
            <a:r>
              <a:rPr lang="ru-RU" dirty="0">
                <a:effectLst/>
              </a:rPr>
              <a:t>,</a:t>
            </a:r>
            <a:r>
              <a:rPr lang="ru-RU" baseline="0" dirty="0">
                <a:effectLst/>
              </a:rPr>
              <a:t> если не получат то, чего хотят</a:t>
            </a:r>
            <a:r>
              <a:rPr lang="en-US" dirty="0">
                <a:effectLst/>
              </a:rPr>
              <a:t>.</a:t>
            </a:r>
          </a:p>
          <a:p>
            <a:r>
              <a:rPr kumimoji="0" lang="ru-RU" sz="1200" b="0" i="0" u="none" strike="noStrike" kern="1200" cap="none" spc="0" normalizeH="0" baseline="0" noProof="0" dirty="0">
                <a:ln>
                  <a:noFill/>
                </a:ln>
                <a:solidFill>
                  <a:prstClr val="black"/>
                </a:solidFill>
                <a:effectLst/>
                <a:uLnTx/>
                <a:uFillTx/>
                <a:latin typeface="+mn-lt"/>
                <a:ea typeface="+mn-ea"/>
                <a:cs typeface="+mn-cs"/>
              </a:rPr>
              <a:t>Заинтересованные лица с</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несущественной властью </a:t>
            </a:r>
            <a:r>
              <a:rPr kumimoji="0" lang="ru-RU" sz="1200" b="0" i="0" u="none" strike="noStrike" kern="1200" cap="none" spc="0" normalizeH="0" baseline="0" noProof="0" dirty="0">
                <a:ln>
                  <a:noFill/>
                </a:ln>
                <a:solidFill>
                  <a:prstClr val="black"/>
                </a:solidFill>
                <a:effectLst/>
                <a:uLnTx/>
                <a:uFillTx/>
                <a:latin typeface="+mn-lt"/>
                <a:ea typeface="+mn-ea"/>
                <a:cs typeface="+mn-cs"/>
              </a:rPr>
              <a:t>и</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1" i="1" u="none" strike="noStrike" kern="1200" cap="none" spc="0" normalizeH="0" baseline="0" noProof="0" dirty="0">
                <a:ln>
                  <a:noFill/>
                </a:ln>
                <a:solidFill>
                  <a:prstClr val="black"/>
                </a:solidFill>
                <a:effectLst/>
                <a:uLnTx/>
                <a:uFillTx/>
                <a:latin typeface="+mn-lt"/>
                <a:ea typeface="+mn-ea"/>
                <a:cs typeface="+mn-cs"/>
              </a:rPr>
              <a:t>несущественным интересом </a:t>
            </a:r>
            <a:r>
              <a:rPr lang="ru-RU" dirty="0">
                <a:effectLst/>
              </a:rPr>
              <a:t>требуют отслеживания в случае, если в дальнейшем</a:t>
            </a:r>
            <a:r>
              <a:rPr lang="ru-RU" baseline="0" dirty="0">
                <a:effectLst/>
              </a:rPr>
              <a:t> </a:t>
            </a:r>
            <a:r>
              <a:rPr lang="ru-RU" dirty="0">
                <a:effectLst/>
              </a:rPr>
              <a:t>они приобретут больше власти и станут оказывать влияние на проект</a:t>
            </a:r>
            <a:r>
              <a:rPr lang="en-US" dirty="0">
                <a:effectLst/>
              </a:rPr>
              <a:t>.</a:t>
            </a:r>
          </a:p>
        </p:txBody>
      </p:sp>
    </p:spTree>
    <p:extLst>
      <p:ext uri="{BB962C8B-B14F-4D97-AF65-F5344CB8AC3E}">
        <p14:creationId xmlns:p14="http://schemas.microsoft.com/office/powerpoint/2010/main" val="3532051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52</a:t>
            </a:fld>
            <a:endParaRPr lang="et-EE"/>
          </a:p>
        </p:txBody>
      </p:sp>
    </p:spTree>
    <p:extLst>
      <p:ext uri="{BB962C8B-B14F-4D97-AF65-F5344CB8AC3E}">
        <p14:creationId xmlns:p14="http://schemas.microsoft.com/office/powerpoint/2010/main" val="4200604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a:effectLst/>
              </a:rPr>
              <a:t>Siis kogume kaasamise</a:t>
            </a:r>
            <a:r>
              <a:rPr lang="et-EE" baseline="0" dirty="0">
                <a:effectLst/>
              </a:rPr>
              <a:t> </a:t>
            </a:r>
            <a:r>
              <a:rPr lang="et-EE" dirty="0">
                <a:effectLst/>
              </a:rPr>
              <a:t>lood.</a:t>
            </a:r>
          </a:p>
          <a:p>
            <a:pPr marL="0" marR="0" indent="0" algn="l" defTabSz="914400" rtl="0" eaLnBrk="1" fontAlgn="auto" latinLnBrk="0" hangingPunct="1">
              <a:lnSpc>
                <a:spcPct val="100000"/>
              </a:lnSpc>
              <a:spcBef>
                <a:spcPts val="0"/>
              </a:spcBef>
              <a:spcAft>
                <a:spcPts val="0"/>
              </a:spcAft>
              <a:buClrTx/>
              <a:buSzTx/>
              <a:buFontTx/>
              <a:buNone/>
              <a:tabLst/>
              <a:defRPr/>
            </a:pPr>
            <a:r>
              <a:rPr lang="et-EE" noProof="0" dirty="0">
                <a:effectLst/>
              </a:rPr>
              <a:t>Kasutame </a:t>
            </a:r>
            <a:r>
              <a:rPr lang="et-EE" noProof="0" dirty="0" err="1">
                <a:effectLst/>
              </a:rPr>
              <a:t>writeurl</a:t>
            </a:r>
            <a:r>
              <a:rPr lang="et-EE" noProof="0" dirty="0">
                <a:effectLst/>
              </a:rPr>
              <a:t>.</a:t>
            </a:r>
            <a:r>
              <a:rPr lang="et-EE" baseline="0" noProof="0" dirty="0">
                <a:effectLst/>
              </a:rPr>
              <a:t> Merje paneb lingi slaididele. Vahend </a:t>
            </a:r>
            <a:r>
              <a:rPr lang="et-EE" baseline="0" noProof="0" dirty="0" err="1">
                <a:effectLst/>
              </a:rPr>
              <a:t>WriteURL</a:t>
            </a:r>
            <a:endParaRPr lang="en-GB" noProof="0"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53</a:t>
            </a:fld>
            <a:endParaRPr lang="et-EE"/>
          </a:p>
        </p:txBody>
      </p:sp>
    </p:spTree>
    <p:extLst>
      <p:ext uri="{BB962C8B-B14F-4D97-AF65-F5344CB8AC3E}">
        <p14:creationId xmlns:p14="http://schemas.microsoft.com/office/powerpoint/2010/main" val="1204611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55</a:t>
            </a:fld>
            <a:endParaRPr lang="et-EE"/>
          </a:p>
        </p:txBody>
      </p:sp>
    </p:spTree>
    <p:extLst>
      <p:ext uri="{BB962C8B-B14F-4D97-AF65-F5344CB8AC3E}">
        <p14:creationId xmlns:p14="http://schemas.microsoft.com/office/powerpoint/2010/main" val="3524078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56</a:t>
            </a:fld>
            <a:endParaRPr lang="et-EE"/>
          </a:p>
        </p:txBody>
      </p:sp>
    </p:spTree>
    <p:extLst>
      <p:ext uri="{BB962C8B-B14F-4D97-AF65-F5344CB8AC3E}">
        <p14:creationId xmlns:p14="http://schemas.microsoft.com/office/powerpoint/2010/main" val="18249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57</a:t>
            </a:fld>
            <a:endParaRPr lang="et-EE"/>
          </a:p>
        </p:txBody>
      </p:sp>
    </p:spTree>
    <p:extLst>
      <p:ext uri="{BB962C8B-B14F-4D97-AF65-F5344CB8AC3E}">
        <p14:creationId xmlns:p14="http://schemas.microsoft.com/office/powerpoint/2010/main" val="1486706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58</a:t>
            </a:fld>
            <a:endParaRPr lang="et-EE"/>
          </a:p>
        </p:txBody>
      </p:sp>
    </p:spTree>
    <p:extLst>
      <p:ext uri="{BB962C8B-B14F-4D97-AF65-F5344CB8AC3E}">
        <p14:creationId xmlns:p14="http://schemas.microsoft.com/office/powerpoint/2010/main" val="1486706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59</a:t>
            </a:fld>
            <a:endParaRPr lang="et-EE"/>
          </a:p>
        </p:txBody>
      </p:sp>
    </p:spTree>
    <p:extLst>
      <p:ext uri="{BB962C8B-B14F-4D97-AF65-F5344CB8AC3E}">
        <p14:creationId xmlns:p14="http://schemas.microsoft.com/office/powerpoint/2010/main" val="3729472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Можете</a:t>
            </a:r>
            <a:r>
              <a:rPr lang="ru-RU" baseline="0" dirty="0"/>
              <a:t> предложить респондентам поощрение</a:t>
            </a:r>
            <a:r>
              <a:rPr lang="en-US" dirty="0"/>
              <a:t>. </a:t>
            </a:r>
            <a:r>
              <a:rPr lang="ru-RU" dirty="0"/>
              <a:t>Например, участие в розыгрыше приза</a:t>
            </a:r>
            <a:r>
              <a:rPr lang="en-US" dirty="0"/>
              <a:t>. </a:t>
            </a:r>
            <a:r>
              <a:rPr lang="ru-RU" dirty="0"/>
              <a:t>Это особенно удобно в случае, если опрос требует</a:t>
            </a:r>
            <a:r>
              <a:rPr lang="ru-RU" baseline="0" dirty="0"/>
              <a:t> от респондента времени</a:t>
            </a:r>
            <a:r>
              <a:rPr lang="en-US" dirty="0"/>
              <a:t>. </a:t>
            </a:r>
            <a:r>
              <a:rPr lang="ru-RU" dirty="0"/>
              <a:t>Сообщите о возможности поощрения в электронном письме к респонденту</a:t>
            </a:r>
            <a:r>
              <a:rPr lang="en-US" dirty="0"/>
              <a:t>.</a:t>
            </a:r>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60</a:t>
            </a:fld>
            <a:endParaRPr lang="et-EE"/>
          </a:p>
        </p:txBody>
      </p:sp>
    </p:spTree>
    <p:extLst>
      <p:ext uri="{BB962C8B-B14F-4D97-AF65-F5344CB8AC3E}">
        <p14:creationId xmlns:p14="http://schemas.microsoft.com/office/powerpoint/2010/main" val="143328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5</a:t>
            </a:fld>
            <a:endParaRPr lang="et-EE" dirty="0"/>
          </a:p>
        </p:txBody>
      </p:sp>
    </p:spTree>
    <p:extLst>
      <p:ext uri="{BB962C8B-B14F-4D97-AF65-F5344CB8AC3E}">
        <p14:creationId xmlns:p14="http://schemas.microsoft.com/office/powerpoint/2010/main" val="235989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61</a:t>
            </a:fld>
            <a:endParaRPr lang="et-EE"/>
          </a:p>
        </p:txBody>
      </p:sp>
    </p:spTree>
    <p:extLst>
      <p:ext uri="{BB962C8B-B14F-4D97-AF65-F5344CB8AC3E}">
        <p14:creationId xmlns:p14="http://schemas.microsoft.com/office/powerpoint/2010/main" val="2066246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62</a:t>
            </a:fld>
            <a:endParaRPr lang="et-EE"/>
          </a:p>
        </p:txBody>
      </p:sp>
    </p:spTree>
    <p:extLst>
      <p:ext uri="{BB962C8B-B14F-4D97-AF65-F5344CB8AC3E}">
        <p14:creationId xmlns:p14="http://schemas.microsoft.com/office/powerpoint/2010/main" val="71148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63</a:t>
            </a:fld>
            <a:endParaRPr lang="et-EE"/>
          </a:p>
        </p:txBody>
      </p:sp>
    </p:spTree>
    <p:extLst>
      <p:ext uri="{BB962C8B-B14F-4D97-AF65-F5344CB8AC3E}">
        <p14:creationId xmlns:p14="http://schemas.microsoft.com/office/powerpoint/2010/main" val="2482624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64</a:t>
            </a:fld>
            <a:endParaRPr lang="et-EE"/>
          </a:p>
        </p:txBody>
      </p:sp>
    </p:spTree>
    <p:extLst>
      <p:ext uri="{BB962C8B-B14F-4D97-AF65-F5344CB8AC3E}">
        <p14:creationId xmlns:p14="http://schemas.microsoft.com/office/powerpoint/2010/main" val="360409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65</a:t>
            </a:fld>
            <a:endParaRPr lang="et-EE"/>
          </a:p>
        </p:txBody>
      </p:sp>
    </p:spTree>
    <p:extLst>
      <p:ext uri="{BB962C8B-B14F-4D97-AF65-F5344CB8AC3E}">
        <p14:creationId xmlns:p14="http://schemas.microsoft.com/office/powerpoint/2010/main" val="2559835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66</a:t>
            </a:fld>
            <a:endParaRPr lang="et-EE"/>
          </a:p>
        </p:txBody>
      </p:sp>
    </p:spTree>
    <p:extLst>
      <p:ext uri="{BB962C8B-B14F-4D97-AF65-F5344CB8AC3E}">
        <p14:creationId xmlns:p14="http://schemas.microsoft.com/office/powerpoint/2010/main" val="3774734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67</a:t>
            </a:fld>
            <a:endParaRPr lang="et-EE"/>
          </a:p>
        </p:txBody>
      </p:sp>
    </p:spTree>
    <p:extLst>
      <p:ext uri="{BB962C8B-B14F-4D97-AF65-F5344CB8AC3E}">
        <p14:creationId xmlns:p14="http://schemas.microsoft.com/office/powerpoint/2010/main" val="392998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68</a:t>
            </a:fld>
            <a:endParaRPr lang="et-EE"/>
          </a:p>
        </p:txBody>
      </p:sp>
    </p:spTree>
    <p:extLst>
      <p:ext uri="{BB962C8B-B14F-4D97-AF65-F5344CB8AC3E}">
        <p14:creationId xmlns:p14="http://schemas.microsoft.com/office/powerpoint/2010/main" val="1958245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69</a:t>
            </a:fld>
            <a:endParaRPr lang="et-EE"/>
          </a:p>
        </p:txBody>
      </p:sp>
    </p:spTree>
    <p:extLst>
      <p:ext uri="{BB962C8B-B14F-4D97-AF65-F5344CB8AC3E}">
        <p14:creationId xmlns:p14="http://schemas.microsoft.com/office/powerpoint/2010/main" val="1034298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70</a:t>
            </a:fld>
            <a:endParaRPr lang="et-EE"/>
          </a:p>
        </p:txBody>
      </p:sp>
    </p:spTree>
    <p:extLst>
      <p:ext uri="{BB962C8B-B14F-4D97-AF65-F5344CB8AC3E}">
        <p14:creationId xmlns:p14="http://schemas.microsoft.com/office/powerpoint/2010/main" val="211348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buFontTx/>
              <a:buNone/>
              <a:defRPr/>
            </a:pPr>
            <a:r>
              <a:rPr lang="en-US" sz="1200" b="1" dirty="0">
                <a:latin typeface="+mn-lt"/>
                <a:cs typeface="Calibri" pitchFamily="34" charset="0"/>
              </a:rPr>
              <a:t>KRISTINA MÄND, trainer and consultant on engagement, advocacy, good governance, management and organizational development</a:t>
            </a:r>
            <a:endParaRPr lang="en-US" sz="1200" dirty="0">
              <a:latin typeface="+mn-lt"/>
              <a:cs typeface="Calibri" pitchFamily="34" charset="0"/>
            </a:endParaRPr>
          </a:p>
          <a:p>
            <a:pPr eaLnBrk="1" hangingPunct="1">
              <a:spcBef>
                <a:spcPts val="0"/>
              </a:spcBef>
              <a:defRPr/>
            </a:pPr>
            <a:endParaRPr lang="en-US" sz="1200" dirty="0">
              <a:latin typeface="+mn-lt"/>
              <a:cs typeface="Calibri" pitchFamily="34" charset="0"/>
            </a:endParaRPr>
          </a:p>
          <a:p>
            <a:pPr eaLnBrk="1" hangingPunct="1">
              <a:spcBef>
                <a:spcPts val="480"/>
              </a:spcBef>
              <a:defRPr/>
            </a:pPr>
            <a:r>
              <a:rPr lang="en-US" sz="1200" dirty="0">
                <a:latin typeface="+mn-lt"/>
                <a:cs typeface="Calibri" pitchFamily="34" charset="0"/>
              </a:rPr>
              <a:t>MA in the English language and MSc in management.</a:t>
            </a:r>
          </a:p>
          <a:p>
            <a:pPr eaLnBrk="1" hangingPunct="1">
              <a:spcBef>
                <a:spcPts val="480"/>
              </a:spcBef>
              <a:defRPr/>
            </a:pPr>
            <a:r>
              <a:rPr lang="en-US" sz="1200" dirty="0">
                <a:latin typeface="+mn-lt"/>
                <a:cs typeface="Calibri" pitchFamily="34" charset="0"/>
              </a:rPr>
              <a:t>Previous jobs have included the Director of Praxis Academy (Est), CEO of NENO (Est), Director of Operations, </a:t>
            </a:r>
            <a:r>
              <a:rPr lang="en-US" sz="1200" noProof="0" dirty="0">
                <a:latin typeface="+mn-lt"/>
                <a:cs typeface="Calibri" pitchFamily="34" charset="0"/>
              </a:rPr>
              <a:t>Advisor</a:t>
            </a:r>
            <a:r>
              <a:rPr lang="en-US" sz="1200" dirty="0">
                <a:latin typeface="+mn-lt"/>
                <a:cs typeface="Calibri" pitchFamily="34" charset="0"/>
              </a:rPr>
              <a:t> and LTA</a:t>
            </a:r>
            <a:r>
              <a:rPr lang="en-US" sz="1200" baseline="0" dirty="0">
                <a:latin typeface="+mn-lt"/>
                <a:cs typeface="Calibri" pitchFamily="34" charset="0"/>
              </a:rPr>
              <a:t> </a:t>
            </a:r>
            <a:r>
              <a:rPr lang="en-US" sz="1200" dirty="0">
                <a:latin typeface="+mn-lt"/>
                <a:cs typeface="Calibri" pitchFamily="34" charset="0"/>
              </a:rPr>
              <a:t>Program Director in CIVICUS (SA), Director of Praxis Academy (Est), Program Director in the AIDS Prevention Center (Est), Consultant to LifeBeat (US), Officer in the Ministry of Finance and Parliament (Est), Head of the Office in Stockholm Environment Institute – Tallinn (Est, Swe).</a:t>
            </a:r>
          </a:p>
          <a:p>
            <a:pPr eaLnBrk="1" hangingPunct="1">
              <a:spcBef>
                <a:spcPts val="480"/>
              </a:spcBef>
              <a:defRPr/>
            </a:pPr>
            <a:r>
              <a:rPr lang="en-US" sz="1200" dirty="0">
                <a:latin typeface="+mn-lt"/>
                <a:cs typeface="Calibri" pitchFamily="34" charset="0"/>
              </a:rPr>
              <a:t>One of the initiators of the Estonian Civil Society Development Concept (EKAK), the Good Practice of Engagement and the Good Practice of Funding.</a:t>
            </a:r>
          </a:p>
          <a:p>
            <a:pPr eaLnBrk="1" hangingPunct="1">
              <a:spcBef>
                <a:spcPts val="480"/>
              </a:spcBef>
              <a:defRPr/>
            </a:pPr>
            <a:r>
              <a:rPr lang="en-US" sz="1200" dirty="0">
                <a:latin typeface="+mn-lt"/>
                <a:cs typeface="Calibri" pitchFamily="34" charset="0"/>
              </a:rPr>
              <a:t>Lecturer of marketing in two universities (Est).</a:t>
            </a:r>
          </a:p>
          <a:p>
            <a:pPr eaLnBrk="1" hangingPunct="1">
              <a:spcBef>
                <a:spcPts val="480"/>
              </a:spcBef>
              <a:defRPr/>
            </a:pPr>
            <a:r>
              <a:rPr lang="en-US" sz="1200" dirty="0">
                <a:latin typeface="+mn-lt"/>
                <a:cs typeface="Calibri" pitchFamily="34" charset="0"/>
              </a:rPr>
              <a:t>Written articles about civil society, engagement, charitable giving, good governance, sustainable management, engagement, HIV/AIDS.</a:t>
            </a:r>
          </a:p>
          <a:p>
            <a:pPr eaLnBrk="1" hangingPunct="1">
              <a:spcBef>
                <a:spcPts val="480"/>
              </a:spcBef>
              <a:defRPr/>
            </a:pPr>
            <a:r>
              <a:rPr lang="en-US" sz="1200" dirty="0">
                <a:latin typeface="+mn-lt"/>
                <a:cs typeface="Calibri" pitchFamily="34" charset="0"/>
              </a:rPr>
              <a:t>International experience working in Estonia, US, South Africa, Russia, Georgia, UK and with people and organizations around the world.</a:t>
            </a:r>
          </a:p>
          <a:p>
            <a:endParaRPr lang="et-E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71</a:t>
            </a:fld>
            <a:endParaRPr lang="et-EE"/>
          </a:p>
        </p:txBody>
      </p:sp>
    </p:spTree>
    <p:extLst>
      <p:ext uri="{BB962C8B-B14F-4D97-AF65-F5344CB8AC3E}">
        <p14:creationId xmlns:p14="http://schemas.microsoft.com/office/powerpoint/2010/main" val="3937894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72</a:t>
            </a:fld>
            <a:endParaRPr lang="et-EE"/>
          </a:p>
        </p:txBody>
      </p:sp>
    </p:spTree>
    <p:extLst>
      <p:ext uri="{BB962C8B-B14F-4D97-AF65-F5344CB8AC3E}">
        <p14:creationId xmlns:p14="http://schemas.microsoft.com/office/powerpoint/2010/main" val="3961552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73</a:t>
            </a:fld>
            <a:endParaRPr lang="et-EE"/>
          </a:p>
        </p:txBody>
      </p:sp>
    </p:spTree>
    <p:extLst>
      <p:ext uri="{BB962C8B-B14F-4D97-AF65-F5344CB8AC3E}">
        <p14:creationId xmlns:p14="http://schemas.microsoft.com/office/powerpoint/2010/main" val="1222234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74</a:t>
            </a:fld>
            <a:endParaRPr lang="et-EE"/>
          </a:p>
        </p:txBody>
      </p:sp>
    </p:spTree>
    <p:extLst>
      <p:ext uri="{BB962C8B-B14F-4D97-AF65-F5344CB8AC3E}">
        <p14:creationId xmlns:p14="http://schemas.microsoft.com/office/powerpoint/2010/main" val="1239736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t-EE" dirty="0"/>
              <a:t>LISASIN EELMISEST</a:t>
            </a:r>
            <a:endParaRPr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313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MIS</a:t>
            </a:r>
            <a:r>
              <a:rPr lang="et-EE" baseline="0" dirty="0"/>
              <a:t> SEE ON?</a:t>
            </a:r>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82</a:t>
            </a:fld>
            <a:endParaRPr lang="et-EE"/>
          </a:p>
        </p:txBody>
      </p:sp>
    </p:spTree>
    <p:extLst>
      <p:ext uri="{BB962C8B-B14F-4D97-AF65-F5344CB8AC3E}">
        <p14:creationId xmlns:p14="http://schemas.microsoft.com/office/powerpoint/2010/main" val="222355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83</a:t>
            </a:fld>
            <a:endParaRPr lang="et-EE"/>
          </a:p>
        </p:txBody>
      </p:sp>
    </p:spTree>
    <p:extLst>
      <p:ext uri="{BB962C8B-B14F-4D97-AF65-F5344CB8AC3E}">
        <p14:creationId xmlns:p14="http://schemas.microsoft.com/office/powerpoint/2010/main" val="452279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88</a:t>
            </a:fld>
            <a:endParaRPr lang="et-EE"/>
          </a:p>
        </p:txBody>
      </p:sp>
    </p:spTree>
    <p:extLst>
      <p:ext uri="{BB962C8B-B14F-4D97-AF65-F5344CB8AC3E}">
        <p14:creationId xmlns:p14="http://schemas.microsoft.com/office/powerpoint/2010/main" val="2412884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9B93F00A-22E7-459F-B08C-9E8734F93C00}" type="slidenum">
              <a:rPr lang="et-EE" smtClean="0"/>
              <a:pPr/>
              <a:t>90</a:t>
            </a:fld>
            <a:endParaRPr lang="et-EE"/>
          </a:p>
        </p:txBody>
      </p:sp>
    </p:spTree>
    <p:extLst>
      <p:ext uri="{BB962C8B-B14F-4D97-AF65-F5344CB8AC3E}">
        <p14:creationId xmlns:p14="http://schemas.microsoft.com/office/powerpoint/2010/main" val="1073455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91</a:t>
            </a:fld>
            <a:endParaRPr lang="et-EE"/>
          </a:p>
        </p:txBody>
      </p:sp>
    </p:spTree>
    <p:extLst>
      <p:ext uri="{BB962C8B-B14F-4D97-AF65-F5344CB8AC3E}">
        <p14:creationId xmlns:p14="http://schemas.microsoft.com/office/powerpoint/2010/main" val="116605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buFontTx/>
              <a:buNone/>
              <a:defRPr/>
            </a:pPr>
            <a:r>
              <a:rPr lang="en-US" sz="1200" b="1" dirty="0">
                <a:latin typeface="+mn-lt"/>
                <a:cs typeface="Calibri" pitchFamily="34" charset="0"/>
              </a:rPr>
              <a:t>KRISTINA MÄND, trainer and consultant on engagement, advocacy, good governance, management and organizational development</a:t>
            </a:r>
            <a:endParaRPr lang="en-US" sz="1200" dirty="0">
              <a:latin typeface="+mn-lt"/>
              <a:cs typeface="Calibri" pitchFamily="34" charset="0"/>
            </a:endParaRPr>
          </a:p>
          <a:p>
            <a:pPr eaLnBrk="1" hangingPunct="1">
              <a:spcBef>
                <a:spcPts val="0"/>
              </a:spcBef>
              <a:defRPr/>
            </a:pPr>
            <a:endParaRPr lang="en-US" sz="1200" dirty="0">
              <a:latin typeface="+mn-lt"/>
              <a:cs typeface="Calibri" pitchFamily="34" charset="0"/>
            </a:endParaRPr>
          </a:p>
          <a:p>
            <a:pPr eaLnBrk="1" hangingPunct="1">
              <a:spcBef>
                <a:spcPts val="480"/>
              </a:spcBef>
              <a:defRPr/>
            </a:pPr>
            <a:r>
              <a:rPr lang="en-US" sz="1200" dirty="0">
                <a:latin typeface="+mn-lt"/>
                <a:cs typeface="Calibri" pitchFamily="34" charset="0"/>
              </a:rPr>
              <a:t>MA in the English language and MSc in management.</a:t>
            </a:r>
          </a:p>
          <a:p>
            <a:pPr eaLnBrk="1" hangingPunct="1">
              <a:spcBef>
                <a:spcPts val="480"/>
              </a:spcBef>
              <a:defRPr/>
            </a:pPr>
            <a:r>
              <a:rPr lang="en-US" sz="1200" dirty="0">
                <a:latin typeface="+mn-lt"/>
                <a:cs typeface="Calibri" pitchFamily="34" charset="0"/>
              </a:rPr>
              <a:t>Previous jobs have included the Director of Praxis Academy (Est), CEO of NENO (Est), Director of Operations, </a:t>
            </a:r>
            <a:r>
              <a:rPr lang="en-US" sz="1200" noProof="0" dirty="0">
                <a:latin typeface="+mn-lt"/>
                <a:cs typeface="Calibri" pitchFamily="34" charset="0"/>
              </a:rPr>
              <a:t>Advisor</a:t>
            </a:r>
            <a:r>
              <a:rPr lang="en-US" sz="1200" dirty="0">
                <a:latin typeface="+mn-lt"/>
                <a:cs typeface="Calibri" pitchFamily="34" charset="0"/>
              </a:rPr>
              <a:t> and LTA</a:t>
            </a:r>
            <a:r>
              <a:rPr lang="en-US" sz="1200" baseline="0" dirty="0">
                <a:latin typeface="+mn-lt"/>
                <a:cs typeface="Calibri" pitchFamily="34" charset="0"/>
              </a:rPr>
              <a:t> </a:t>
            </a:r>
            <a:r>
              <a:rPr lang="en-US" sz="1200" dirty="0">
                <a:latin typeface="+mn-lt"/>
                <a:cs typeface="Calibri" pitchFamily="34" charset="0"/>
              </a:rPr>
              <a:t>Program Director in CIVICUS (SA), Director of Praxis Academy (Est), Program Director in the AIDS Prevention Center (Est), Consultant to LifeBeat (US), Officer in the Ministry of Finance and Parliament (Est), Head of the Office in Stockholm Environment Institute – Tallinn (Est, Swe).</a:t>
            </a:r>
          </a:p>
          <a:p>
            <a:pPr eaLnBrk="1" hangingPunct="1">
              <a:spcBef>
                <a:spcPts val="480"/>
              </a:spcBef>
              <a:defRPr/>
            </a:pPr>
            <a:r>
              <a:rPr lang="en-US" sz="1200" dirty="0">
                <a:latin typeface="+mn-lt"/>
                <a:cs typeface="Calibri" pitchFamily="34" charset="0"/>
              </a:rPr>
              <a:t>One of the initiators of the Estonian Civil Society Development Concept (EKAK), the Good Practice of Engagement and the Good Practice of Funding.</a:t>
            </a:r>
          </a:p>
          <a:p>
            <a:pPr eaLnBrk="1" hangingPunct="1">
              <a:spcBef>
                <a:spcPts val="480"/>
              </a:spcBef>
              <a:defRPr/>
            </a:pPr>
            <a:r>
              <a:rPr lang="en-US" sz="1200" dirty="0">
                <a:latin typeface="+mn-lt"/>
                <a:cs typeface="Calibri" pitchFamily="34" charset="0"/>
              </a:rPr>
              <a:t>Lecturer of marketing in two universities (Est).</a:t>
            </a:r>
          </a:p>
          <a:p>
            <a:pPr eaLnBrk="1" hangingPunct="1">
              <a:spcBef>
                <a:spcPts val="480"/>
              </a:spcBef>
              <a:defRPr/>
            </a:pPr>
            <a:r>
              <a:rPr lang="en-US" sz="1200" dirty="0">
                <a:latin typeface="+mn-lt"/>
                <a:cs typeface="Calibri" pitchFamily="34" charset="0"/>
              </a:rPr>
              <a:t>Written articles about civil society, engagement, charitable giving, good governance, sustainable management, engagement, HIV/AIDS.</a:t>
            </a:r>
          </a:p>
          <a:p>
            <a:pPr eaLnBrk="1" hangingPunct="1">
              <a:spcBef>
                <a:spcPts val="480"/>
              </a:spcBef>
              <a:defRPr/>
            </a:pPr>
            <a:r>
              <a:rPr lang="en-US" sz="1200" dirty="0">
                <a:latin typeface="+mn-lt"/>
                <a:cs typeface="Calibri" pitchFamily="34" charset="0"/>
              </a:rPr>
              <a:t>International experience working in Estonia, US, South Africa, Russia, Georgia, UK and with people and organizations around the world.</a:t>
            </a:r>
          </a:p>
          <a:p>
            <a:endParaRPr lang="et-E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9B93F00A-22E7-459F-B08C-9E8734F93C00}" type="slidenum">
              <a:rPr lang="et-EE" smtClean="0"/>
              <a:pPr/>
              <a:t>92</a:t>
            </a:fld>
            <a:endParaRPr lang="et-EE"/>
          </a:p>
        </p:txBody>
      </p:sp>
    </p:spTree>
    <p:extLst>
      <p:ext uri="{BB962C8B-B14F-4D97-AF65-F5344CB8AC3E}">
        <p14:creationId xmlns:p14="http://schemas.microsoft.com/office/powerpoint/2010/main" val="195512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9B93F00A-22E7-459F-B08C-9E8734F93C00}" type="slidenum">
              <a:rPr lang="et-EE" smtClean="0"/>
              <a:pPr/>
              <a:t>93</a:t>
            </a:fld>
            <a:endParaRPr lang="et-EE"/>
          </a:p>
        </p:txBody>
      </p:sp>
    </p:spTree>
    <p:extLst>
      <p:ext uri="{BB962C8B-B14F-4D97-AF65-F5344CB8AC3E}">
        <p14:creationId xmlns:p14="http://schemas.microsoft.com/office/powerpoint/2010/main" val="122762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9B93F00A-22E7-459F-B08C-9E8734F93C00}" type="slidenum">
              <a:rPr lang="et-EE" smtClean="0"/>
              <a:pPr/>
              <a:t>94</a:t>
            </a:fld>
            <a:endParaRPr lang="et-EE"/>
          </a:p>
        </p:txBody>
      </p:sp>
    </p:spTree>
    <p:extLst>
      <p:ext uri="{BB962C8B-B14F-4D97-AF65-F5344CB8AC3E}">
        <p14:creationId xmlns:p14="http://schemas.microsoft.com/office/powerpoint/2010/main" val="411559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9B93F00A-22E7-459F-B08C-9E8734F93C00}" type="slidenum">
              <a:rPr lang="et-EE" smtClean="0"/>
              <a:pPr/>
              <a:t>95</a:t>
            </a:fld>
            <a:endParaRPr lang="et-EE"/>
          </a:p>
        </p:txBody>
      </p:sp>
    </p:spTree>
    <p:extLst>
      <p:ext uri="{BB962C8B-B14F-4D97-AF65-F5344CB8AC3E}">
        <p14:creationId xmlns:p14="http://schemas.microsoft.com/office/powerpoint/2010/main" val="10223602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98</a:t>
            </a:fld>
            <a:endParaRPr lang="et-EE"/>
          </a:p>
        </p:txBody>
      </p:sp>
    </p:spTree>
    <p:extLst>
      <p:ext uri="{BB962C8B-B14F-4D97-AF65-F5344CB8AC3E}">
        <p14:creationId xmlns:p14="http://schemas.microsoft.com/office/powerpoint/2010/main" val="3061812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 ei leia enam selle joonise</a:t>
            </a:r>
            <a:r>
              <a:rPr lang="et-EE" baseline="0" dirty="0"/>
              <a:t> allikat, aga kuskil see mul on</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101</a:t>
            </a:fld>
            <a:endParaRPr lang="et-EE"/>
          </a:p>
        </p:txBody>
      </p:sp>
    </p:spTree>
    <p:extLst>
      <p:ext uri="{BB962C8B-B14F-4D97-AF65-F5344CB8AC3E}">
        <p14:creationId xmlns:p14="http://schemas.microsoft.com/office/powerpoint/2010/main" val="2141135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KAS SEE ON SAMA, MIS</a:t>
            </a:r>
            <a:r>
              <a:rPr lang="et-EE" baseline="0" dirty="0"/>
              <a:t> EELMINE?</a:t>
            </a:r>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102</a:t>
            </a:fld>
            <a:endParaRPr lang="et-EE"/>
          </a:p>
        </p:txBody>
      </p:sp>
    </p:spTree>
    <p:extLst>
      <p:ext uri="{BB962C8B-B14F-4D97-AF65-F5344CB8AC3E}">
        <p14:creationId xmlns:p14="http://schemas.microsoft.com/office/powerpoint/2010/main" val="22616362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103</a:t>
            </a:fld>
            <a:endParaRPr lang="et-EE"/>
          </a:p>
        </p:txBody>
      </p:sp>
    </p:spTree>
    <p:extLst>
      <p:ext uri="{BB962C8B-B14F-4D97-AF65-F5344CB8AC3E}">
        <p14:creationId xmlns:p14="http://schemas.microsoft.com/office/powerpoint/2010/main" val="33682217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104</a:t>
            </a:fld>
            <a:endParaRPr lang="et-EE"/>
          </a:p>
        </p:txBody>
      </p:sp>
    </p:spTree>
    <p:extLst>
      <p:ext uri="{BB962C8B-B14F-4D97-AF65-F5344CB8AC3E}">
        <p14:creationId xmlns:p14="http://schemas.microsoft.com/office/powerpoint/2010/main" val="1697691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Ise valivad</a:t>
            </a:r>
            <a:r>
              <a:rPr lang="et-EE" baseline="0" dirty="0"/>
              <a:t> vahendi</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106</a:t>
            </a:fld>
            <a:endParaRPr lang="et-EE"/>
          </a:p>
        </p:txBody>
      </p:sp>
    </p:spTree>
    <p:extLst>
      <p:ext uri="{BB962C8B-B14F-4D97-AF65-F5344CB8AC3E}">
        <p14:creationId xmlns:p14="http://schemas.microsoft.com/office/powerpoint/2010/main" val="47618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noProof="0" dirty="0" err="1"/>
              <a:t>Merje</a:t>
            </a:r>
            <a:r>
              <a:rPr lang="et-EE" noProof="0" dirty="0"/>
              <a:t> näitab</a:t>
            </a:r>
            <a:r>
              <a:rPr lang="et-EE" baseline="0" noProof="0" dirty="0"/>
              <a:t> tulemust</a:t>
            </a:r>
            <a:endParaRPr lang="en-GB" noProof="0"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a:t>
            </a:fld>
            <a:endParaRPr lang="et-EE"/>
          </a:p>
        </p:txBody>
      </p:sp>
    </p:spTree>
    <p:extLst>
      <p:ext uri="{BB962C8B-B14F-4D97-AF65-F5344CB8AC3E}">
        <p14:creationId xmlns:p14="http://schemas.microsoft.com/office/powerpoint/2010/main" val="1204611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E5E4C3C-C4F5-4730-BC77-48AAD408AF38}" type="slidenum">
              <a:rPr lang="et-EE" smtClean="0"/>
              <a:pPr/>
              <a:t>107</a:t>
            </a:fld>
            <a:endParaRPr lang="et-EE"/>
          </a:p>
        </p:txBody>
      </p:sp>
    </p:spTree>
    <p:extLst>
      <p:ext uri="{BB962C8B-B14F-4D97-AF65-F5344CB8AC3E}">
        <p14:creationId xmlns:p14="http://schemas.microsoft.com/office/powerpoint/2010/main" val="2339909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108</a:t>
            </a:fld>
            <a:endParaRPr lang="et-EE"/>
          </a:p>
        </p:txBody>
      </p:sp>
    </p:spTree>
    <p:extLst>
      <p:ext uri="{BB962C8B-B14F-4D97-AF65-F5344CB8AC3E}">
        <p14:creationId xmlns:p14="http://schemas.microsoft.com/office/powerpoint/2010/main" val="1037748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DE5E4C3C-C4F5-4730-BC77-48AAD408AF38}" type="slidenum">
              <a:rPr lang="et-EE" smtClean="0"/>
              <a:pPr/>
              <a:t>109</a:t>
            </a:fld>
            <a:endParaRPr lang="et-EE"/>
          </a:p>
        </p:txBody>
      </p:sp>
    </p:spTree>
    <p:extLst>
      <p:ext uri="{BB962C8B-B14F-4D97-AF65-F5344CB8AC3E}">
        <p14:creationId xmlns:p14="http://schemas.microsoft.com/office/powerpoint/2010/main" val="31435616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111</a:t>
            </a:fld>
            <a:endParaRPr lang="et-EE"/>
          </a:p>
        </p:txBody>
      </p:sp>
    </p:spTree>
    <p:extLst>
      <p:ext uri="{BB962C8B-B14F-4D97-AF65-F5344CB8AC3E}">
        <p14:creationId xmlns:p14="http://schemas.microsoft.com/office/powerpoint/2010/main" val="61095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112</a:t>
            </a:fld>
            <a:endParaRPr lang="et-EE"/>
          </a:p>
        </p:txBody>
      </p:sp>
    </p:spTree>
    <p:extLst>
      <p:ext uri="{BB962C8B-B14F-4D97-AF65-F5344CB8AC3E}">
        <p14:creationId xmlns:p14="http://schemas.microsoft.com/office/powerpoint/2010/main" val="35212570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114</a:t>
            </a:fld>
            <a:endParaRPr lang="et-EE"/>
          </a:p>
        </p:txBody>
      </p:sp>
    </p:spTree>
    <p:extLst>
      <p:ext uri="{BB962C8B-B14F-4D97-AF65-F5344CB8AC3E}">
        <p14:creationId xmlns:p14="http://schemas.microsoft.com/office/powerpoint/2010/main" val="2743538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Vana vorm, aga seda kasutame andmete</a:t>
            </a:r>
            <a:r>
              <a:rPr lang="et-EE" baseline="0" dirty="0"/>
              <a:t> analüüsiks, seega seda vormi muutma ei hakka ja tagasisidet ei küsi </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118</a:t>
            </a:fld>
            <a:endParaRPr lang="et-EE"/>
          </a:p>
        </p:txBody>
      </p:sp>
    </p:spTree>
    <p:extLst>
      <p:ext uri="{BB962C8B-B14F-4D97-AF65-F5344CB8AC3E}">
        <p14:creationId xmlns:p14="http://schemas.microsoft.com/office/powerpoint/2010/main" val="385160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B44FF0C-C3A0-499F-8836-AEED9702A166}" type="slidenum">
              <a:rPr lang="en-US" smtClean="0"/>
              <a:pPr/>
              <a:t>9</a:t>
            </a:fld>
            <a:endParaRPr lang="en-US"/>
          </a:p>
        </p:txBody>
      </p:sp>
    </p:spTree>
    <p:extLst>
      <p:ext uri="{BB962C8B-B14F-4D97-AF65-F5344CB8AC3E}">
        <p14:creationId xmlns:p14="http://schemas.microsoft.com/office/powerpoint/2010/main" val="2999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err="1">
                <a:effectLst/>
              </a:rPr>
              <a:t>Merje</a:t>
            </a:r>
            <a:r>
              <a:rPr lang="et-EE" dirty="0">
                <a:effectLst/>
              </a:rPr>
              <a:t> näitab tulemust</a:t>
            </a:r>
          </a:p>
        </p:txBody>
      </p:sp>
      <p:sp>
        <p:nvSpPr>
          <p:cNvPr id="4" name="Slide Number Placeholder 3"/>
          <p:cNvSpPr>
            <a:spLocks noGrp="1"/>
          </p:cNvSpPr>
          <p:nvPr>
            <p:ph type="sldNum" sz="quarter" idx="10"/>
          </p:nvPr>
        </p:nvSpPr>
        <p:spPr/>
        <p:txBody>
          <a:bodyPr/>
          <a:lstStyle/>
          <a:p>
            <a:fld id="{80269593-C17A-4561-8DD4-7619DDEB6857}" type="slidenum">
              <a:rPr lang="et-EE" smtClean="0"/>
              <a:pPr/>
              <a:t>10</a:t>
            </a:fld>
            <a:endParaRPr lang="et-EE"/>
          </a:p>
        </p:txBody>
      </p:sp>
    </p:spTree>
    <p:extLst>
      <p:ext uri="{BB962C8B-B14F-4D97-AF65-F5344CB8AC3E}">
        <p14:creationId xmlns:p14="http://schemas.microsoft.com/office/powerpoint/2010/main" val="120461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319306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41824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25296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USLAID - 50/50 Pilt parem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753" y="1892830"/>
            <a:ext cx="4038600" cy="3264364"/>
          </a:xfrm>
        </p:spPr>
        <p:txBody>
          <a:bodyPr/>
          <a:lstStyle>
            <a:lvl1pPr marL="0" indent="0">
              <a:buNone/>
              <a:defRPr sz="2800">
                <a:solidFill>
                  <a:srgbClr val="2B2B2D"/>
                </a:solidFill>
                <a:latin typeface="DaxPro-Medium" pitchFamily="34" charset="0"/>
              </a:defRPr>
            </a:lvl1pPr>
            <a:lvl2pPr marL="457200" indent="0">
              <a:buNone/>
              <a:defRPr sz="2400">
                <a:solidFill>
                  <a:srgbClr val="2B2B2D"/>
                </a:solidFill>
                <a:latin typeface="DaxPro-Medium" pitchFamily="34" charset="0"/>
              </a:defRPr>
            </a:lvl2pPr>
            <a:lvl3pPr marL="914400" indent="0">
              <a:buNone/>
              <a:defRPr sz="2000">
                <a:solidFill>
                  <a:srgbClr val="2B2B2D"/>
                </a:solidFill>
                <a:latin typeface="DaxPro-Medium" pitchFamily="34" charset="0"/>
              </a:defRPr>
            </a:lvl3pPr>
            <a:lvl4pPr marL="1371600" indent="0">
              <a:buNone/>
              <a:defRPr sz="1800">
                <a:solidFill>
                  <a:srgbClr val="2B2B2D"/>
                </a:solidFill>
                <a:latin typeface="DaxPro-Medium" pitchFamily="34" charset="0"/>
              </a:defRPr>
            </a:lvl4pPr>
            <a:lvl5pPr marL="1828800" indent="0">
              <a:buNone/>
              <a:defRPr sz="1800">
                <a:solidFill>
                  <a:srgbClr val="2B2B2D"/>
                </a:solidFill>
                <a:latin typeface="DaxPro-Medium" pitchFamily="34" charset="0"/>
              </a:defRPr>
            </a:lvl5pPr>
            <a:lvl6pPr>
              <a:defRPr sz="1800"/>
            </a:lvl6pPr>
            <a:lvl7pPr>
              <a:defRPr sz="1800"/>
            </a:lvl7pPr>
            <a:lvl8pPr>
              <a:defRPr sz="1800"/>
            </a:lvl8pPr>
            <a:lvl9pPr>
              <a:defRPr sz="1800"/>
            </a:lvl9pPr>
          </a:lstStyle>
          <a:p>
            <a:pPr lvl="0"/>
            <a:r>
              <a:rPr lang="et-EE" dirty="0" err="1"/>
              <a:t>Click</a:t>
            </a:r>
            <a:r>
              <a:rPr lang="et-EE" dirty="0"/>
              <a:t> </a:t>
            </a:r>
            <a:r>
              <a:rPr lang="et-EE" dirty="0" err="1"/>
              <a:t>to</a:t>
            </a:r>
            <a:r>
              <a:rPr lang="et-EE" dirty="0"/>
              <a:t> </a:t>
            </a:r>
            <a:r>
              <a:rPr lang="et-EE" dirty="0" err="1"/>
              <a:t>edit</a:t>
            </a:r>
            <a:r>
              <a:rPr lang="et-EE" dirty="0"/>
              <a:t> </a:t>
            </a:r>
            <a:r>
              <a:rPr lang="et-EE" dirty="0" err="1"/>
              <a:t>Master</a:t>
            </a:r>
            <a:r>
              <a:rPr lang="et-EE" dirty="0"/>
              <a:t> </a:t>
            </a:r>
            <a:r>
              <a:rPr lang="et-EE" dirty="0" err="1"/>
              <a:t>text</a:t>
            </a:r>
            <a:r>
              <a:rPr lang="et-EE" dirty="0"/>
              <a:t> </a:t>
            </a:r>
            <a:r>
              <a:rPr lang="et-EE" dirty="0" err="1"/>
              <a:t>styles</a:t>
            </a:r>
            <a:endParaRPr lang="et-EE" dirty="0"/>
          </a:p>
          <a:p>
            <a:pPr lvl="1"/>
            <a:r>
              <a:rPr lang="et-EE" dirty="0" err="1"/>
              <a:t>Second</a:t>
            </a:r>
            <a:r>
              <a:rPr lang="et-EE" dirty="0"/>
              <a:t> </a:t>
            </a:r>
            <a:r>
              <a:rPr lang="et-EE" dirty="0" err="1"/>
              <a:t>level</a:t>
            </a:r>
            <a:endParaRPr lang="et-EE" dirty="0"/>
          </a:p>
          <a:p>
            <a:pPr lvl="2"/>
            <a:r>
              <a:rPr lang="et-EE" dirty="0" err="1"/>
              <a:t>Third</a:t>
            </a:r>
            <a:r>
              <a:rPr lang="et-EE" dirty="0"/>
              <a:t> </a:t>
            </a:r>
            <a:r>
              <a:rPr lang="et-EE" dirty="0" err="1"/>
              <a:t>level</a:t>
            </a:r>
            <a:endParaRPr lang="et-EE" dirty="0"/>
          </a:p>
          <a:p>
            <a:pPr lvl="3"/>
            <a:r>
              <a:rPr lang="et-EE" dirty="0" err="1"/>
              <a:t>Fourth</a:t>
            </a:r>
            <a:r>
              <a:rPr lang="et-EE" dirty="0"/>
              <a:t> </a:t>
            </a:r>
            <a:r>
              <a:rPr lang="et-EE" dirty="0" err="1"/>
              <a:t>level</a:t>
            </a:r>
            <a:endParaRPr lang="et-EE" dirty="0"/>
          </a:p>
          <a:p>
            <a:pPr lvl="4"/>
            <a:r>
              <a:rPr lang="et-EE" dirty="0" err="1"/>
              <a:t>Fifth</a:t>
            </a:r>
            <a:r>
              <a:rPr lang="et-EE" dirty="0"/>
              <a:t> </a:t>
            </a:r>
            <a:r>
              <a:rPr lang="et-EE" dirty="0" err="1"/>
              <a:t>level</a:t>
            </a:r>
            <a:endParaRPr lang="et-EE" dirty="0"/>
          </a:p>
        </p:txBody>
      </p:sp>
      <p:sp>
        <p:nvSpPr>
          <p:cNvPr id="4" name="Content Placeholder 3"/>
          <p:cNvSpPr>
            <a:spLocks noGrp="1"/>
          </p:cNvSpPr>
          <p:nvPr>
            <p:ph sz="half" idx="2"/>
          </p:nvPr>
        </p:nvSpPr>
        <p:spPr>
          <a:xfrm>
            <a:off x="4648200" y="0"/>
            <a:ext cx="4495800" cy="6858000"/>
          </a:xfrm>
        </p:spPr>
        <p:txBody>
          <a:bodyPr anchor="ctr"/>
          <a:lstStyle>
            <a:lvl1pPr marL="0" indent="0" algn="ctr">
              <a:buNone/>
              <a:defRPr sz="2800">
                <a:solidFill>
                  <a:schemeClr val="bg1">
                    <a:lumMod val="85000"/>
                  </a:schemeClr>
                </a:solidFill>
                <a:latin typeface="DaxPro-Medium" pitchFamily="34" charset="0"/>
              </a:defRPr>
            </a:lvl1pPr>
            <a:lvl2pPr marL="457200" indent="0">
              <a:buNone/>
              <a:defRPr sz="2400">
                <a:solidFill>
                  <a:srgbClr val="2B2B2D"/>
                </a:solidFill>
                <a:latin typeface="DaxPro-Medium" pitchFamily="34" charset="0"/>
              </a:defRPr>
            </a:lvl2pPr>
            <a:lvl3pPr marL="914400" indent="0">
              <a:buNone/>
              <a:defRPr sz="2000">
                <a:solidFill>
                  <a:srgbClr val="2B2B2D"/>
                </a:solidFill>
                <a:latin typeface="DaxPro-Medium" pitchFamily="34" charset="0"/>
              </a:defRPr>
            </a:lvl3pPr>
            <a:lvl4pPr marL="1371600" indent="0">
              <a:buNone/>
              <a:defRPr sz="1800">
                <a:solidFill>
                  <a:srgbClr val="2B2B2D"/>
                </a:solidFill>
                <a:latin typeface="DaxPro-Medium" pitchFamily="34" charset="0"/>
              </a:defRPr>
            </a:lvl4pPr>
            <a:lvl5pPr marL="1828800" indent="0">
              <a:buNone/>
              <a:defRPr sz="1800">
                <a:solidFill>
                  <a:srgbClr val="2B2B2D"/>
                </a:solidFill>
                <a:latin typeface="DaxPro-Medium" pitchFamily="34" charset="0"/>
              </a:defRPr>
            </a:lvl5pPr>
            <a:lvl6pPr>
              <a:defRPr sz="1800"/>
            </a:lvl6pPr>
            <a:lvl7pPr>
              <a:defRPr sz="1800"/>
            </a:lvl7pPr>
            <a:lvl8pPr>
              <a:defRPr sz="1800"/>
            </a:lvl8pPr>
            <a:lvl9pPr>
              <a:defRPr sz="1800"/>
            </a:lvl9pPr>
          </a:lstStyle>
          <a:p>
            <a:pPr lvl="0"/>
            <a:r>
              <a:rPr lang="et-EE"/>
              <a:t>Click to edit Master text styles</a:t>
            </a: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78551"/>
            <a:ext cx="615950" cy="22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43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USLAID 50/50 Pilt-Pilt">
    <p:spTree>
      <p:nvGrpSpPr>
        <p:cNvPr id="1" name=""/>
        <p:cNvGrpSpPr/>
        <p:nvPr/>
      </p:nvGrpSpPr>
      <p:grpSpPr>
        <a:xfrm>
          <a:off x="0" y="0"/>
          <a:ext cx="0" cy="0"/>
          <a:chOff x="0" y="0"/>
          <a:chExt cx="0" cy="0"/>
        </a:xfrm>
      </p:grpSpPr>
      <p:sp>
        <p:nvSpPr>
          <p:cNvPr id="13" name="Content Placeholder 10"/>
          <p:cNvSpPr>
            <a:spLocks noGrp="1"/>
          </p:cNvSpPr>
          <p:nvPr>
            <p:ph sz="quarter" idx="11"/>
          </p:nvPr>
        </p:nvSpPr>
        <p:spPr>
          <a:xfrm>
            <a:off x="7434" y="0"/>
            <a:ext cx="4572000" cy="6858000"/>
          </a:xfrm>
        </p:spPr>
        <p:txBody>
          <a:bodyPr/>
          <a:lstStyle>
            <a:lvl1pPr marL="0" indent="0">
              <a:buNone/>
              <a:defRPr>
                <a:solidFill>
                  <a:srgbClr val="2B2B2D"/>
                </a:solidFill>
                <a:latin typeface="DaxPro" charset="0"/>
                <a:ea typeface="DaxPro" charset="0"/>
                <a:cs typeface="DaxPro" charset="0"/>
              </a:defRPr>
            </a:lvl1pPr>
            <a:lvl2pPr marL="457200" indent="0">
              <a:buNone/>
              <a:defRPr>
                <a:solidFill>
                  <a:srgbClr val="2B2B2D"/>
                </a:solidFill>
                <a:latin typeface="DaxPro" charset="0"/>
                <a:ea typeface="DaxPro" charset="0"/>
                <a:cs typeface="DaxPro" charset="0"/>
              </a:defRPr>
            </a:lvl2pPr>
            <a:lvl3pPr marL="914400" indent="0">
              <a:buNone/>
              <a:defRPr>
                <a:solidFill>
                  <a:srgbClr val="2B2B2D"/>
                </a:solidFill>
                <a:latin typeface="DaxPro" charset="0"/>
                <a:ea typeface="DaxPro" charset="0"/>
                <a:cs typeface="DaxPro" charset="0"/>
              </a:defRPr>
            </a:lvl3pPr>
            <a:lvl4pPr marL="1371600" indent="0">
              <a:buNone/>
              <a:defRPr>
                <a:solidFill>
                  <a:srgbClr val="2B2B2D"/>
                </a:solidFill>
                <a:latin typeface="DaxPro" charset="0"/>
                <a:ea typeface="DaxPro" charset="0"/>
                <a:cs typeface="DaxPro" charset="0"/>
              </a:defRPr>
            </a:lvl4pPr>
            <a:lvl5pPr marL="1828800" indent="0">
              <a:buNone/>
              <a:defRPr>
                <a:solidFill>
                  <a:srgbClr val="2B2B2D"/>
                </a:solidFill>
                <a:latin typeface="DaxPro" charset="0"/>
                <a:ea typeface="DaxPro" charset="0"/>
                <a:cs typeface="Dax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0"/>
          </p:nvPr>
        </p:nvSpPr>
        <p:spPr>
          <a:xfrm>
            <a:off x="4572000" y="0"/>
            <a:ext cx="4572000" cy="6858000"/>
          </a:xfrm>
        </p:spPr>
        <p:txBody>
          <a:bodyPr/>
          <a:lstStyle>
            <a:lvl1pPr marL="0" indent="0">
              <a:buNone/>
              <a:defRPr>
                <a:solidFill>
                  <a:srgbClr val="2B2B2D"/>
                </a:solidFill>
                <a:latin typeface="DaxPro" charset="0"/>
                <a:ea typeface="DaxPro" charset="0"/>
                <a:cs typeface="DaxPro" charset="0"/>
              </a:defRPr>
            </a:lvl1pPr>
            <a:lvl2pPr marL="457200" indent="0">
              <a:buNone/>
              <a:defRPr>
                <a:solidFill>
                  <a:srgbClr val="2B2B2D"/>
                </a:solidFill>
                <a:latin typeface="DaxPro" charset="0"/>
                <a:ea typeface="DaxPro" charset="0"/>
                <a:cs typeface="DaxPro" charset="0"/>
              </a:defRPr>
            </a:lvl2pPr>
            <a:lvl3pPr marL="914400" indent="0">
              <a:buNone/>
              <a:defRPr>
                <a:solidFill>
                  <a:srgbClr val="2B2B2D"/>
                </a:solidFill>
                <a:latin typeface="DaxPro" charset="0"/>
                <a:ea typeface="DaxPro" charset="0"/>
                <a:cs typeface="DaxPro" charset="0"/>
              </a:defRPr>
            </a:lvl3pPr>
            <a:lvl4pPr marL="1371600" indent="0">
              <a:buNone/>
              <a:defRPr>
                <a:solidFill>
                  <a:srgbClr val="2B2B2D"/>
                </a:solidFill>
                <a:latin typeface="DaxPro" charset="0"/>
                <a:ea typeface="DaxPro" charset="0"/>
                <a:cs typeface="DaxPro" charset="0"/>
              </a:defRPr>
            </a:lvl4pPr>
            <a:lvl5pPr marL="1828800" indent="0">
              <a:buNone/>
              <a:defRPr>
                <a:solidFill>
                  <a:srgbClr val="2B2B2D"/>
                </a:solidFill>
                <a:latin typeface="DaxPro" charset="0"/>
                <a:ea typeface="DaxPro" charset="0"/>
                <a:cs typeface="Dax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78551"/>
            <a:ext cx="615950" cy="22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9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0599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30621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75298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23041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8669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3502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26180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347D-10F7-401B-9879-377E1A24D103}" type="datetimeFigureOut">
              <a:rPr lang="et-EE" smtClean="0"/>
              <a:pPr/>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39220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347D-10F7-401B-9879-377E1A24D103}" type="datetimeFigureOut">
              <a:rPr lang="et-EE" smtClean="0"/>
              <a:pPr/>
              <a:t>27.05.2019</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0A992-E7C7-4CF6-A1DD-42EFFECA8D4E}" type="slidenum">
              <a:rPr lang="et-EE" smtClean="0"/>
              <a:pPr/>
              <a:t>‹#›</a:t>
            </a:fld>
            <a:endParaRPr lang="et-EE"/>
          </a:p>
        </p:txBody>
      </p:sp>
    </p:spTree>
    <p:extLst>
      <p:ext uri="{BB962C8B-B14F-4D97-AF65-F5344CB8AC3E}">
        <p14:creationId xmlns:p14="http://schemas.microsoft.com/office/powerpoint/2010/main" val="201510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anand-pag.com/site/index.php/services-main/sfservices/sf-services-overview.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go.figleaf.com/events/hubspot-for-nonprofits-increase-donations"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amt-lab.org/blog/2017/11/small-nonprofit-data-need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bsr.org/en/our-insights/report-view/stakeholder-engagement-five-step-approach-toolki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hygger.io/blog/the-6-step-guide-to-stakeholder-engagemen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www.northsolentsmp.co.uk/6610" TargetMode="External"/><Relationship Id="rId4" Type="http://schemas.openxmlformats.org/officeDocument/2006/relationships/hyperlink" Target="https://www.sustainet.com/communication-strategy-for-stakeholder-engage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www.proofhub.com/articles/remote-work-tools-for-team#Best_Time_Management_Tool" TargetMode="External"/><Relationship Id="rId13" Type="http://schemas.openxmlformats.org/officeDocument/2006/relationships/hyperlink" Target="https://www.proofhub.com/articles/remote-work-tools-for-team#Best_Employee_Rewards_Tool" TargetMode="External"/><Relationship Id="rId3" Type="http://schemas.openxmlformats.org/officeDocument/2006/relationships/hyperlink" Target="https://www.proofhub.com/articles/remote-work-tools-for-team#Best_Project_management_Tool" TargetMode="External"/><Relationship Id="rId7" Type="http://schemas.openxmlformats.org/officeDocument/2006/relationships/hyperlink" Target="https://www.proofhub.com/articles/remote-work-tools-for-team#Best_Quick_Feedback_Tool" TargetMode="External"/><Relationship Id="rId12" Type="http://schemas.openxmlformats.org/officeDocument/2006/relationships/hyperlink" Target="https://www.proofhub.com/articles/remote-work-tools-for-team#Best_Note-Taking_App"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proofhub.com/articles/remote-work-tools-for-team#Best_Productivity_Tool" TargetMode="External"/><Relationship Id="rId11" Type="http://schemas.openxmlformats.org/officeDocument/2006/relationships/hyperlink" Target="https://www.proofhub.com/articles/remote-work-tools-for-team#Best_Work-life_Balance_Tool" TargetMode="External"/><Relationship Id="rId5" Type="http://schemas.openxmlformats.org/officeDocument/2006/relationships/hyperlink" Target="https://www.proofhub.com/articles/remote-work-tools-for-team#Best_Cloud_Storage_Service" TargetMode="External"/><Relationship Id="rId10" Type="http://schemas.openxmlformats.org/officeDocument/2006/relationships/hyperlink" Target="https://www.proofhub.com/articles/remote-work-tools-for-team#Best_Time_Converter_Tool" TargetMode="External"/><Relationship Id="rId4" Type="http://schemas.openxmlformats.org/officeDocument/2006/relationships/hyperlink" Target="https://www.proofhub.com/articles/remote-work-tools-for-team#Best_Team_Collaboration_Tool" TargetMode="External"/><Relationship Id="rId9" Type="http://schemas.openxmlformats.org/officeDocument/2006/relationships/hyperlink" Target="https://www.proofhub.com/articles/remote-work-tools-for-team#Best_Video_Calls_and_Screen_Sharing_Tool" TargetMode="External"/><Relationship Id="rId14" Type="http://schemas.openxmlformats.org/officeDocument/2006/relationships/hyperlink" Target="https://www.proofhub.com/articles/remote-work-tools-for-team#Best_Accountability_and_Reporting_Tool"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pforms.com/the-best-remote-working-tools-needed-for-succes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proofhub.com/articles/remote-work-tools-for-team#Best_Project_management_Tool" TargetMode="External"/><Relationship Id="rId4" Type="http://schemas.openxmlformats.org/officeDocument/2006/relationships/hyperlink" Target="https://products.office.com/et-ee/business/articles/managing-remote-teams-is-easy-with-these-collaboration-tool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www.deekit.com/11-things-about-remote-work/" TargetMode="External"/><Relationship Id="rId2" Type="http://schemas.openxmlformats.org/officeDocument/2006/relationships/hyperlink" Target="https://www.forbes.com/sites/amberjohnson-jimludema/2019/05/09/what-google-has-learned-about-remote-work-six-tips/#3622663546d1"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hyperlink" Target="http://www.buffer.com/" TargetMode="External"/><Relationship Id="rId3" Type="http://schemas.openxmlformats.org/officeDocument/2006/relationships/hyperlink" Target="http://www.donorbox.org/" TargetMode="External"/><Relationship Id="rId7" Type="http://schemas.openxmlformats.org/officeDocument/2006/relationships/hyperlink" Target="https://analytics.google.co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get.slack.help/hc/en-us" TargetMode="External"/><Relationship Id="rId11" Type="http://schemas.openxmlformats.org/officeDocument/2006/relationships/hyperlink" Target="https://donorbox.org/nonprofit-blog/essentials-online-tools-for-nonprofits/" TargetMode="External"/><Relationship Id="rId5" Type="http://schemas.openxmlformats.org/officeDocument/2006/relationships/hyperlink" Target="http://www.salesforce.org/nonprofit/nonprofit-success-pack/" TargetMode="External"/><Relationship Id="rId10" Type="http://schemas.openxmlformats.org/officeDocument/2006/relationships/hyperlink" Target="https://asana.com/" TargetMode="External"/><Relationship Id="rId4" Type="http://schemas.openxmlformats.org/officeDocument/2006/relationships/hyperlink" Target="https://mailchimp.com/" TargetMode="External"/><Relationship Id="rId9" Type="http://schemas.openxmlformats.org/officeDocument/2006/relationships/hyperlink" Target="http://www.canva.com/"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bit.ly/OurFeedbackFor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tartu.ee/en/participative-budget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ABkwoHSWg5E" TargetMode="External"/><Relationship Id="rId5" Type="http://schemas.openxmlformats.org/officeDocument/2006/relationships/hyperlink" Target="https://euandi2019.eu/survey/default/EN" TargetMode="External"/><Relationship Id="rId4" Type="http://schemas.openxmlformats.org/officeDocument/2006/relationships/hyperlink" Target="https://citizeno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opengovpartnership.org/stories/open-government-partnership-local-level-estonia" TargetMode="External"/><Relationship Id="rId3" Type="http://schemas.openxmlformats.org/officeDocument/2006/relationships/hyperlink" Target="https://www.opengovpartnership.org/about/about-ogp/how-it-works" TargetMode="External"/><Relationship Id="rId7" Type="http://schemas.openxmlformats.org/officeDocument/2006/relationships/hyperlink" Target="https://www.opengovpartnership.org/local" TargetMode="External"/><Relationship Id="rId2" Type="http://schemas.openxmlformats.org/officeDocument/2006/relationships/hyperlink" Target="https://www.opengovpartnership.org/about/about-ogp" TargetMode="External"/><Relationship Id="rId1" Type="http://schemas.openxmlformats.org/officeDocument/2006/relationships/slideLayout" Target="../slideLayouts/slideLayout2.xml"/><Relationship Id="rId6" Type="http://schemas.openxmlformats.org/officeDocument/2006/relationships/hyperlink" Target="https://www.youtube.com/watch?v=Bq_ZWl1ZXA0" TargetMode="External"/><Relationship Id="rId5" Type="http://schemas.openxmlformats.org/officeDocument/2006/relationships/hyperlink" Target="https://www.opengovpartnership.org/about/working-groups/civil-society-engagement/basics-of-engagement" TargetMode="External"/><Relationship Id="rId4" Type="http://schemas.openxmlformats.org/officeDocument/2006/relationships/hyperlink" Target="https://www.opengovpartnership.org/about/working-groups/civil-society-engagemen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ega.ee/wp-content/uploads/2017/10/ega_e-demcyber_FINAL_web.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uandi2019.eu/survey/default/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facebook.com/tugitakso/" TargetMode="External"/><Relationship Id="rId3" Type="http://schemas.openxmlformats.org/officeDocument/2006/relationships/hyperlink" Target="https://www.armastanaidata.ee/en/" TargetMode="External"/><Relationship Id="rId7" Type="http://schemas.openxmlformats.org/officeDocument/2006/relationships/hyperlink" Target="https://www.seniorship.ee/" TargetMode="External"/><Relationship Id="rId2" Type="http://schemas.openxmlformats.org/officeDocument/2006/relationships/hyperlink" Target="https://rahvaalgatus.ee/" TargetMode="External"/><Relationship Id="rId1" Type="http://schemas.openxmlformats.org/officeDocument/2006/relationships/slideLayout" Target="../slideLayouts/slideLayout2.xml"/><Relationship Id="rId6" Type="http://schemas.openxmlformats.org/officeDocument/2006/relationships/hyperlink" Target="https://www.caremate.ee/" TargetMode="External"/><Relationship Id="rId5" Type="http://schemas.openxmlformats.org/officeDocument/2006/relationships/hyperlink" Target="https://triumf.health/" TargetMode="External"/><Relationship Id="rId10" Type="http://schemas.openxmlformats.org/officeDocument/2006/relationships/hyperlink" Target="https://www.medi.ee/" TargetMode="External"/><Relationship Id="rId4" Type="http://schemas.openxmlformats.org/officeDocument/2006/relationships/hyperlink" Target="https://helpific.com/en/" TargetMode="External"/><Relationship Id="rId9" Type="http://schemas.openxmlformats.org/officeDocument/2006/relationships/hyperlink" Target="https://hopkid.ee/"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pollev.com/merjevaide78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ollev.com/merjevaide78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bit.ly/ProblemsAndNeed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wordstream.com/blog/ws/2014/11/10/best-online-survey-tool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surveymonkey.com/mp/website-feedback-survey-template/" TargetMode="External"/><Relationship Id="rId4" Type="http://schemas.openxmlformats.org/officeDocument/2006/relationships/hyperlink" Target="https://surveyplanet.com/"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surveymonkey.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hyperlink" Target="https://docs.google.com/forms/d/e/1FAIpQLScwEzvtDbdvdGIaSdXwIuJ9y_cmlmWjmXxfzA1-_ZketFvSwg/viewfor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fairtrade.ee/uudised/459-uuring-enamik-eesti-opilastest-usub-oiglase-kaubandusse-suesteemi" TargetMode="External"/></Relationships>
</file>

<file path=ppt/slides/_rels/slide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bit.ly/EasternPartnershi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visme.co/survey-results-report/" TargetMode="External"/><Relationship Id="rId2" Type="http://schemas.openxmlformats.org/officeDocument/2006/relationships/hyperlink" Target="https://venngage.com/blog/survey-results/" TargetMode="External"/><Relationship Id="rId1" Type="http://schemas.openxmlformats.org/officeDocument/2006/relationships/slideLayout" Target="../slideLayouts/slideLayout2.xml"/><Relationship Id="rId5" Type="http://schemas.openxmlformats.org/officeDocument/2006/relationships/hyperlink" Target="https://designroast.org/the-7-most-common-data-visualization-mistakes/" TargetMode="External"/><Relationship Id="rId4" Type="http://schemas.openxmlformats.org/officeDocument/2006/relationships/hyperlink" Target="https://visage.co/design-tips-for-visualizing-survey-resul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infogr.am/en" TargetMode="External"/><Relationship Id="rId7" Type="http://schemas.openxmlformats.org/officeDocument/2006/relationships/hyperlink" Target="https://thenextweb.com/dd/2015/04/21/the-14-best-data-visualization-tool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informationisbeautiful.net/" TargetMode="External"/><Relationship Id="rId5" Type="http://schemas.openxmlformats.org/officeDocument/2006/relationships/hyperlink" Target="http://raw.densitydesign.org/" TargetMode="External"/><Relationship Id="rId4" Type="http://schemas.openxmlformats.org/officeDocument/2006/relationships/hyperlink" Target="https://datawrapper.de/"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ixlee.com/blog/how-to-get-user-generated-content-and-influence-peopl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www.superoffice.com/blog/why-sales-people-need-cr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noProof="0" dirty="0"/>
          </a:p>
        </p:txBody>
      </p:sp>
      <p:sp>
        <p:nvSpPr>
          <p:cNvPr id="5" name="Subtitle 4"/>
          <p:cNvSpPr>
            <a:spLocks noGrp="1"/>
          </p:cNvSpPr>
          <p:nvPr>
            <p:ph type="subTitle" idx="1"/>
          </p:nvPr>
        </p:nvSpPr>
        <p:spPr>
          <a:xfrm>
            <a:off x="1371600" y="3600450"/>
            <a:ext cx="6400800" cy="2038350"/>
          </a:xfrm>
        </p:spPr>
        <p:txBody>
          <a:bodyPr>
            <a:normAutofit fontScale="70000" lnSpcReduction="20000"/>
          </a:bodyPr>
          <a:lstStyle/>
          <a:p>
            <a:r>
              <a:rPr lang="ru-RU" b="1" noProof="0" dirty="0"/>
              <a:t>Информационные технологии для взаимодействия с </a:t>
            </a:r>
            <a:r>
              <a:rPr lang="ru-RU" sz="3100" b="1" dirty="0"/>
              <a:t>партнерами</a:t>
            </a:r>
            <a:r>
              <a:rPr lang="en-US" b="1" noProof="0" dirty="0"/>
              <a:t>, </a:t>
            </a:r>
            <a:r>
              <a:rPr lang="ru-RU" b="1" noProof="0" dirty="0"/>
              <a:t>бенефициарами и заинтересованными </a:t>
            </a:r>
            <a:r>
              <a:rPr lang="ru-RU" b="1" dirty="0"/>
              <a:t>лиц</a:t>
            </a:r>
            <a:r>
              <a:rPr lang="ru-RU" b="1" noProof="0" dirty="0"/>
              <a:t>ами</a:t>
            </a:r>
            <a:endParaRPr lang="en-US" b="1" noProof="0" dirty="0"/>
          </a:p>
          <a:p>
            <a:r>
              <a:rPr lang="en-US" noProof="0" dirty="0"/>
              <a:t>28</a:t>
            </a:r>
            <a:r>
              <a:rPr lang="ru-RU" noProof="0" dirty="0"/>
              <a:t> мая</a:t>
            </a:r>
            <a:r>
              <a:rPr lang="en-US" noProof="0" dirty="0"/>
              <a:t> – </a:t>
            </a:r>
            <a:r>
              <a:rPr lang="ru-RU" noProof="0" dirty="0"/>
              <a:t>2 июня</a:t>
            </a:r>
            <a:r>
              <a:rPr lang="en-US" noProof="0" dirty="0"/>
              <a:t> 2019</a:t>
            </a:r>
            <a:r>
              <a:rPr lang="ru-RU" noProof="0" dirty="0"/>
              <a:t> года</a:t>
            </a:r>
            <a:endParaRPr lang="en-US" noProof="0" dirty="0"/>
          </a:p>
          <a:p>
            <a:r>
              <a:rPr lang="ru-RU" b="1" noProof="0" dirty="0"/>
              <a:t>Кристина </a:t>
            </a:r>
            <a:r>
              <a:rPr lang="ru-RU" b="1" dirty="0"/>
              <a:t>М</a:t>
            </a:r>
            <a:r>
              <a:rPr lang="ru-RU" b="1" noProof="0" dirty="0"/>
              <a:t>анд и Мерье Вайде</a:t>
            </a:r>
            <a:endParaRPr lang="en-US" b="1"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4" y="563772"/>
            <a:ext cx="9144000" cy="3036678"/>
          </a:xfrm>
          <a:prstGeom prst="rect">
            <a:avLst/>
          </a:prstGeom>
        </p:spPr>
      </p:pic>
      <p:pic>
        <p:nvPicPr>
          <p:cNvPr id="7" name="Picture 6" descr="BCS_koolitus"/>
          <p:cNvPicPr/>
          <p:nvPr/>
        </p:nvPicPr>
        <p:blipFill>
          <a:blip r:embed="rId3" cstate="print"/>
          <a:srcRect/>
          <a:stretch>
            <a:fillRect/>
          </a:stretch>
        </p:blipFill>
        <p:spPr bwMode="auto">
          <a:xfrm>
            <a:off x="3923928" y="5445224"/>
            <a:ext cx="1080120" cy="720079"/>
          </a:xfrm>
          <a:prstGeom prst="rect">
            <a:avLst/>
          </a:prstGeom>
          <a:noFill/>
          <a:ln w="9525">
            <a:noFill/>
            <a:miter lim="800000"/>
            <a:headEnd/>
            <a:tailEnd/>
          </a:ln>
        </p:spPr>
      </p:pic>
    </p:spTree>
    <p:extLst>
      <p:ext uri="{BB962C8B-B14F-4D97-AF65-F5344CB8AC3E}">
        <p14:creationId xmlns:p14="http://schemas.microsoft.com/office/powerpoint/2010/main" val="254007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l"/>
            <a:r>
              <a:rPr lang="ru-RU" b="1" noProof="0" dirty="0"/>
              <a:t>БЫСТРАЯ ОБРАТНАЯ СВЯЗЬ	</a:t>
            </a:r>
            <a:endParaRPr lang="en-US" b="1" noProof="0" dirty="0"/>
          </a:p>
        </p:txBody>
      </p:sp>
      <p:sp>
        <p:nvSpPr>
          <p:cNvPr id="3" name="Content Placeholder 2"/>
          <p:cNvSpPr>
            <a:spLocks noGrp="1"/>
          </p:cNvSpPr>
          <p:nvPr>
            <p:ph idx="1"/>
          </p:nvPr>
        </p:nvSpPr>
        <p:spPr/>
        <p:txBody>
          <a:bodyPr>
            <a:normAutofit/>
          </a:bodyPr>
          <a:lstStyle/>
          <a:p>
            <a:endParaRPr lang="en-US" sz="2400" noProof="0" dirty="0"/>
          </a:p>
          <a:p>
            <a:endParaRPr lang="en-US" sz="2400" noProof="0" dirty="0"/>
          </a:p>
          <a:p>
            <a:pPr marL="0" indent="0" algn="ctr">
              <a:buNone/>
            </a:pPr>
            <a:r>
              <a:rPr lang="ru-RU" sz="2400" b="1" noProof="0" dirty="0"/>
              <a:t>Из перечня инструментов, охваченных Модулем</a:t>
            </a:r>
            <a:r>
              <a:rPr lang="en-US" sz="2400" b="1" noProof="0" dirty="0"/>
              <a:t> 1, </a:t>
            </a:r>
            <a:r>
              <a:rPr lang="ru-RU" sz="2400" b="1" noProof="0" dirty="0"/>
              <a:t>какие новые инструменты вы использовали</a:t>
            </a:r>
            <a:r>
              <a:rPr lang="en-US" sz="2400" b="1" noProof="0" dirty="0"/>
              <a:t>?</a:t>
            </a:r>
          </a:p>
          <a:p>
            <a:endParaRPr lang="en-US" sz="2400" noProof="0" dirty="0"/>
          </a:p>
          <a:p>
            <a:pPr marL="0" lvl="0" indent="0">
              <a:buNone/>
            </a:pPr>
            <a:r>
              <a:rPr lang="en-US" sz="2400" noProof="0" dirty="0"/>
              <a:t>	</a:t>
            </a:r>
            <a:r>
              <a:rPr lang="ru-RU" sz="2400" dirty="0">
                <a:solidFill>
                  <a:prstClr val="black"/>
                </a:solidFill>
              </a:rPr>
              <a:t>Перейдите по адресу</a:t>
            </a:r>
            <a:r>
              <a:rPr lang="en-US" sz="2400" dirty="0">
                <a:solidFill>
                  <a:prstClr val="black"/>
                </a:solidFill>
              </a:rPr>
              <a:t> </a:t>
            </a:r>
            <a:r>
              <a:rPr lang="en-US" sz="2400" dirty="0">
                <a:solidFill>
                  <a:prstClr val="black"/>
                </a:solidFill>
                <a:hlinkClick r:id="rId3"/>
              </a:rPr>
              <a:t>www.menti.com</a:t>
            </a:r>
            <a:r>
              <a:rPr lang="en-US" sz="2400" dirty="0">
                <a:solidFill>
                  <a:prstClr val="black"/>
                </a:solidFill>
              </a:rPr>
              <a:t> </a:t>
            </a:r>
            <a:r>
              <a:rPr lang="ru-RU" sz="2400" dirty="0">
                <a:solidFill>
                  <a:prstClr val="black"/>
                </a:solidFill>
              </a:rPr>
              <a:t>и воспользуйтесь кодом</a:t>
            </a:r>
            <a:r>
              <a:rPr lang="en-US" sz="2400" dirty="0">
                <a:solidFill>
                  <a:prstClr val="black"/>
                </a:solidFill>
              </a:rPr>
              <a:t> 72 64 20</a:t>
            </a:r>
          </a:p>
          <a:p>
            <a:pPr marL="0" indent="0">
              <a:buNone/>
            </a:pPr>
            <a:endParaRPr lang="en-US" sz="2400" noProof="0" dirty="0"/>
          </a:p>
        </p:txBody>
      </p:sp>
    </p:spTree>
    <p:extLst>
      <p:ext uri="{BB962C8B-B14F-4D97-AF65-F5344CB8AC3E}">
        <p14:creationId xmlns:p14="http://schemas.microsoft.com/office/powerpoint/2010/main" val="2669811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sp>
        <p:nvSpPr>
          <p:cNvPr id="3" name="Content Placeholder 2"/>
          <p:cNvSpPr>
            <a:spLocks noGrp="1"/>
          </p:cNvSpPr>
          <p:nvPr>
            <p:ph idx="1"/>
          </p:nvPr>
        </p:nvSpPr>
        <p:spPr>
          <a:xfrm>
            <a:off x="487635" y="5975227"/>
            <a:ext cx="8435280" cy="735360"/>
          </a:xfrm>
        </p:spPr>
        <p:txBody>
          <a:bodyPr/>
          <a:lstStyle/>
          <a:p>
            <a:r>
              <a:rPr lang="en-US" sz="2000" noProof="0" dirty="0">
                <a:hlinkClick r:id="rId2"/>
              </a:rPr>
              <a:t>http://www.anand-pag.com/site/index.php/services-main/sfservices/sf-services-overview.html</a:t>
            </a:r>
            <a:endParaRPr lang="en-US" sz="2000" noProof="0" dirty="0"/>
          </a:p>
        </p:txBody>
      </p:sp>
      <p:pic>
        <p:nvPicPr>
          <p:cNvPr id="5" name="Picture 4">
            <a:extLst>
              <a:ext uri="{FF2B5EF4-FFF2-40B4-BE49-F238E27FC236}">
                <a16:creationId xmlns:a16="http://schemas.microsoft.com/office/drawing/2014/main" id="{BD7760C9-6079-4B68-ABA7-349D1EFCF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538" y="274638"/>
            <a:ext cx="5370923" cy="5471003"/>
          </a:xfrm>
          <a:prstGeom prst="rect">
            <a:avLst/>
          </a:prstGeom>
        </p:spPr>
      </p:pic>
    </p:spTree>
    <p:extLst>
      <p:ext uri="{BB962C8B-B14F-4D97-AF65-F5344CB8AC3E}">
        <p14:creationId xmlns:p14="http://schemas.microsoft.com/office/powerpoint/2010/main" val="622466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pic>
        <p:nvPicPr>
          <p:cNvPr id="5" name="Content Placeholder 4" descr="A picture containing screenshot&#10;&#10;Description automatically generated">
            <a:extLst>
              <a:ext uri="{FF2B5EF4-FFF2-40B4-BE49-F238E27FC236}">
                <a16:creationId xmlns:a16="http://schemas.microsoft.com/office/drawing/2014/main" id="{686AF824-17BE-4706-BBBA-A3F9AD6158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5031" y="274638"/>
            <a:ext cx="5593938" cy="6423105"/>
          </a:xfrm>
        </p:spPr>
      </p:pic>
    </p:spTree>
    <p:extLst>
      <p:ext uri="{BB962C8B-B14F-4D97-AF65-F5344CB8AC3E}">
        <p14:creationId xmlns:p14="http://schemas.microsoft.com/office/powerpoint/2010/main" val="42816667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ОСНОВНЫЕ </a:t>
            </a:r>
            <a:r>
              <a:rPr lang="en-US" b="1" dirty="0"/>
              <a:t>CRM</a:t>
            </a:r>
            <a:r>
              <a:rPr lang="ru-RU" b="1" dirty="0"/>
              <a:t>-</a:t>
            </a:r>
            <a:r>
              <a:rPr lang="ru-RU" b="1" noProof="0" dirty="0"/>
              <a:t>АТРИБУТЫ</a:t>
            </a:r>
            <a:endParaRPr lang="en-US" b="1" noProof="0" dirty="0"/>
          </a:p>
        </p:txBody>
      </p:sp>
      <p:sp>
        <p:nvSpPr>
          <p:cNvPr id="3" name="Content Placeholder 2"/>
          <p:cNvSpPr>
            <a:spLocks noGrp="1"/>
          </p:cNvSpPr>
          <p:nvPr>
            <p:ph idx="1"/>
          </p:nvPr>
        </p:nvSpPr>
        <p:spPr>
          <a:xfrm>
            <a:off x="457200" y="2060848"/>
            <a:ext cx="8229600" cy="4065315"/>
          </a:xfrm>
        </p:spPr>
        <p:txBody>
          <a:bodyPr>
            <a:normAutofit/>
          </a:bodyPr>
          <a:lstStyle/>
          <a:p>
            <a:r>
              <a:rPr lang="ru-RU" sz="2400" noProof="0" dirty="0"/>
              <a:t>Профили</a:t>
            </a:r>
            <a:endParaRPr lang="en-US" sz="2400" noProof="0" dirty="0"/>
          </a:p>
          <a:p>
            <a:r>
              <a:rPr lang="ru-RU" sz="2400" noProof="0" dirty="0"/>
              <a:t>Сегментация</a:t>
            </a:r>
            <a:endParaRPr lang="en-US" sz="2400" noProof="0" dirty="0"/>
          </a:p>
          <a:p>
            <a:r>
              <a:rPr lang="ru-RU" sz="2400" dirty="0"/>
              <a:t>Обработка п</a:t>
            </a:r>
            <a:r>
              <a:rPr lang="ru-RU" sz="2400" noProof="0" dirty="0" err="1"/>
              <a:t>ожертвований</a:t>
            </a:r>
            <a:endParaRPr lang="en-US" sz="2400" noProof="0" dirty="0"/>
          </a:p>
          <a:p>
            <a:r>
              <a:rPr lang="ru-RU" sz="2400" noProof="0" dirty="0"/>
              <a:t>Автоматизация электронных сообщений</a:t>
            </a:r>
            <a:endParaRPr lang="en-US" sz="2400" noProof="0" dirty="0"/>
          </a:p>
          <a:p>
            <a:r>
              <a:rPr lang="ru-RU" sz="2400" noProof="0" dirty="0"/>
              <a:t>Предоставление данных или</a:t>
            </a:r>
            <a:r>
              <a:rPr lang="en-US" sz="2400" noProof="0" dirty="0"/>
              <a:t> </a:t>
            </a:r>
            <a:r>
              <a:rPr lang="ru-RU" sz="2400" dirty="0"/>
              <a:t>Краткий обзор</a:t>
            </a:r>
            <a:endParaRPr lang="en-US" sz="2400" noProof="0" dirty="0"/>
          </a:p>
          <a:p>
            <a:endParaRPr lang="en-US" sz="2400" noProof="0" dirty="0"/>
          </a:p>
        </p:txBody>
      </p:sp>
    </p:spTree>
    <p:extLst>
      <p:ext uri="{BB962C8B-B14F-4D97-AF65-F5344CB8AC3E}">
        <p14:creationId xmlns:p14="http://schemas.microsoft.com/office/powerpoint/2010/main" val="3207351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9944" cy="1143000"/>
          </a:xfrm>
        </p:spPr>
        <p:txBody>
          <a:bodyPr>
            <a:normAutofit fontScale="90000"/>
          </a:bodyPr>
          <a:lstStyle/>
          <a:p>
            <a:pPr algn="l"/>
            <a:r>
              <a:rPr lang="ru-RU" b="1" noProof="0" dirty="0"/>
              <a:t>КЛИЕНТЫ / ЗАИНТЕРЕСОВАННЫЕ ЛИЦА ОГО</a:t>
            </a:r>
            <a:endParaRPr lang="en-US" b="1" noProof="0" dirty="0"/>
          </a:p>
        </p:txBody>
      </p:sp>
      <p:sp>
        <p:nvSpPr>
          <p:cNvPr id="3" name="Content Placeholder 2"/>
          <p:cNvSpPr>
            <a:spLocks noGrp="1"/>
          </p:cNvSpPr>
          <p:nvPr>
            <p:ph idx="1"/>
          </p:nvPr>
        </p:nvSpPr>
        <p:spPr>
          <a:xfrm>
            <a:off x="467544" y="1916832"/>
            <a:ext cx="8229600" cy="4389437"/>
          </a:xfrm>
        </p:spPr>
        <p:txBody>
          <a:bodyPr>
            <a:normAutofit/>
          </a:bodyPr>
          <a:lstStyle/>
          <a:p>
            <a:r>
              <a:rPr lang="ru-RU" sz="2400" noProof="0" dirty="0"/>
              <a:t>Ваш персонал</a:t>
            </a:r>
            <a:endParaRPr lang="en-US" sz="2400" noProof="0" dirty="0"/>
          </a:p>
          <a:p>
            <a:r>
              <a:rPr lang="ru-RU" sz="2400" noProof="0" dirty="0"/>
              <a:t>Волонтеры вашей ОГО</a:t>
            </a:r>
            <a:endParaRPr lang="en-US" sz="2400" noProof="0" dirty="0"/>
          </a:p>
          <a:p>
            <a:r>
              <a:rPr lang="ru-RU" sz="2400" noProof="0" dirty="0"/>
              <a:t>Члены вашей ОГО</a:t>
            </a:r>
            <a:endParaRPr lang="en-US" sz="2400" noProof="0" dirty="0"/>
          </a:p>
          <a:p>
            <a:r>
              <a:rPr lang="ru-RU" sz="2400" noProof="0" dirty="0"/>
              <a:t>Участники мероприятий</a:t>
            </a:r>
            <a:endParaRPr lang="en-US" sz="2400" noProof="0" dirty="0"/>
          </a:p>
          <a:p>
            <a:r>
              <a:rPr lang="ru-RU" sz="2400" noProof="0" dirty="0"/>
              <a:t>Получатели </a:t>
            </a:r>
            <a:r>
              <a:rPr lang="ru-RU" sz="2400" noProof="0" dirty="0" err="1"/>
              <a:t>адвокации</a:t>
            </a:r>
            <a:r>
              <a:rPr lang="ru-RU" sz="2400" noProof="0" dirty="0"/>
              <a:t>, помощи или услуг вашей ОГО</a:t>
            </a:r>
            <a:r>
              <a:rPr lang="en-US" sz="2400" noProof="0" dirty="0"/>
              <a:t> (</a:t>
            </a:r>
            <a:r>
              <a:rPr lang="ru-RU" sz="2400" noProof="0" dirty="0"/>
              <a:t>заинтересованные лица</a:t>
            </a:r>
            <a:r>
              <a:rPr lang="en-US" sz="2400" noProof="0" dirty="0"/>
              <a:t>)</a:t>
            </a:r>
          </a:p>
          <a:p>
            <a:r>
              <a:rPr lang="ru-RU" sz="2400" noProof="0" dirty="0"/>
              <a:t>Члены правления</a:t>
            </a:r>
            <a:endParaRPr lang="en-US" sz="2400" noProof="0" dirty="0"/>
          </a:p>
          <a:p>
            <a:r>
              <a:rPr lang="ru-RU" sz="2400" noProof="0" dirty="0"/>
              <a:t>Корпоративные спонсоры и спонсоры-частные лица</a:t>
            </a:r>
            <a:r>
              <a:rPr lang="en-US" sz="2400" noProof="0" dirty="0"/>
              <a:t> </a:t>
            </a:r>
          </a:p>
          <a:p>
            <a:r>
              <a:rPr lang="ru-RU" sz="2400" noProof="0" dirty="0"/>
              <a:t>Прочие спонсоры</a:t>
            </a:r>
            <a:endParaRPr lang="en-US" sz="2400" noProof="0" dirty="0"/>
          </a:p>
          <a:p>
            <a:r>
              <a:rPr lang="ru-RU" sz="2400" noProof="0" dirty="0"/>
              <a:t>СМИ</a:t>
            </a:r>
            <a:endParaRPr lang="en-US" sz="2400" noProof="0" dirty="0"/>
          </a:p>
          <a:p>
            <a:endParaRPr lang="en-US" sz="2400" noProof="0" dirty="0"/>
          </a:p>
        </p:txBody>
      </p:sp>
    </p:spTree>
    <p:extLst>
      <p:ext uri="{BB962C8B-B14F-4D97-AF65-F5344CB8AC3E}">
        <p14:creationId xmlns:p14="http://schemas.microsoft.com/office/powerpoint/2010/main" val="2395580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pic>
        <p:nvPicPr>
          <p:cNvPr id="5" name="Content Placeholder 4" descr="A screenshot of a cell phone&#10;&#10;Description automatically generated">
            <a:extLst>
              <a:ext uri="{FF2B5EF4-FFF2-40B4-BE49-F238E27FC236}">
                <a16:creationId xmlns:a16="http://schemas.microsoft.com/office/drawing/2014/main" id="{A817012B-FFA8-4AED-8714-435CE5DA2F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8584" y="476672"/>
            <a:ext cx="6046832" cy="5289451"/>
          </a:xfrm>
        </p:spPr>
      </p:pic>
    </p:spTree>
    <p:extLst>
      <p:ext uri="{BB962C8B-B14F-4D97-AF65-F5344CB8AC3E}">
        <p14:creationId xmlns:p14="http://schemas.microsoft.com/office/powerpoint/2010/main" val="21120103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sp>
        <p:nvSpPr>
          <p:cNvPr id="3" name="Content Placeholder 2"/>
          <p:cNvSpPr>
            <a:spLocks noGrp="1"/>
          </p:cNvSpPr>
          <p:nvPr>
            <p:ph idx="1"/>
          </p:nvPr>
        </p:nvSpPr>
        <p:spPr>
          <a:xfrm>
            <a:off x="442689" y="5992444"/>
            <a:ext cx="8229600" cy="385833"/>
          </a:xfrm>
        </p:spPr>
        <p:txBody>
          <a:bodyPr>
            <a:normAutofit lnSpcReduction="10000"/>
          </a:bodyPr>
          <a:lstStyle/>
          <a:p>
            <a:pPr marL="0" indent="0">
              <a:buNone/>
            </a:pPr>
            <a:r>
              <a:rPr lang="en-US" sz="2000" noProof="0" dirty="0">
                <a:hlinkClick r:id="rId2"/>
              </a:rPr>
              <a:t>http://go.figleaf.com/events/hubspot-for-nonprofits-increase-donations</a:t>
            </a:r>
            <a:endParaRPr lang="en-US" sz="2000" noProof="0" dirty="0"/>
          </a:p>
        </p:txBody>
      </p:sp>
      <p:pic>
        <p:nvPicPr>
          <p:cNvPr id="5" name="Picture 4" descr="A screenshot of a cell phone&#10;&#10;Description automatically generated">
            <a:extLst>
              <a:ext uri="{FF2B5EF4-FFF2-40B4-BE49-F238E27FC236}">
                <a16:creationId xmlns:a16="http://schemas.microsoft.com/office/drawing/2014/main" id="{BB26A069-CD53-4178-9AEC-CB51A0CE2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5" y="836712"/>
            <a:ext cx="8842469" cy="4611184"/>
          </a:xfrm>
          <a:prstGeom prst="rect">
            <a:avLst/>
          </a:prstGeom>
        </p:spPr>
      </p:pic>
    </p:spTree>
    <p:extLst>
      <p:ext uri="{BB962C8B-B14F-4D97-AF65-F5344CB8AC3E}">
        <p14:creationId xmlns:p14="http://schemas.microsoft.com/office/powerpoint/2010/main" val="20900059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normAutofit/>
          </a:bodyPr>
          <a:lstStyle/>
          <a:p>
            <a:r>
              <a:rPr lang="ru-RU" sz="2400" noProof="0" dirty="0"/>
              <a:t>Необходимые данные</a:t>
            </a:r>
            <a:r>
              <a:rPr lang="en-US" sz="2400" noProof="0" dirty="0"/>
              <a:t>: </a:t>
            </a:r>
            <a:r>
              <a:rPr lang="ru-RU" sz="2400" noProof="0" dirty="0"/>
              <a:t>подумайте о том, какие данные вам необходимо собрать о своих заинтересованных лицах</a:t>
            </a:r>
            <a:r>
              <a:rPr lang="en-US" sz="2400" noProof="0" dirty="0"/>
              <a:t>.</a:t>
            </a:r>
          </a:p>
          <a:p>
            <a:r>
              <a:rPr lang="ru-RU" sz="2400" noProof="0" dirty="0"/>
              <a:t>Создайте структуру таблицы с базой данных, используя наиболее подходящий для этого инструмент </a:t>
            </a:r>
            <a:r>
              <a:rPr lang="en-US" sz="2400" noProof="0" dirty="0"/>
              <a:t>(Excel, Google Spreadsheet</a:t>
            </a:r>
            <a:r>
              <a:rPr lang="ru-RU" sz="2400" noProof="0" dirty="0"/>
              <a:t> </a:t>
            </a:r>
            <a:r>
              <a:rPr lang="ru-RU" sz="2400" noProof="0" dirty="0" err="1"/>
              <a:t>т.д</a:t>
            </a:r>
            <a:r>
              <a:rPr lang="en-US" sz="2400" noProof="0" dirty="0"/>
              <a:t>.).</a:t>
            </a:r>
          </a:p>
          <a:p>
            <a:pPr marL="0" indent="0">
              <a:buNone/>
            </a:pPr>
            <a:endParaRPr lang="en-US" sz="2400" noProof="0" dirty="0"/>
          </a:p>
          <a:p>
            <a:r>
              <a:rPr lang="ru-RU" sz="2400" dirty="0">
                <a:hlinkClick r:id="rId3"/>
              </a:rPr>
              <a:t>См.</a:t>
            </a:r>
            <a:r>
              <a:rPr lang="en-US" sz="2400" noProof="0" dirty="0">
                <a:hlinkClick r:id="rId3"/>
              </a:rPr>
              <a:t>: https://amt-lab.org/blog/2017/11/small-nonprofit-data-needs</a:t>
            </a:r>
            <a:endParaRPr lang="en-US" sz="2400" noProof="0" dirty="0"/>
          </a:p>
          <a:p>
            <a:endParaRPr lang="en-US" sz="2400" noProof="0" dirty="0"/>
          </a:p>
        </p:txBody>
      </p:sp>
    </p:spTree>
    <p:extLst>
      <p:ext uri="{BB962C8B-B14F-4D97-AF65-F5344CB8AC3E}">
        <p14:creationId xmlns:p14="http://schemas.microsoft.com/office/powerpoint/2010/main" val="4029615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algn="l"/>
            <a:r>
              <a:rPr lang="ru-RU" b="1" noProof="0" dirty="0"/>
              <a:t>ПРИМЕРЫ НЕОБХОДИМЫХ ДАННЫХ</a:t>
            </a:r>
            <a:endParaRPr lang="en-US" b="1" noProof="0" dirty="0"/>
          </a:p>
        </p:txBody>
      </p:sp>
      <p:sp>
        <p:nvSpPr>
          <p:cNvPr id="3" name="Content Placeholder 2"/>
          <p:cNvSpPr>
            <a:spLocks noGrp="1"/>
          </p:cNvSpPr>
          <p:nvPr>
            <p:ph idx="1"/>
          </p:nvPr>
        </p:nvSpPr>
        <p:spPr/>
        <p:txBody>
          <a:bodyPr>
            <a:normAutofit lnSpcReduction="10000"/>
          </a:bodyPr>
          <a:lstStyle/>
          <a:p>
            <a:r>
              <a:rPr lang="ru-RU" sz="2800" noProof="0" dirty="0"/>
              <a:t>Контактная информация</a:t>
            </a:r>
            <a:endParaRPr lang="en-US" sz="2800" noProof="0" dirty="0"/>
          </a:p>
          <a:p>
            <a:r>
              <a:rPr lang="ru-RU" sz="2800" noProof="0" dirty="0"/>
              <a:t>Некогда использовавшиеся и используемые сейчас каналы связи</a:t>
            </a:r>
            <a:endParaRPr lang="en-US" sz="2800" noProof="0" dirty="0"/>
          </a:p>
          <a:p>
            <a:r>
              <a:rPr lang="ru-RU" sz="2800" noProof="0" dirty="0"/>
              <a:t>История пожертвований</a:t>
            </a:r>
            <a:endParaRPr lang="en-US" sz="2800" noProof="0" dirty="0"/>
          </a:p>
          <a:p>
            <a:r>
              <a:rPr lang="ru-RU" sz="2800" noProof="0" dirty="0"/>
              <a:t>Волонтерская работа</a:t>
            </a:r>
            <a:endParaRPr lang="en-US" sz="2800" noProof="0" dirty="0"/>
          </a:p>
          <a:p>
            <a:r>
              <a:rPr lang="ru-RU" sz="2800" noProof="0" dirty="0"/>
              <a:t>Участие в мероприятиях</a:t>
            </a:r>
            <a:endParaRPr lang="en-US" sz="2800" noProof="0" dirty="0"/>
          </a:p>
          <a:p>
            <a:r>
              <a:rPr lang="ru-RU" sz="2800" noProof="0" dirty="0"/>
              <a:t>Предпочтительные каналы пожертвований</a:t>
            </a:r>
            <a:endParaRPr lang="en-US" sz="2800" noProof="0" dirty="0"/>
          </a:p>
          <a:p>
            <a:r>
              <a:rPr lang="ru-RU" sz="2800" noProof="0" dirty="0" err="1"/>
              <a:t>Адвокация</a:t>
            </a:r>
            <a:endParaRPr lang="en-US" sz="2800" noProof="0" dirty="0"/>
          </a:p>
          <a:p>
            <a:r>
              <a:rPr lang="ru-RU" sz="2800" noProof="0" dirty="0"/>
              <a:t>Онлайн-вовлечение</a:t>
            </a:r>
            <a:endParaRPr lang="en-US" sz="2800" noProof="0" dirty="0"/>
          </a:p>
          <a:p>
            <a:endParaRPr lang="en-US" sz="2800" noProof="0" dirty="0"/>
          </a:p>
        </p:txBody>
      </p:sp>
    </p:spTree>
    <p:extLst>
      <p:ext uri="{BB962C8B-B14F-4D97-AF65-F5344CB8AC3E}">
        <p14:creationId xmlns:p14="http://schemas.microsoft.com/office/powerpoint/2010/main" val="35595600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ДАЛЬНЕЙШИЕ ЗАДАЧИ </a:t>
            </a:r>
            <a:r>
              <a:rPr lang="et-EE" b="1" noProof="0" dirty="0"/>
              <a:t>CRM</a:t>
            </a:r>
            <a:endParaRPr lang="en-US" b="1" noProof="0" dirty="0"/>
          </a:p>
        </p:txBody>
      </p:sp>
      <p:sp>
        <p:nvSpPr>
          <p:cNvPr id="3" name="Content Placeholder 2"/>
          <p:cNvSpPr>
            <a:spLocks noGrp="1"/>
          </p:cNvSpPr>
          <p:nvPr>
            <p:ph idx="1"/>
          </p:nvPr>
        </p:nvSpPr>
        <p:spPr/>
        <p:txBody>
          <a:bodyPr>
            <a:normAutofit fontScale="85000" lnSpcReduction="10000"/>
          </a:bodyPr>
          <a:lstStyle/>
          <a:p>
            <a:r>
              <a:rPr lang="ru-RU" sz="2000" b="1" noProof="0" dirty="0"/>
              <a:t>Стратегия вовлечения</a:t>
            </a:r>
            <a:r>
              <a:rPr lang="en-US" sz="2000" noProof="0" dirty="0"/>
              <a:t>: </a:t>
            </a:r>
            <a:r>
              <a:rPr lang="ru-RU" sz="2000" noProof="0" dirty="0"/>
              <a:t>Сформируйте видение и определите уровень амбиций для будущего вовлечения и пересмотрите предыдущие случаи вовлечения</a:t>
            </a:r>
            <a:r>
              <a:rPr lang="en-US" sz="2000" noProof="0" dirty="0"/>
              <a:t>.</a:t>
            </a:r>
          </a:p>
          <a:p>
            <a:r>
              <a:rPr lang="ru-RU" sz="2000" b="1" noProof="0" dirty="0"/>
              <a:t>Обозначение заинтересованных лиц</a:t>
            </a:r>
            <a:r>
              <a:rPr lang="en-US" sz="2000" noProof="0" dirty="0"/>
              <a:t>: </a:t>
            </a:r>
            <a:r>
              <a:rPr lang="ru-RU" sz="2000" noProof="0" dirty="0"/>
              <a:t>Определите критерии обозначения и приоритетности заинтересованных лиц и </a:t>
            </a:r>
            <a:r>
              <a:rPr lang="ru-RU" sz="2000" noProof="0" dirty="0" err="1"/>
              <a:t>выберит</a:t>
            </a:r>
            <a:r>
              <a:rPr lang="ru-RU" sz="2000" dirty="0"/>
              <a:t>е подходящие механизмы вовлечения</a:t>
            </a:r>
            <a:r>
              <a:rPr lang="en-US" sz="2000" noProof="0" dirty="0"/>
              <a:t>.</a:t>
            </a:r>
          </a:p>
          <a:p>
            <a:r>
              <a:rPr lang="ru-RU" sz="2000" b="1" dirty="0"/>
              <a:t>Подготовка</a:t>
            </a:r>
            <a:r>
              <a:rPr lang="en-US" sz="2000" noProof="0" dirty="0"/>
              <a:t>: </a:t>
            </a:r>
            <a:r>
              <a:rPr lang="ru-RU" sz="2000" dirty="0"/>
              <a:t>С</a:t>
            </a:r>
            <a:r>
              <a:rPr lang="ru-RU" sz="2000" noProof="0" dirty="0"/>
              <a:t>концентрируйтесь на долгосрочных целях, чтобы подобрать подходящий метод</a:t>
            </a:r>
            <a:r>
              <a:rPr lang="en-US" sz="2000" noProof="0" dirty="0"/>
              <a:t>, </a:t>
            </a:r>
            <a:r>
              <a:rPr lang="ru-RU" sz="2000" noProof="0" dirty="0"/>
              <a:t>определиться с логистикой вовлечения и установить правила</a:t>
            </a:r>
            <a:r>
              <a:rPr lang="en-US" sz="2000" noProof="0" dirty="0"/>
              <a:t>.</a:t>
            </a:r>
          </a:p>
          <a:p>
            <a:r>
              <a:rPr lang="ru-RU" sz="2000" b="1" noProof="0" dirty="0"/>
              <a:t>Вовлечение</a:t>
            </a:r>
            <a:r>
              <a:rPr lang="en-US" sz="2000" noProof="0" dirty="0"/>
              <a:t>: </a:t>
            </a:r>
            <a:r>
              <a:rPr lang="ru-RU" sz="2000" noProof="0" dirty="0"/>
              <a:t>Осуществите вовлечение</a:t>
            </a:r>
            <a:r>
              <a:rPr lang="en-US" sz="2000" noProof="0" dirty="0"/>
              <a:t>, </a:t>
            </a:r>
            <a:r>
              <a:rPr lang="ru-RU" sz="2000" noProof="0" dirty="0"/>
              <a:t>обеспечивая соразмерный вклад</a:t>
            </a:r>
            <a:r>
              <a:rPr lang="en-US" sz="2000" noProof="0" dirty="0"/>
              <a:t> </a:t>
            </a:r>
            <a:r>
              <a:rPr lang="ru-RU" sz="2000" noProof="0" dirty="0"/>
              <a:t>заинтересованного лица и ослабляя давление, оставаясь при этом сосредоточенным на приоритетах</a:t>
            </a:r>
            <a:r>
              <a:rPr lang="en-US" sz="2000" noProof="0" dirty="0"/>
              <a:t>.</a:t>
            </a:r>
          </a:p>
          <a:p>
            <a:r>
              <a:rPr lang="ru-RU" sz="2000" b="1" noProof="0" dirty="0"/>
              <a:t>План действий</a:t>
            </a:r>
            <a:r>
              <a:rPr lang="en-US" sz="2000" noProof="0" dirty="0"/>
              <a:t>: </a:t>
            </a:r>
            <a:r>
              <a:rPr lang="ru-RU" sz="2000" noProof="0" dirty="0"/>
              <a:t>Определите возможности на основе полученной обратной связи и обозначьте действия</a:t>
            </a:r>
            <a:r>
              <a:rPr lang="en-US" sz="2000" noProof="0" dirty="0"/>
              <a:t>, </a:t>
            </a:r>
            <a:r>
              <a:rPr lang="ru-RU" sz="2000" noProof="0" dirty="0"/>
              <a:t>пересмотрите цели и спланируйте последующие шаги</a:t>
            </a:r>
            <a:r>
              <a:rPr lang="en-US" sz="2000" noProof="0" dirty="0"/>
              <a:t> </a:t>
            </a:r>
            <a:r>
              <a:rPr lang="ru-RU" sz="2000" noProof="0" dirty="0"/>
              <a:t>для поддержки осуществленного вовлечения и обеспечения будущих вовлечений</a:t>
            </a:r>
            <a:r>
              <a:rPr lang="en-US" sz="2000" noProof="0" dirty="0"/>
              <a:t>.</a:t>
            </a:r>
          </a:p>
          <a:p>
            <a:r>
              <a:rPr lang="en-US" sz="2000" noProof="0" dirty="0">
                <a:hlinkClick r:id="rId3"/>
              </a:rPr>
              <a:t>https://www.bsr.org/en/our-insights/report-view/stakeholder-engagement-five-step-approach-toolkit</a:t>
            </a:r>
            <a:endParaRPr lang="en-US" sz="2000" noProof="0" dirty="0"/>
          </a:p>
          <a:p>
            <a:endParaRPr lang="en-US" sz="2000" noProof="0" dirty="0"/>
          </a:p>
        </p:txBody>
      </p:sp>
    </p:spTree>
    <p:extLst>
      <p:ext uri="{BB962C8B-B14F-4D97-AF65-F5344CB8AC3E}">
        <p14:creationId xmlns:p14="http://schemas.microsoft.com/office/powerpoint/2010/main" val="1850166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pPr algn="l"/>
            <a:r>
              <a:rPr lang="ru-RU" b="1" noProof="0" dirty="0"/>
              <a:t>ПОЛЕЗНЫЕ ССЫЛКИ ПО ВОПРОСАМ ВОВЛЕЧЕНИЯ ЗАИНТЕРЕСОВАННЫХ ЛИЦ</a:t>
            </a:r>
            <a:endParaRPr lang="en-US" b="1" noProof="0" dirty="0"/>
          </a:p>
        </p:txBody>
      </p:sp>
      <p:sp>
        <p:nvSpPr>
          <p:cNvPr id="3" name="Content Placeholder 2"/>
          <p:cNvSpPr>
            <a:spLocks noGrp="1"/>
          </p:cNvSpPr>
          <p:nvPr>
            <p:ph idx="1"/>
          </p:nvPr>
        </p:nvSpPr>
        <p:spPr>
          <a:xfrm>
            <a:off x="457200" y="2060848"/>
            <a:ext cx="8229600" cy="4525963"/>
          </a:xfrm>
        </p:spPr>
        <p:txBody>
          <a:bodyPr>
            <a:normAutofit lnSpcReduction="10000"/>
          </a:bodyPr>
          <a:lstStyle/>
          <a:p>
            <a:r>
              <a:rPr lang="ru-RU" sz="2400" dirty="0"/>
              <a:t>Руководство из шести шагов по вовлечению заинтересованных лиц</a:t>
            </a:r>
            <a:endParaRPr lang="en-US" sz="2400" dirty="0"/>
          </a:p>
          <a:p>
            <a:pPr marL="361950" indent="0">
              <a:buNone/>
            </a:pPr>
            <a:r>
              <a:rPr lang="en-US" sz="2400" noProof="0" dirty="0">
                <a:hlinkClick r:id="rId3"/>
              </a:rPr>
              <a:t>https://hygger.io/blog/the-6-step-guide-to-stakeholder-engagement/</a:t>
            </a:r>
            <a:endParaRPr lang="en-US" sz="2400" noProof="0" dirty="0"/>
          </a:p>
          <a:p>
            <a:pPr marL="361950" indent="-361950"/>
            <a:endParaRPr lang="et-EE" sz="2400" dirty="0"/>
          </a:p>
          <a:p>
            <a:pPr marL="361950" indent="-361950"/>
            <a:r>
              <a:rPr lang="en-US" sz="2400" dirty="0"/>
              <a:t>5 </a:t>
            </a:r>
            <a:r>
              <a:rPr lang="ru-RU" sz="2400" dirty="0"/>
              <a:t>советов по созданию эффективной коммуникационной стратегии для вовлечения заинтересованных лиц</a:t>
            </a:r>
            <a:r>
              <a:rPr lang="en-US" sz="2400" dirty="0"/>
              <a:t> </a:t>
            </a:r>
            <a:r>
              <a:rPr lang="en-US" sz="2400" noProof="0" dirty="0">
                <a:hlinkClick r:id="rId4"/>
              </a:rPr>
              <a:t>https://www.sustainet.com/communication-strategy-for-stakeholder-engagement/</a:t>
            </a:r>
            <a:endParaRPr lang="en-US" sz="2400" noProof="0" dirty="0"/>
          </a:p>
          <a:p>
            <a:endParaRPr lang="en-US" sz="2400" noProof="0" dirty="0"/>
          </a:p>
          <a:p>
            <a:r>
              <a:rPr lang="ru-RU" sz="2400" noProof="0" dirty="0"/>
              <a:t>Методы вовлечения заинтересованных лиц</a:t>
            </a:r>
            <a:r>
              <a:rPr lang="en-US" sz="2400" noProof="0" dirty="0"/>
              <a:t> </a:t>
            </a:r>
            <a:r>
              <a:rPr lang="en-US" sz="2400" noProof="0" dirty="0">
                <a:hlinkClick r:id="rId5"/>
              </a:rPr>
              <a:t>http://www.northsolentsmp.co.uk/6610</a:t>
            </a:r>
            <a:endParaRPr lang="en-US" sz="2400" noProof="0" dirty="0"/>
          </a:p>
          <a:p>
            <a:endParaRPr lang="en-US" sz="2400" noProof="0" dirty="0"/>
          </a:p>
          <a:p>
            <a:endParaRPr lang="en-US" sz="2400" noProof="0" dirty="0"/>
          </a:p>
        </p:txBody>
      </p:sp>
    </p:spTree>
    <p:extLst>
      <p:ext uri="{BB962C8B-B14F-4D97-AF65-F5344CB8AC3E}">
        <p14:creationId xmlns:p14="http://schemas.microsoft.com/office/powerpoint/2010/main" val="115486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3FC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ЛОГИКА </a:t>
            </a:r>
            <a:r>
              <a:rPr lang="ru-RU" b="1" dirty="0"/>
              <a:t>ВОВЛЕЧЕНИЯ</a:t>
            </a:r>
            <a:endParaRPr lang="en-US" b="1" dirty="0"/>
          </a:p>
        </p:txBody>
      </p:sp>
      <p:sp>
        <p:nvSpPr>
          <p:cNvPr id="3" name="Subtitle 2"/>
          <p:cNvSpPr>
            <a:spLocks noGrp="1"/>
          </p:cNvSpPr>
          <p:nvPr>
            <p:ph type="subTitle" idx="1"/>
          </p:nvPr>
        </p:nvSpPr>
        <p:spPr/>
        <p:txBody>
          <a:bodyPr>
            <a:normAutofit/>
          </a:bodyPr>
          <a:lstStyle/>
          <a:p>
            <a:r>
              <a:rPr lang="ru-RU" b="1" noProof="0" dirty="0">
                <a:solidFill>
                  <a:schemeClr val="tx1"/>
                </a:solidFill>
              </a:rPr>
              <a:t>Цель вовлечения</a:t>
            </a:r>
            <a:endParaRPr lang="en-US" b="1" noProof="0" dirty="0">
              <a:solidFill>
                <a:schemeClr val="tx1"/>
              </a:solidFill>
            </a:endParaRPr>
          </a:p>
          <a:p>
            <a:r>
              <a:rPr lang="ru-RU" b="1" noProof="0" dirty="0">
                <a:solidFill>
                  <a:schemeClr val="tx1"/>
                </a:solidFill>
              </a:rPr>
              <a:t>Вход и выход</a:t>
            </a:r>
            <a:r>
              <a:rPr lang="en-US" b="1" noProof="0" dirty="0">
                <a:solidFill>
                  <a:schemeClr val="tx1"/>
                </a:solidFill>
              </a:rPr>
              <a:t>/</a:t>
            </a:r>
            <a:r>
              <a:rPr lang="ru-RU" b="1" noProof="0" dirty="0">
                <a:solidFill>
                  <a:schemeClr val="tx1"/>
                </a:solidFill>
              </a:rPr>
              <a:t>результаты</a:t>
            </a:r>
            <a:endParaRPr lang="en-US" b="1" noProof="0" dirty="0">
              <a:solidFill>
                <a:schemeClr val="tx1"/>
              </a:solidFill>
            </a:endParaRPr>
          </a:p>
          <a:p>
            <a:r>
              <a:rPr lang="ru-RU" b="1" noProof="0" dirty="0">
                <a:solidFill>
                  <a:schemeClr val="tx1"/>
                </a:solidFill>
              </a:rPr>
              <a:t>Этапы вовлечения</a:t>
            </a:r>
            <a:endParaRPr lang="en-US" b="1" noProof="0" dirty="0">
              <a:solidFill>
                <a:schemeClr val="tx1"/>
              </a:solidFill>
            </a:endParaRPr>
          </a:p>
          <a:p>
            <a:endParaRPr lang="en-US" b="1" noProof="0" dirty="0">
              <a:solidFill>
                <a:schemeClr val="tx1"/>
              </a:solidFill>
            </a:endParaRPr>
          </a:p>
          <a:p>
            <a:endParaRPr lang="en-US" b="1" noProof="0" dirty="0">
              <a:solidFill>
                <a:schemeClr val="tx1"/>
              </a:solidFill>
            </a:endParaRPr>
          </a:p>
          <a:p>
            <a:endParaRPr lang="en-US" b="1" noProof="0" dirty="0">
              <a:solidFill>
                <a:schemeClr val="tx1"/>
              </a:solidFill>
            </a:endParaRPr>
          </a:p>
        </p:txBody>
      </p:sp>
    </p:spTree>
    <p:extLst>
      <p:ext uri="{BB962C8B-B14F-4D97-AF65-F5344CB8AC3E}">
        <p14:creationId xmlns:p14="http://schemas.microsoft.com/office/powerpoint/2010/main" val="20356580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УДАЛЕННАЯ РАБОТА</a:t>
            </a:r>
            <a:endParaRPr lang="en-US" noProof="0" dirty="0"/>
          </a:p>
        </p:txBody>
      </p:sp>
      <p:sp>
        <p:nvSpPr>
          <p:cNvPr id="3" name="Content Placeholder 2"/>
          <p:cNvSpPr>
            <a:spLocks noGrp="1"/>
          </p:cNvSpPr>
          <p:nvPr>
            <p:ph idx="1"/>
          </p:nvPr>
        </p:nvSpPr>
        <p:spPr/>
        <p:txBody>
          <a:bodyPr>
            <a:normAutofit/>
          </a:bodyPr>
          <a:lstStyle/>
          <a:p>
            <a:r>
              <a:rPr lang="ru-RU" sz="2400" noProof="0" dirty="0"/>
              <a:t>Работайте удаленно</a:t>
            </a:r>
            <a:r>
              <a:rPr lang="en-US" sz="2400" noProof="0" dirty="0"/>
              <a:t> </a:t>
            </a:r>
            <a:r>
              <a:rPr lang="ru-RU" sz="2400" noProof="0" dirty="0"/>
              <a:t>полный или неполный рабочий день из дома</a:t>
            </a:r>
            <a:r>
              <a:rPr lang="en-US" sz="2400" noProof="0" dirty="0"/>
              <a:t>, </a:t>
            </a:r>
            <a:r>
              <a:rPr lang="ru-RU" sz="2400" noProof="0" dirty="0"/>
              <a:t>из-за границы или в хорошо оборудованном </a:t>
            </a:r>
            <a:r>
              <a:rPr lang="ru-RU" sz="2400" noProof="0" dirty="0" err="1"/>
              <a:t>коворкинг</a:t>
            </a:r>
            <a:r>
              <a:rPr lang="ru-RU" sz="2400" noProof="0" dirty="0"/>
              <a:t>-пространстве, обеспечивая </a:t>
            </a:r>
            <a:r>
              <a:rPr lang="ru-RU" sz="2400" b="1" noProof="0" dirty="0"/>
              <a:t>гибкость</a:t>
            </a:r>
            <a:r>
              <a:rPr lang="en-US" sz="2400" b="1" noProof="0" dirty="0"/>
              <a:t>, </a:t>
            </a:r>
            <a:r>
              <a:rPr lang="ru-RU" sz="2400" b="1" noProof="0" dirty="0"/>
              <a:t>технологический прогресс </a:t>
            </a:r>
            <a:r>
              <a:rPr lang="ru-RU" sz="2400" noProof="0" dirty="0"/>
              <a:t>и</a:t>
            </a:r>
            <a:r>
              <a:rPr lang="ru-RU" sz="2400" b="1" noProof="0" dirty="0"/>
              <a:t> продуктивность</a:t>
            </a:r>
            <a:r>
              <a:rPr lang="en-US" sz="2400" b="1" noProof="0" dirty="0"/>
              <a:t>.</a:t>
            </a:r>
          </a:p>
          <a:p>
            <a:pPr marL="0" indent="0">
              <a:buNone/>
            </a:pPr>
            <a:endParaRPr lang="en-US" sz="2400" noProof="0" dirty="0"/>
          </a:p>
          <a:p>
            <a:r>
              <a:rPr lang="ru-RU" sz="2400" noProof="0" dirty="0"/>
              <a:t>Большая часть вашего организационного администрирования</a:t>
            </a:r>
            <a:r>
              <a:rPr lang="en-US" sz="2400" noProof="0" dirty="0"/>
              <a:t>, </a:t>
            </a:r>
            <a:r>
              <a:rPr lang="ru-RU" sz="2400" noProof="0" dirty="0"/>
              <a:t>управления проектами</a:t>
            </a:r>
            <a:r>
              <a:rPr lang="en-US" sz="2400" noProof="0" dirty="0"/>
              <a:t>, </a:t>
            </a:r>
            <a:r>
              <a:rPr lang="ru-RU" sz="2400" dirty="0"/>
              <a:t>процессов вовлечения</a:t>
            </a:r>
            <a:r>
              <a:rPr lang="en-US" sz="2400" noProof="0" dirty="0"/>
              <a:t>, </a:t>
            </a:r>
            <a:r>
              <a:rPr lang="ru-RU" sz="2400" noProof="0" dirty="0"/>
              <a:t>функций </a:t>
            </a:r>
            <a:r>
              <a:rPr lang="en-US" sz="2400" noProof="0" dirty="0"/>
              <a:t>CRM</a:t>
            </a:r>
            <a:r>
              <a:rPr lang="ru-RU" sz="2400" noProof="0" dirty="0"/>
              <a:t> и т.д. осуществляется в формате удаленной работы</a:t>
            </a:r>
            <a:r>
              <a:rPr lang="en-US" sz="2400" noProof="0" dirty="0"/>
              <a:t>.</a:t>
            </a:r>
          </a:p>
        </p:txBody>
      </p:sp>
    </p:spTree>
    <p:extLst>
      <p:ext uri="{BB962C8B-B14F-4D97-AF65-F5344CB8AC3E}">
        <p14:creationId xmlns:p14="http://schemas.microsoft.com/office/powerpoint/2010/main" val="15404730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pPr algn="l" fontAlgn="ctr"/>
            <a:r>
              <a:rPr lang="ru-RU" b="1" dirty="0"/>
              <a:t>ИНСТРУМЕНТЫ ДЛЯ УДАЛЕННОЙ РАБОТЫ </a:t>
            </a:r>
            <a:r>
              <a:rPr lang="et-EE" b="1" noProof="0" dirty="0"/>
              <a:t>1</a:t>
            </a:r>
            <a:endParaRPr lang="en-US" b="1" noProof="0" dirty="0"/>
          </a:p>
        </p:txBody>
      </p:sp>
      <p:sp>
        <p:nvSpPr>
          <p:cNvPr id="3" name="Content Placeholder 2"/>
          <p:cNvSpPr>
            <a:spLocks noGrp="1"/>
          </p:cNvSpPr>
          <p:nvPr>
            <p:ph idx="1"/>
          </p:nvPr>
        </p:nvSpPr>
        <p:spPr>
          <a:xfrm>
            <a:off x="457200" y="1628800"/>
            <a:ext cx="8363272" cy="4713387"/>
          </a:xfrm>
        </p:spPr>
        <p:txBody>
          <a:bodyPr>
            <a:noAutofit/>
          </a:bodyPr>
          <a:lstStyle/>
          <a:p>
            <a:r>
              <a:rPr lang="ru-RU" sz="1900" noProof="0" dirty="0">
                <a:hlinkClick r:id="rId3" tooltip="Best Project management Tool"/>
              </a:rPr>
              <a:t>Лучший инструмент для управления проектами</a:t>
            </a:r>
            <a:r>
              <a:rPr lang="en-US" sz="1900" noProof="0" dirty="0"/>
              <a:t>, </a:t>
            </a:r>
            <a:r>
              <a:rPr lang="ru-RU" sz="1900" dirty="0"/>
              <a:t>напр.,</a:t>
            </a:r>
            <a:r>
              <a:rPr lang="en-US" sz="1900" noProof="0" dirty="0"/>
              <a:t> Trello</a:t>
            </a:r>
          </a:p>
          <a:p>
            <a:r>
              <a:rPr lang="ru-RU" sz="1900" noProof="0" dirty="0">
                <a:hlinkClick r:id="rId4" tooltip="Best Team Collaboration Tool"/>
              </a:rPr>
              <a:t>Лучший инструмент для командной работы</a:t>
            </a:r>
            <a:r>
              <a:rPr lang="en-US" sz="1900" noProof="0" dirty="0"/>
              <a:t>, </a:t>
            </a:r>
            <a:r>
              <a:rPr lang="ru-RU" sz="1900" noProof="0" dirty="0"/>
              <a:t>напр.,</a:t>
            </a:r>
            <a:r>
              <a:rPr lang="en-US" sz="1900" noProof="0" dirty="0"/>
              <a:t> Slack</a:t>
            </a:r>
          </a:p>
          <a:p>
            <a:r>
              <a:rPr lang="ru-RU" sz="1900" noProof="0" dirty="0">
                <a:hlinkClick r:id="rId5" tooltip="Best Cloud Storage Service"/>
              </a:rPr>
              <a:t>Лучший сервис облачного хранения</a:t>
            </a:r>
            <a:r>
              <a:rPr lang="en-US" sz="1900" noProof="0" dirty="0"/>
              <a:t>, </a:t>
            </a:r>
            <a:r>
              <a:rPr lang="ru-RU" sz="1900" noProof="0" dirty="0"/>
              <a:t>напр.,</a:t>
            </a:r>
            <a:r>
              <a:rPr lang="en-US" sz="1900" noProof="0" dirty="0"/>
              <a:t> Google Drive, Dropbox</a:t>
            </a:r>
          </a:p>
          <a:p>
            <a:r>
              <a:rPr lang="ru-RU" sz="1900" noProof="0" dirty="0">
                <a:hlinkClick r:id="rId6" tooltip="Best Productivity Tool"/>
              </a:rPr>
              <a:t>Лучший инструмент для повышения продуктивности</a:t>
            </a:r>
            <a:r>
              <a:rPr lang="en-US" sz="1900" noProof="0" dirty="0"/>
              <a:t>, </a:t>
            </a:r>
            <a:r>
              <a:rPr lang="ru-RU" sz="1900" noProof="0" dirty="0"/>
              <a:t>напр.,</a:t>
            </a:r>
            <a:r>
              <a:rPr lang="en-US" sz="1900" noProof="0" dirty="0"/>
              <a:t> Todoist</a:t>
            </a:r>
          </a:p>
          <a:p>
            <a:r>
              <a:rPr lang="ru-RU" sz="1900" noProof="0" dirty="0">
                <a:hlinkClick r:id="rId7" tooltip="Best Quick Feedback Tool"/>
              </a:rPr>
              <a:t>Лучший инструмент для быстрой обратной связи</a:t>
            </a:r>
            <a:r>
              <a:rPr lang="en-US" sz="1900" noProof="0" dirty="0"/>
              <a:t>, </a:t>
            </a:r>
            <a:r>
              <a:rPr lang="ru-RU" sz="1900" noProof="0" dirty="0"/>
              <a:t>напр.,</a:t>
            </a:r>
            <a:r>
              <a:rPr lang="en-US" sz="1900" noProof="0" dirty="0"/>
              <a:t> Chimp </a:t>
            </a:r>
            <a:r>
              <a:rPr lang="ru-RU" sz="1900" noProof="0" dirty="0"/>
              <a:t>или</a:t>
            </a:r>
            <a:r>
              <a:rPr lang="en-US" sz="1900" noProof="0" dirty="0"/>
              <a:t> Champ</a:t>
            </a:r>
          </a:p>
          <a:p>
            <a:r>
              <a:rPr lang="ru-RU" sz="1900" noProof="0" dirty="0">
                <a:hlinkClick r:id="rId8" tooltip="Best Time Management Tool"/>
              </a:rPr>
              <a:t>Лучший инструмент для управления временем</a:t>
            </a:r>
            <a:r>
              <a:rPr lang="en-US" sz="1900" noProof="0" dirty="0"/>
              <a:t>, </a:t>
            </a:r>
            <a:r>
              <a:rPr lang="ru-RU" sz="1900" noProof="0" dirty="0"/>
              <a:t>напр.,</a:t>
            </a:r>
            <a:r>
              <a:rPr lang="en-US" sz="1900" noProof="0" dirty="0"/>
              <a:t> Teamwork</a:t>
            </a:r>
          </a:p>
          <a:p>
            <a:r>
              <a:rPr lang="ru-RU" sz="1900" noProof="0" dirty="0">
                <a:hlinkClick r:id="rId9" tooltip="Best Video Calls and Screen Sharing Tool"/>
              </a:rPr>
              <a:t>Лучший инструмент для видеосвязи и совместного использования экрана</a:t>
            </a:r>
            <a:r>
              <a:rPr lang="en-US" sz="1900" noProof="0" dirty="0"/>
              <a:t>, </a:t>
            </a:r>
            <a:r>
              <a:rPr lang="ru-RU" sz="1900" noProof="0" dirty="0"/>
              <a:t>напр.,</a:t>
            </a:r>
            <a:r>
              <a:rPr lang="en-US" sz="1900" noProof="0" dirty="0"/>
              <a:t> </a:t>
            </a:r>
            <a:r>
              <a:rPr lang="en-US" sz="1900" noProof="0" dirty="0" err="1"/>
              <a:t>Appear.In</a:t>
            </a:r>
            <a:r>
              <a:rPr lang="en-US" sz="1900" noProof="0" dirty="0"/>
              <a:t>, Zoom</a:t>
            </a:r>
          </a:p>
          <a:p>
            <a:r>
              <a:rPr lang="ru-RU" sz="1900" noProof="0" dirty="0">
                <a:hlinkClick r:id="rId10" tooltip="Best Time Converter Tool"/>
              </a:rPr>
              <a:t>Лучший преобразователь часовых поясов</a:t>
            </a:r>
            <a:r>
              <a:rPr lang="en-US" sz="1900" noProof="0" dirty="0"/>
              <a:t>, </a:t>
            </a:r>
            <a:r>
              <a:rPr lang="ru-RU" sz="1900" noProof="0" dirty="0"/>
              <a:t>напр.,</a:t>
            </a:r>
            <a:r>
              <a:rPr lang="en-US" sz="1900" noProof="0" dirty="0"/>
              <a:t> World Time Buddy</a:t>
            </a:r>
          </a:p>
          <a:p>
            <a:r>
              <a:rPr lang="ru-RU" sz="1900" noProof="0" dirty="0">
                <a:hlinkClick r:id="rId11" tooltip="Best Work-life Balance Tool"/>
              </a:rPr>
              <a:t>Лучший инструмент для установления баланса между работой и личной жизнью</a:t>
            </a:r>
            <a:r>
              <a:rPr lang="en-US" sz="1900" noProof="0" dirty="0"/>
              <a:t>, </a:t>
            </a:r>
            <a:r>
              <a:rPr lang="ru-RU" sz="1900" noProof="0" dirty="0"/>
              <a:t>напр.,</a:t>
            </a:r>
            <a:r>
              <a:rPr lang="en-US" sz="1900" noProof="0" dirty="0"/>
              <a:t> Timezone.io</a:t>
            </a:r>
          </a:p>
          <a:p>
            <a:r>
              <a:rPr lang="ru-RU" sz="1900" noProof="0" dirty="0">
                <a:hlinkClick r:id="rId12" tooltip="Best Note-Taking App"/>
              </a:rPr>
              <a:t>Лучшее приложение для ведения заметок</a:t>
            </a:r>
            <a:r>
              <a:rPr lang="en-US" sz="1900" noProof="0" dirty="0"/>
              <a:t>, </a:t>
            </a:r>
            <a:r>
              <a:rPr lang="ru-RU" sz="1900" noProof="0" dirty="0" err="1"/>
              <a:t>напр</a:t>
            </a:r>
            <a:r>
              <a:rPr lang="en-US" sz="1900" noProof="0" dirty="0"/>
              <a:t>.</a:t>
            </a:r>
            <a:r>
              <a:rPr lang="ru-RU" sz="1900" noProof="0" dirty="0"/>
              <a:t>,</a:t>
            </a:r>
            <a:r>
              <a:rPr lang="en-US" sz="1900" noProof="0" dirty="0"/>
              <a:t> Evernote</a:t>
            </a:r>
          </a:p>
          <a:p>
            <a:r>
              <a:rPr lang="ru-RU" sz="1900" noProof="0" dirty="0">
                <a:hlinkClick r:id="rId13" tooltip="Best Employee Rewards Tool"/>
              </a:rPr>
              <a:t>Лучший инструмент для вознаграждения работников</a:t>
            </a:r>
            <a:r>
              <a:rPr lang="en-US" sz="1900" noProof="0" dirty="0"/>
              <a:t>, </a:t>
            </a:r>
            <a:r>
              <a:rPr lang="ru-RU" sz="1900" noProof="0" dirty="0" err="1"/>
              <a:t>напр</a:t>
            </a:r>
            <a:r>
              <a:rPr lang="en-US" sz="1900" noProof="0" dirty="0"/>
              <a:t>.</a:t>
            </a:r>
            <a:r>
              <a:rPr lang="ru-RU" sz="1900" noProof="0" dirty="0"/>
              <a:t>,</a:t>
            </a:r>
            <a:r>
              <a:rPr lang="en-US" sz="1900" noProof="0" dirty="0"/>
              <a:t> </a:t>
            </a:r>
            <a:r>
              <a:rPr lang="en-US" sz="1900" noProof="0" dirty="0" err="1"/>
              <a:t>Wooboard</a:t>
            </a:r>
            <a:endParaRPr lang="en-US" sz="1900" noProof="0" dirty="0"/>
          </a:p>
          <a:p>
            <a:r>
              <a:rPr lang="ru-RU" sz="1900" noProof="0" dirty="0">
                <a:hlinkClick r:id="rId14" tooltip="Best Accountability and Reporting Tool"/>
              </a:rPr>
              <a:t>Лучший инструмент для подотчетности</a:t>
            </a:r>
            <a:r>
              <a:rPr lang="en-US" sz="1900" noProof="0" dirty="0"/>
              <a:t>, </a:t>
            </a:r>
            <a:r>
              <a:rPr lang="ru-RU" sz="1900" noProof="0" dirty="0"/>
              <a:t>напр., </a:t>
            </a:r>
            <a:r>
              <a:rPr lang="en-US" sz="1900" noProof="0" dirty="0" err="1"/>
              <a:t>iDoneThis</a:t>
            </a:r>
            <a:endParaRPr lang="en-US" sz="1900" noProof="0" dirty="0"/>
          </a:p>
          <a:p>
            <a:pPr marL="0" indent="0">
              <a:buNone/>
            </a:pPr>
            <a:endParaRPr lang="en-US" sz="2000" noProof="0" dirty="0"/>
          </a:p>
        </p:txBody>
      </p:sp>
    </p:spTree>
    <p:extLst>
      <p:ext uri="{BB962C8B-B14F-4D97-AF65-F5344CB8AC3E}">
        <p14:creationId xmlns:p14="http://schemas.microsoft.com/office/powerpoint/2010/main" val="36578516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ИНСТРУМЕНТЫ ДЛЯ УДАЛЕННОЙ РАБОТЫ</a:t>
            </a:r>
            <a:r>
              <a:rPr lang="et-EE" b="1" noProof="0" dirty="0"/>
              <a:t> 2</a:t>
            </a:r>
            <a:endParaRPr lang="en-US" b="1" noProof="0" dirty="0"/>
          </a:p>
        </p:txBody>
      </p:sp>
      <p:sp>
        <p:nvSpPr>
          <p:cNvPr id="3" name="Content Placeholder 2"/>
          <p:cNvSpPr>
            <a:spLocks noGrp="1"/>
          </p:cNvSpPr>
          <p:nvPr>
            <p:ph idx="1"/>
          </p:nvPr>
        </p:nvSpPr>
        <p:spPr/>
        <p:txBody>
          <a:bodyPr>
            <a:normAutofit/>
          </a:bodyPr>
          <a:lstStyle/>
          <a:p>
            <a:r>
              <a:rPr lang="ru-RU" sz="2400" b="1" dirty="0"/>
              <a:t>Инструменты для совместной работы</a:t>
            </a:r>
            <a:endParaRPr lang="en-US" sz="2400" b="1" dirty="0"/>
          </a:p>
          <a:p>
            <a:pPr marL="361950" indent="0">
              <a:buNone/>
            </a:pPr>
            <a:r>
              <a:rPr lang="en-US" sz="2400" noProof="0" dirty="0">
                <a:hlinkClick r:id="rId3"/>
              </a:rPr>
              <a:t>https://wpforms.com/the-best-remote-working-tools-needed-for-success/</a:t>
            </a:r>
            <a:endParaRPr lang="en-US" sz="2400" noProof="0" dirty="0"/>
          </a:p>
          <a:p>
            <a:r>
              <a:rPr lang="en-US" sz="2400" noProof="0" dirty="0">
                <a:hlinkClick r:id="rId4"/>
              </a:rPr>
              <a:t>https://products.office.com/et-ee/business/articles/managing-remote-teams-is-easy-with-these-collaboration-tools</a:t>
            </a:r>
            <a:endParaRPr lang="en-US" sz="2400" noProof="0" dirty="0"/>
          </a:p>
          <a:p>
            <a:endParaRPr lang="en-US" sz="2400" noProof="0" dirty="0">
              <a:hlinkClick r:id="rId5"/>
            </a:endParaRPr>
          </a:p>
          <a:p>
            <a:r>
              <a:rPr lang="en-US" sz="2400" noProof="0" dirty="0">
                <a:hlinkClick r:id="rId5"/>
              </a:rPr>
              <a:t>https://www.proofhub.com/articles/remote-work-tools-for-team#Best_Project_management_Tool</a:t>
            </a:r>
            <a:endParaRPr lang="en-US" sz="2400" noProof="0" dirty="0"/>
          </a:p>
          <a:p>
            <a:endParaRPr lang="en-US" sz="2400" noProof="0" dirty="0"/>
          </a:p>
        </p:txBody>
      </p:sp>
    </p:spTree>
    <p:extLst>
      <p:ext uri="{BB962C8B-B14F-4D97-AF65-F5344CB8AC3E}">
        <p14:creationId xmlns:p14="http://schemas.microsoft.com/office/powerpoint/2010/main" val="64294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ПОЛЕЗНЫЕ ССЫЛКИ</a:t>
            </a:r>
            <a:endParaRPr lang="en-US" b="1" noProof="0" dirty="0"/>
          </a:p>
        </p:txBody>
      </p:sp>
      <p:sp>
        <p:nvSpPr>
          <p:cNvPr id="3" name="Content Placeholder 2"/>
          <p:cNvSpPr>
            <a:spLocks noGrp="1"/>
          </p:cNvSpPr>
          <p:nvPr>
            <p:ph idx="1"/>
          </p:nvPr>
        </p:nvSpPr>
        <p:spPr>
          <a:xfrm>
            <a:off x="457200" y="2204864"/>
            <a:ext cx="8229600" cy="3921299"/>
          </a:xfrm>
        </p:spPr>
        <p:txBody>
          <a:bodyPr>
            <a:normAutofit/>
          </a:bodyPr>
          <a:lstStyle/>
          <a:p>
            <a:r>
              <a:rPr lang="en-US" sz="2400" noProof="0" dirty="0">
                <a:hlinkClick r:id="rId2"/>
              </a:rPr>
              <a:t>https://www.forbes.com/sites/amberjohnson-jimludema/2019/05/09/what-google-has-learned-about-remote-work-six-tips/#3622663546d1</a:t>
            </a:r>
            <a:r>
              <a:rPr lang="en-US" sz="2400" noProof="0" dirty="0"/>
              <a:t> </a:t>
            </a:r>
          </a:p>
          <a:p>
            <a:r>
              <a:rPr lang="en-US" sz="2400" noProof="0" dirty="0">
                <a:hlinkClick r:id="rId3"/>
              </a:rPr>
              <a:t>https://www.deekit.com/11-things-about-remote-work/</a:t>
            </a:r>
            <a:r>
              <a:rPr lang="en-US" sz="2400" noProof="0" dirty="0"/>
              <a:t> </a:t>
            </a:r>
          </a:p>
          <a:p>
            <a:endParaRPr lang="en-US" sz="2400" noProof="0" dirty="0"/>
          </a:p>
        </p:txBody>
      </p:sp>
    </p:spTree>
    <p:extLst>
      <p:ext uri="{BB962C8B-B14F-4D97-AF65-F5344CB8AC3E}">
        <p14:creationId xmlns:p14="http://schemas.microsoft.com/office/powerpoint/2010/main" val="23749452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l"/>
            <a:r>
              <a:rPr lang="ru-RU" b="1" dirty="0"/>
              <a:t>РЕКОМЕНДУЕМЫЕ ДЛЯ ОГО ИНСТРУМЕНТЫ</a:t>
            </a:r>
            <a:endParaRPr lang="en-US" b="1" noProof="0" dirty="0"/>
          </a:p>
        </p:txBody>
      </p:sp>
      <p:sp>
        <p:nvSpPr>
          <p:cNvPr id="3" name="Content Placeholder 2"/>
          <p:cNvSpPr>
            <a:spLocks noGrp="1"/>
          </p:cNvSpPr>
          <p:nvPr>
            <p:ph idx="1"/>
          </p:nvPr>
        </p:nvSpPr>
        <p:spPr/>
        <p:txBody>
          <a:bodyPr>
            <a:normAutofit/>
          </a:bodyPr>
          <a:lstStyle/>
          <a:p>
            <a:r>
              <a:rPr lang="ru-RU" sz="2400" noProof="0" dirty="0">
                <a:hlinkClick r:id="rId3"/>
              </a:rPr>
              <a:t>Пожертвования</a:t>
            </a:r>
            <a:r>
              <a:rPr lang="en-US" sz="2400" noProof="0" dirty="0">
                <a:hlinkClick r:id="rId3"/>
              </a:rPr>
              <a:t> – </a:t>
            </a:r>
            <a:r>
              <a:rPr lang="en-US" sz="2400" noProof="0" dirty="0" err="1">
                <a:hlinkClick r:id="rId3"/>
              </a:rPr>
              <a:t>Donorbox</a:t>
            </a:r>
            <a:endParaRPr lang="en-US" sz="2400" noProof="0" dirty="0"/>
          </a:p>
          <a:p>
            <a:r>
              <a:rPr lang="ru-RU" sz="2400" dirty="0" err="1">
                <a:hlinkClick r:id="rId4"/>
              </a:rPr>
              <a:t>Имейл</a:t>
            </a:r>
            <a:r>
              <a:rPr lang="ru-RU" sz="2400" dirty="0">
                <a:hlinkClick r:id="rId4"/>
              </a:rPr>
              <a:t>-маркетинг </a:t>
            </a:r>
            <a:r>
              <a:rPr lang="en-US" sz="2400" noProof="0" dirty="0">
                <a:hlinkClick r:id="rId4"/>
              </a:rPr>
              <a:t>– </a:t>
            </a:r>
            <a:r>
              <a:rPr lang="en-US" sz="2400" noProof="0" dirty="0" err="1">
                <a:hlinkClick r:id="rId4"/>
              </a:rPr>
              <a:t>MailChimp</a:t>
            </a:r>
            <a:endParaRPr lang="en-US" sz="2400" noProof="0" dirty="0"/>
          </a:p>
          <a:p>
            <a:r>
              <a:rPr lang="en-US" sz="2400" noProof="0" dirty="0">
                <a:hlinkClick r:id="rId5"/>
              </a:rPr>
              <a:t>CRM – Salesforce</a:t>
            </a:r>
            <a:endParaRPr lang="en-US" sz="2400" noProof="0" dirty="0"/>
          </a:p>
          <a:p>
            <a:r>
              <a:rPr lang="ru-RU" sz="2400" noProof="0" dirty="0">
                <a:hlinkClick r:id="rId6"/>
              </a:rPr>
              <a:t>Коммуникации</a:t>
            </a:r>
            <a:r>
              <a:rPr lang="en-US" sz="2400" noProof="0" dirty="0">
                <a:hlinkClick r:id="rId6"/>
              </a:rPr>
              <a:t> – Slack</a:t>
            </a:r>
            <a:endParaRPr lang="en-US" sz="2400" noProof="0" dirty="0"/>
          </a:p>
          <a:p>
            <a:r>
              <a:rPr lang="ru-RU" sz="2400" noProof="0" dirty="0">
                <a:hlinkClick r:id="rId7"/>
              </a:rPr>
              <a:t>Аналитика</a:t>
            </a:r>
            <a:r>
              <a:rPr lang="en-US" sz="2400" noProof="0" dirty="0">
                <a:hlinkClick r:id="rId7"/>
              </a:rPr>
              <a:t> – Google Analytics</a:t>
            </a:r>
            <a:endParaRPr lang="en-US" sz="2400" noProof="0" dirty="0"/>
          </a:p>
          <a:p>
            <a:r>
              <a:rPr lang="ru-RU" sz="2400" noProof="0" dirty="0">
                <a:hlinkClick r:id="rId8"/>
              </a:rPr>
              <a:t>Управление социальными сетями</a:t>
            </a:r>
            <a:r>
              <a:rPr lang="en-US" sz="2400" noProof="0" dirty="0">
                <a:hlinkClick r:id="rId8"/>
              </a:rPr>
              <a:t> – Buffer</a:t>
            </a:r>
            <a:endParaRPr lang="en-US" sz="2400" noProof="0" dirty="0"/>
          </a:p>
          <a:p>
            <a:r>
              <a:rPr lang="ru-RU" sz="2400" noProof="0" dirty="0">
                <a:hlinkClick r:id="rId9"/>
              </a:rPr>
              <a:t>Дизайн</a:t>
            </a:r>
            <a:r>
              <a:rPr lang="en-US" sz="2400" noProof="0" dirty="0">
                <a:hlinkClick r:id="rId9"/>
              </a:rPr>
              <a:t> – </a:t>
            </a:r>
            <a:r>
              <a:rPr lang="en-US" sz="2400" noProof="0" dirty="0" err="1">
                <a:hlinkClick r:id="rId9"/>
              </a:rPr>
              <a:t>Canva</a:t>
            </a:r>
            <a:endParaRPr lang="en-US" sz="2400" noProof="0" dirty="0"/>
          </a:p>
          <a:p>
            <a:r>
              <a:rPr lang="ru-RU" sz="2400" noProof="0" dirty="0">
                <a:hlinkClick r:id="rId10"/>
              </a:rPr>
              <a:t>Управление задачами</a:t>
            </a:r>
            <a:r>
              <a:rPr lang="en-US" sz="2400" noProof="0" dirty="0">
                <a:hlinkClick r:id="rId10"/>
              </a:rPr>
              <a:t> – Asana</a:t>
            </a:r>
            <a:endParaRPr lang="en-US" sz="2400" noProof="0" dirty="0"/>
          </a:p>
          <a:p>
            <a:pPr marL="268288" indent="0">
              <a:spcBef>
                <a:spcPts val="1200"/>
              </a:spcBef>
              <a:buNone/>
            </a:pPr>
            <a:r>
              <a:rPr lang="en-US" sz="1800" noProof="0" dirty="0">
                <a:hlinkClick r:id="rId11"/>
              </a:rPr>
              <a:t>https://donorbox.org/nonprofit-blog/essentials-online-tools-for-nonprofits/</a:t>
            </a:r>
            <a:r>
              <a:rPr lang="en-US" sz="1800" noProof="0" dirty="0"/>
              <a:t> </a:t>
            </a:r>
          </a:p>
          <a:p>
            <a:endParaRPr lang="en-US" sz="2400" noProof="0" dirty="0"/>
          </a:p>
        </p:txBody>
      </p:sp>
    </p:spTree>
    <p:extLst>
      <p:ext uri="{BB962C8B-B14F-4D97-AF65-F5344CB8AC3E}">
        <p14:creationId xmlns:p14="http://schemas.microsoft.com/office/powerpoint/2010/main" val="2103380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noProof="0" dirty="0"/>
              <a:t>МЕСТНЫЙ ЭКСПЕРТ</a:t>
            </a:r>
            <a:endParaRPr lang="en-US" noProof="0" dirty="0"/>
          </a:p>
        </p:txBody>
      </p:sp>
      <p:sp>
        <p:nvSpPr>
          <p:cNvPr id="3" name="Subtitle 2"/>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25990726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ПОДВЕДЕНИЕ ИТОГОВ</a:t>
            </a:r>
            <a:endParaRPr lang="en-US" b="1"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4291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7193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ОБ ИТ-ИНСТРУМЕНТАХ</a:t>
            </a:r>
            <a:endParaRPr lang="en-US" b="1" noProof="0" dirty="0"/>
          </a:p>
        </p:txBody>
      </p:sp>
      <p:sp>
        <p:nvSpPr>
          <p:cNvPr id="3" name="Content Placeholder 2"/>
          <p:cNvSpPr>
            <a:spLocks noGrp="1"/>
          </p:cNvSpPr>
          <p:nvPr>
            <p:ph idx="1"/>
          </p:nvPr>
        </p:nvSpPr>
        <p:spPr/>
        <p:txBody>
          <a:bodyPr>
            <a:normAutofit lnSpcReduction="10000"/>
          </a:bodyPr>
          <a:lstStyle/>
          <a:p>
            <a:pPr marL="240631" indent="-240631">
              <a:buSzPct val="100000"/>
              <a:defRPr sz="2400">
                <a:latin typeface="Myriad Pro Semibold"/>
                <a:ea typeface="Myriad Pro Semibold"/>
                <a:cs typeface="Myriad Pro Semibold"/>
                <a:sym typeface="Myriad Pro Semibold"/>
              </a:defRPr>
            </a:pPr>
            <a:r>
              <a:rPr lang="ru-RU" noProof="0" dirty="0">
                <a:latin typeface="+mj-lt"/>
                <a:ea typeface="Verdana" panose="020B0604030504040204" pitchFamily="34" charset="0"/>
                <a:cs typeface="Verdana" panose="020B0604030504040204" pitchFamily="34" charset="0"/>
              </a:rPr>
              <a:t>Они могут казаться нам очень простыми или слишком сложными, пока мы не начнем ими пользоваться</a:t>
            </a:r>
            <a:r>
              <a:rPr lang="en-US" noProof="0" dirty="0">
                <a:latin typeface="+mj-lt"/>
                <a:ea typeface="Verdana" panose="020B0604030504040204" pitchFamily="34" charset="0"/>
                <a:cs typeface="Verdana" panose="020B0604030504040204" pitchFamily="34" charset="0"/>
              </a:rPr>
              <a:t>!</a:t>
            </a:r>
          </a:p>
          <a:p>
            <a:pPr marL="240631" indent="-240631">
              <a:buSzPct val="100000"/>
              <a:defRPr sz="2400">
                <a:latin typeface="Myriad Pro Semibold"/>
                <a:ea typeface="Myriad Pro Semibold"/>
                <a:cs typeface="Myriad Pro Semibold"/>
                <a:sym typeface="Myriad Pro Semibold"/>
              </a:defRPr>
            </a:pPr>
            <a:endParaRPr lang="en-US" noProof="0" dirty="0">
              <a:latin typeface="+mj-lt"/>
              <a:ea typeface="Verdana" panose="020B0604030504040204" pitchFamily="34" charset="0"/>
              <a:cs typeface="Verdana" panose="020B0604030504040204" pitchFamily="34" charset="0"/>
            </a:endParaRPr>
          </a:p>
          <a:p>
            <a:pPr marL="240631" indent="-240631">
              <a:buSzPct val="100000"/>
              <a:defRPr sz="2400">
                <a:latin typeface="Myriad Pro Semibold"/>
                <a:ea typeface="Myriad Pro Semibold"/>
                <a:cs typeface="Myriad Pro Semibold"/>
                <a:sym typeface="Myriad Pro Semibold"/>
              </a:defRPr>
            </a:pPr>
            <a:r>
              <a:rPr lang="ru-RU" noProof="0" dirty="0">
                <a:latin typeface="+mj-lt"/>
                <a:ea typeface="Verdana" panose="020B0604030504040204" pitchFamily="34" charset="0"/>
                <a:cs typeface="Verdana" panose="020B0604030504040204" pitchFamily="34" charset="0"/>
              </a:rPr>
              <a:t>Ни один ИТ-инструмент не может полностью решить все наши проблемы</a:t>
            </a:r>
            <a:r>
              <a:rPr lang="en-US" noProof="0" dirty="0">
                <a:latin typeface="+mj-lt"/>
                <a:ea typeface="Verdana" panose="020B0604030504040204" pitchFamily="34" charset="0"/>
                <a:cs typeface="Verdana" panose="020B0604030504040204" pitchFamily="34" charset="0"/>
              </a:rPr>
              <a:t>. </a:t>
            </a:r>
            <a:r>
              <a:rPr lang="ru-RU" noProof="0" dirty="0">
                <a:latin typeface="+mj-lt"/>
                <a:ea typeface="Verdana" panose="020B0604030504040204" pitchFamily="34" charset="0"/>
                <a:cs typeface="Verdana" panose="020B0604030504040204" pitchFamily="34" charset="0"/>
              </a:rPr>
              <a:t>Но ИТ-инструменты могут помочь нам лучше ими управлять</a:t>
            </a:r>
            <a:r>
              <a:rPr lang="en-US" noProof="0" dirty="0">
                <a:latin typeface="+mj-lt"/>
                <a:ea typeface="Verdana" panose="020B0604030504040204" pitchFamily="34" charset="0"/>
                <a:cs typeface="Verdana" panose="020B0604030504040204" pitchFamily="34" charset="0"/>
              </a:rPr>
              <a:t>.</a:t>
            </a:r>
          </a:p>
          <a:p>
            <a:pPr marL="240631" indent="-240631">
              <a:buSzPct val="100000"/>
              <a:defRPr sz="2400">
                <a:latin typeface="Myriad Pro Semibold"/>
                <a:ea typeface="Myriad Pro Semibold"/>
                <a:cs typeface="Myriad Pro Semibold"/>
                <a:sym typeface="Myriad Pro Semibold"/>
              </a:defRPr>
            </a:pPr>
            <a:endParaRPr lang="en-US" noProof="0" dirty="0">
              <a:latin typeface="+mj-lt"/>
              <a:ea typeface="Verdana" panose="020B0604030504040204" pitchFamily="34" charset="0"/>
              <a:cs typeface="Verdana" panose="020B0604030504040204" pitchFamily="34" charset="0"/>
            </a:endParaRPr>
          </a:p>
          <a:p>
            <a:pPr marL="240631" indent="-240631">
              <a:buSzPct val="100000"/>
              <a:defRPr sz="2400">
                <a:latin typeface="Myriad Pro Semibold"/>
                <a:ea typeface="Myriad Pro Semibold"/>
                <a:cs typeface="Myriad Pro Semibold"/>
                <a:sym typeface="Myriad Pro Semibold"/>
              </a:defRPr>
            </a:pPr>
            <a:r>
              <a:rPr lang="ru-RU" noProof="0" dirty="0">
                <a:latin typeface="+mj-lt"/>
                <a:ea typeface="Verdana" panose="020B0604030504040204" pitchFamily="34" charset="0"/>
                <a:cs typeface="Verdana" panose="020B0604030504040204" pitchFamily="34" charset="0"/>
              </a:rPr>
              <a:t>Использование ИТ-инструментов поможет нам задать больше вопросов касательно того или иного аспекта и таким образом получить более полную картину происходящего</a:t>
            </a:r>
            <a:r>
              <a:rPr lang="en-US" noProof="0" dirty="0">
                <a:latin typeface="+mj-lt"/>
                <a:ea typeface="Verdana" panose="020B0604030504040204" pitchFamily="34" charset="0"/>
                <a:cs typeface="Verdana" panose="020B0604030504040204" pitchFamily="34" charset="0"/>
              </a:rPr>
              <a:t> (</a:t>
            </a:r>
            <a:r>
              <a:rPr lang="ru-RU" noProof="0" dirty="0">
                <a:latin typeface="+mj-lt"/>
                <a:ea typeface="Verdana" panose="020B0604030504040204" pitchFamily="34" charset="0"/>
                <a:cs typeface="Verdana" panose="020B0604030504040204" pitchFamily="34" charset="0"/>
              </a:rPr>
              <a:t>напр., профессиональная помощь или исследования на местах</a:t>
            </a:r>
            <a:r>
              <a:rPr lang="en-US" noProof="0" dirty="0">
                <a:latin typeface="+mj-lt"/>
                <a:ea typeface="Verdana" panose="020B0604030504040204" pitchFamily="34" charset="0"/>
                <a:cs typeface="Verdana" panose="020B0604030504040204" pitchFamily="34" charset="0"/>
              </a:rPr>
              <a:t>).</a:t>
            </a:r>
          </a:p>
          <a:p>
            <a:pPr marL="240631" indent="-240631">
              <a:buSzPct val="100000"/>
              <a:defRPr sz="2400">
                <a:latin typeface="Myriad Pro Semibold"/>
                <a:ea typeface="Myriad Pro Semibold"/>
                <a:cs typeface="Myriad Pro Semibold"/>
                <a:sym typeface="Myriad Pro Semibold"/>
              </a:defRPr>
            </a:pPr>
            <a:endParaRPr lang="en-US" noProof="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12469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lstStyle/>
          <a:p>
            <a:r>
              <a:rPr lang="ru-RU" dirty="0"/>
              <a:t>Обратная связь</a:t>
            </a:r>
            <a:endParaRPr lang="en-US" noProof="0" dirty="0"/>
          </a:p>
          <a:p>
            <a:pPr marL="357188" indent="0">
              <a:buNone/>
            </a:pPr>
            <a:r>
              <a:rPr lang="en-US" noProof="0" dirty="0">
                <a:hlinkClick r:id="rId3"/>
              </a:rPr>
              <a:t>http://bit.ly/OurFeedbackForm</a:t>
            </a:r>
            <a:r>
              <a:rPr lang="en-US" noProof="0" dirty="0"/>
              <a:t> </a:t>
            </a:r>
          </a:p>
          <a:p>
            <a:pPr marL="0" indent="0">
              <a:buNone/>
            </a:pPr>
            <a:r>
              <a:rPr lang="en-US" noProof="0" dirty="0"/>
              <a:t> </a:t>
            </a:r>
          </a:p>
        </p:txBody>
      </p:sp>
    </p:spTree>
    <p:extLst>
      <p:ext uri="{BB962C8B-B14F-4D97-AF65-F5344CB8AC3E}">
        <p14:creationId xmlns:p14="http://schemas.microsoft.com/office/powerpoint/2010/main" val="40692919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noProof="0" dirty="0"/>
          </a:p>
        </p:txBody>
      </p:sp>
      <p:sp>
        <p:nvSpPr>
          <p:cNvPr id="5" name="Subtitle 4"/>
          <p:cNvSpPr>
            <a:spLocks noGrp="1"/>
          </p:cNvSpPr>
          <p:nvPr>
            <p:ph type="subTitle" idx="1"/>
          </p:nvPr>
        </p:nvSpPr>
        <p:spPr/>
        <p:txBody>
          <a:bodyPr/>
          <a:lstStyle/>
          <a:p>
            <a:r>
              <a:rPr lang="en-US" noProof="0" dirty="0"/>
              <a:t>Kristina@heakodanik.ee</a:t>
            </a:r>
          </a:p>
          <a:p>
            <a:r>
              <a:rPr lang="en-US" noProof="0" dirty="0"/>
              <a:t>Merje.Vaide@bcs.ee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9" y="612086"/>
            <a:ext cx="9144000" cy="3036678"/>
          </a:xfrm>
          <a:prstGeom prst="rect">
            <a:avLst/>
          </a:prstGeom>
        </p:spPr>
      </p:pic>
    </p:spTree>
    <p:extLst>
      <p:ext uri="{BB962C8B-B14F-4D97-AF65-F5344CB8AC3E}">
        <p14:creationId xmlns:p14="http://schemas.microsoft.com/office/powerpoint/2010/main" val="213140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ВХОД И ВЫХОД</a:t>
            </a:r>
            <a:endParaRPr lang="en-US" b="1"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98500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5004048" y="548680"/>
            <a:ext cx="3024336" cy="17281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Пожелания, ожидания, идеи, данные, исследования, мнения, тенденции и т.д.</a:t>
            </a:r>
            <a:endParaRPr lang="et-EE" dirty="0"/>
          </a:p>
        </p:txBody>
      </p:sp>
      <p:sp>
        <p:nvSpPr>
          <p:cNvPr id="8" name="Oval 7"/>
          <p:cNvSpPr/>
          <p:nvPr/>
        </p:nvSpPr>
        <p:spPr>
          <a:xfrm>
            <a:off x="6660232" y="3068960"/>
            <a:ext cx="2232248" cy="23042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Информация, консультация, участие</a:t>
            </a:r>
            <a:r>
              <a:rPr lang="et-EE" dirty="0"/>
              <a:t> – </a:t>
            </a:r>
            <a:r>
              <a:rPr lang="ru-RU" dirty="0"/>
              <a:t>план, инструменты, обратная связь и </a:t>
            </a:r>
            <a:r>
              <a:rPr lang="ru-RU" dirty="0" err="1"/>
              <a:t>т.д</a:t>
            </a:r>
            <a:r>
              <a:rPr lang="et-EE" dirty="0"/>
              <a:t>.</a:t>
            </a:r>
          </a:p>
        </p:txBody>
      </p:sp>
      <p:sp>
        <p:nvSpPr>
          <p:cNvPr id="9" name="Oval 8"/>
          <p:cNvSpPr/>
          <p:nvPr/>
        </p:nvSpPr>
        <p:spPr>
          <a:xfrm>
            <a:off x="539552" y="1484784"/>
            <a:ext cx="2736304" cy="37444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Улучшение ситуации путем </a:t>
            </a:r>
            <a:r>
              <a:rPr lang="ru-RU" dirty="0" err="1"/>
              <a:t>адвокации</a:t>
            </a:r>
            <a:r>
              <a:rPr lang="ru-RU" dirty="0"/>
              <a:t> и оказания услуг </a:t>
            </a:r>
            <a:r>
              <a:rPr lang="et-EE" dirty="0"/>
              <a:t>– </a:t>
            </a:r>
            <a:r>
              <a:rPr lang="ru-RU" dirty="0"/>
              <a:t>информация, политики, законодательные акты</a:t>
            </a:r>
            <a:r>
              <a:rPr lang="et-EE" dirty="0"/>
              <a:t>, </a:t>
            </a:r>
            <a:r>
              <a:rPr lang="ru-RU" dirty="0"/>
              <a:t>исследования, кампании и т.д.</a:t>
            </a:r>
            <a:endParaRPr lang="et-EE" dirty="0"/>
          </a:p>
        </p:txBody>
      </p:sp>
      <p:cxnSp>
        <p:nvCxnSpPr>
          <p:cNvPr id="11" name="Elbow Connector 10"/>
          <p:cNvCxnSpPr/>
          <p:nvPr/>
        </p:nvCxnSpPr>
        <p:spPr>
          <a:xfrm flipV="1">
            <a:off x="2123728" y="1844824"/>
            <a:ext cx="1584176" cy="720080"/>
          </a:xfrm>
          <a:prstGeom prst="bentConnector3">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7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solidFill>
                  <a:schemeClr val="tx1"/>
                </a:solidFill>
              </a:rPr>
              <a:t>ЭТАПЫ ВОВЛЕЧЕНИЯ</a:t>
            </a:r>
            <a:endParaRPr lang="en-US" b="1" noProof="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2732909"/>
              </p:ext>
            </p:extLst>
          </p:nvPr>
        </p:nvGraphicFramePr>
        <p:xfrm>
          <a:off x="899592" y="1196752"/>
          <a:ext cx="72008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fld id="{627B6DC7-E431-4DA1-A68C-718262339CD3}" type="slidenum">
              <a:rPr lang="et-EE" smtClean="0"/>
              <a:pPr/>
              <a:t>13</a:t>
            </a:fld>
            <a:endParaRPr lang="et-EE" dirty="0"/>
          </a:p>
        </p:txBody>
      </p:sp>
    </p:spTree>
    <p:extLst>
      <p:ext uri="{BB962C8B-B14F-4D97-AF65-F5344CB8AC3E}">
        <p14:creationId xmlns:p14="http://schemas.microsoft.com/office/powerpoint/2010/main" val="359422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МИРОВЫЕ ТЕНДЕНЦИИ ВОВЛЕЧЕНИЯ</a:t>
            </a:r>
            <a:endParaRPr lang="en-US" b="1" noProof="0" dirty="0"/>
          </a:p>
        </p:txBody>
      </p:sp>
      <p:sp>
        <p:nvSpPr>
          <p:cNvPr id="3" name="Subtitle 2"/>
          <p:cNvSpPr>
            <a:spLocks noGrp="1"/>
          </p:cNvSpPr>
          <p:nvPr>
            <p:ph type="subTitle" idx="1"/>
          </p:nvPr>
        </p:nvSpPr>
        <p:spPr>
          <a:xfrm>
            <a:off x="611560" y="3886200"/>
            <a:ext cx="8280920" cy="1752600"/>
          </a:xfrm>
        </p:spPr>
        <p:txBody>
          <a:bodyPr>
            <a:normAutofit fontScale="92500" lnSpcReduction="20000"/>
          </a:bodyPr>
          <a:lstStyle/>
          <a:p>
            <a:r>
              <a:rPr lang="ru-RU" b="1" noProof="0" dirty="0">
                <a:solidFill>
                  <a:schemeClr val="tx1"/>
                </a:solidFill>
              </a:rPr>
              <a:t>Задачи, связанные с отраслями и технологиями</a:t>
            </a:r>
            <a:endParaRPr lang="en-US" b="1" noProof="0" dirty="0">
              <a:solidFill>
                <a:schemeClr val="tx1"/>
              </a:solidFill>
            </a:endParaRPr>
          </a:p>
          <a:p>
            <a:r>
              <a:rPr lang="ru-RU" b="1" noProof="0" dirty="0">
                <a:solidFill>
                  <a:schemeClr val="tx1"/>
                </a:solidFill>
              </a:rPr>
              <a:t>Тенденции в оказании услуг и политике</a:t>
            </a:r>
            <a:endParaRPr lang="en-US" b="1" noProof="0" dirty="0">
              <a:solidFill>
                <a:schemeClr val="tx1"/>
              </a:solidFill>
            </a:endParaRPr>
          </a:p>
          <a:p>
            <a:r>
              <a:rPr lang="ru-RU" b="1" noProof="0" dirty="0">
                <a:solidFill>
                  <a:schemeClr val="tx1"/>
                </a:solidFill>
              </a:rPr>
              <a:t>Вовлечение общества с помощью цифровых технологий</a:t>
            </a:r>
            <a:endParaRPr lang="en-US" b="1" noProof="0" dirty="0">
              <a:solidFill>
                <a:schemeClr val="tx1"/>
              </a:solidFill>
            </a:endParaRPr>
          </a:p>
          <a:p>
            <a:endParaRPr lang="en-US" b="1" noProof="0" dirty="0">
              <a:solidFill>
                <a:schemeClr val="tx1"/>
              </a:solidFill>
            </a:endParaRPr>
          </a:p>
          <a:p>
            <a:endParaRPr lang="en-US" b="1" noProof="0" dirty="0">
              <a:solidFill>
                <a:schemeClr val="tx1"/>
              </a:solidFill>
            </a:endParaRPr>
          </a:p>
          <a:p>
            <a:endParaRPr lang="en-US" b="1" noProof="0" dirty="0">
              <a:solidFill>
                <a:schemeClr val="tx1"/>
              </a:solidFill>
            </a:endParaRPr>
          </a:p>
        </p:txBody>
      </p:sp>
    </p:spTree>
    <p:extLst>
      <p:ext uri="{BB962C8B-B14F-4D97-AF65-F5344CB8AC3E}">
        <p14:creationId xmlns:p14="http://schemas.microsoft.com/office/powerpoint/2010/main" val="319964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556769"/>
              </p:ext>
            </p:extLst>
          </p:nvPr>
        </p:nvGraphicFramePr>
        <p:xfrm>
          <a:off x="417790" y="548680"/>
          <a:ext cx="8402682" cy="611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04048" y="6381328"/>
            <a:ext cx="4032448" cy="276999"/>
          </a:xfrm>
          <a:prstGeom prst="rect">
            <a:avLst/>
          </a:prstGeom>
          <a:noFill/>
        </p:spPr>
        <p:txBody>
          <a:bodyPr wrap="square" rtlCol="0">
            <a:spAutoFit/>
          </a:bodyPr>
          <a:lstStyle/>
          <a:p>
            <a:r>
              <a:rPr lang="en-GB" sz="1200" i="1" dirty="0">
                <a:cs typeface="Calibri" pitchFamily="34" charset="0"/>
              </a:rPr>
              <a:t>Third Sector Foresight, http://www.3s4.org.uk/drivers</a:t>
            </a:r>
          </a:p>
        </p:txBody>
      </p:sp>
    </p:spTree>
    <p:extLst>
      <p:ext uri="{BB962C8B-B14F-4D97-AF65-F5344CB8AC3E}">
        <p14:creationId xmlns:p14="http://schemas.microsoft.com/office/powerpoint/2010/main" val="245631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655725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940152" y="44624"/>
            <a:ext cx="3240360" cy="17281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Качественная коммуникация между участниками</a:t>
            </a:r>
            <a:r>
              <a:rPr lang="et-EE" sz="1400" dirty="0"/>
              <a:t> </a:t>
            </a:r>
            <a:r>
              <a:rPr lang="ru-RU" sz="1400" dirty="0"/>
              <a:t>и заинтересованными лицами</a:t>
            </a:r>
            <a:endParaRPr lang="et-EE" sz="1400" dirty="0"/>
          </a:p>
          <a:p>
            <a:r>
              <a:rPr lang="ru-RU" sz="1400" dirty="0"/>
              <a:t>Ориентированные на клиента услуги</a:t>
            </a:r>
            <a:r>
              <a:rPr lang="et-EE" sz="1400" dirty="0"/>
              <a:t> </a:t>
            </a:r>
            <a:r>
              <a:rPr lang="ru-RU" sz="1400" dirty="0"/>
              <a:t>Время, место, потребности</a:t>
            </a:r>
            <a:endParaRPr lang="et-EE" sz="1400" dirty="0"/>
          </a:p>
          <a:p>
            <a:r>
              <a:rPr lang="ru-RU" sz="1400" dirty="0"/>
              <a:t>Оперативная документация</a:t>
            </a:r>
            <a:endParaRPr lang="et-EE" sz="1400" dirty="0"/>
          </a:p>
          <a:p>
            <a:r>
              <a:rPr lang="ru-RU" sz="1400" dirty="0"/>
              <a:t>Онлайн-пожертвования</a:t>
            </a:r>
            <a:r>
              <a:rPr lang="et-EE" sz="1400" dirty="0"/>
              <a:t>, </a:t>
            </a:r>
            <a:r>
              <a:rPr lang="ru-RU" sz="1400" dirty="0"/>
              <a:t>сбор данных, организация и отчетность</a:t>
            </a:r>
            <a:endParaRPr lang="et-EE" sz="1400" dirty="0"/>
          </a:p>
        </p:txBody>
      </p:sp>
      <p:sp>
        <p:nvSpPr>
          <p:cNvPr id="5" name="Rectangle 4"/>
          <p:cNvSpPr/>
          <p:nvPr/>
        </p:nvSpPr>
        <p:spPr>
          <a:xfrm>
            <a:off x="5580112" y="5373216"/>
            <a:ext cx="3384376" cy="12241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Вводные данные на основе накопленных знаний</a:t>
            </a:r>
            <a:endParaRPr lang="et-EE" sz="1400" dirty="0"/>
          </a:p>
          <a:p>
            <a:r>
              <a:rPr lang="ru-RU" sz="1400" dirty="0"/>
              <a:t>Надежное вовлекающее лицо и участник</a:t>
            </a:r>
            <a:endParaRPr lang="et-EE" sz="1400" dirty="0"/>
          </a:p>
          <a:p>
            <a:r>
              <a:rPr lang="ru-RU" sz="1400" dirty="0"/>
              <a:t>Эффективно подготовленная адвокация</a:t>
            </a:r>
            <a:endParaRPr lang="et-EE" sz="1400" dirty="0"/>
          </a:p>
          <a:p>
            <a:r>
              <a:rPr lang="ru-RU" sz="1400" dirty="0"/>
              <a:t>Специально разработанные услуги</a:t>
            </a:r>
            <a:endParaRPr lang="et-EE" sz="1400" dirty="0"/>
          </a:p>
        </p:txBody>
      </p:sp>
      <p:sp>
        <p:nvSpPr>
          <p:cNvPr id="6" name="Rectangle 5"/>
          <p:cNvSpPr/>
          <p:nvPr/>
        </p:nvSpPr>
        <p:spPr>
          <a:xfrm>
            <a:off x="0" y="2780928"/>
            <a:ext cx="3707904" cy="11521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Вебсайт</a:t>
            </a:r>
            <a:endParaRPr lang="et-EE" sz="1400" dirty="0"/>
          </a:p>
          <a:p>
            <a:r>
              <a:rPr lang="ru-RU" sz="1400" dirty="0"/>
              <a:t>Онлайн-услуги</a:t>
            </a:r>
            <a:endParaRPr lang="et-EE" sz="1400" dirty="0"/>
          </a:p>
          <a:p>
            <a:r>
              <a:rPr lang="ru-RU" sz="1400" dirty="0"/>
              <a:t>Простота получения и пожертвования средств </a:t>
            </a:r>
          </a:p>
          <a:p>
            <a:r>
              <a:rPr lang="ru-RU" sz="1400" dirty="0"/>
              <a:t>Электронное обучение</a:t>
            </a:r>
            <a:endParaRPr lang="et-EE" sz="1400" dirty="0"/>
          </a:p>
          <a:p>
            <a:r>
              <a:rPr lang="ru-RU" sz="1400" dirty="0"/>
              <a:t>«Разумные» инструменты</a:t>
            </a:r>
            <a:endParaRPr lang="et-EE" sz="1400" dirty="0"/>
          </a:p>
        </p:txBody>
      </p:sp>
    </p:spTree>
    <p:extLst>
      <p:ext uri="{BB962C8B-B14F-4D97-AF65-F5344CB8AC3E}">
        <p14:creationId xmlns:p14="http://schemas.microsoft.com/office/powerpoint/2010/main" val="7366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wipe(down)">
                                      <p:cBhvr>
                                        <p:cTn id="32" dur="500"/>
                                        <p:tgtEl>
                                          <p:spTgt spid="6">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down)">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ipe(down)">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down)">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bg/>
                                          </p:spTgt>
                                        </p:tgtEl>
                                        <p:attrNameLst>
                                          <p:attrName>style.visibility</p:attrName>
                                        </p:attrNameLst>
                                      </p:cBhvr>
                                      <p:to>
                                        <p:strVal val="visible"/>
                                      </p:to>
                                    </p:set>
                                    <p:animEffect transition="in" filter="wipe(down)">
                                      <p:cBhvr>
                                        <p:cTn id="62" dur="500"/>
                                        <p:tgtEl>
                                          <p:spTgt spid="5">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wipe(down)">
                                      <p:cBhvr>
                                        <p:cTn id="67" dur="5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wipe(down)">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wipe(down)">
                                      <p:cBhvr>
                                        <p:cTn id="77" dur="500"/>
                                        <p:tgtEl>
                                          <p:spTgt spid="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wipe(down)">
                                      <p:cBhvr>
                                        <p:cTn id="8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pPr algn="l"/>
            <a:r>
              <a:rPr lang="ru-RU" b="1" noProof="0" dirty="0"/>
              <a:t>ПРИМЕРЫ ЦИФРОВОГО ВОВЛЕЧЕНИЯ</a:t>
            </a:r>
            <a:endParaRPr lang="en-US" b="1" noProof="0" dirty="0"/>
          </a:p>
        </p:txBody>
      </p:sp>
      <p:sp>
        <p:nvSpPr>
          <p:cNvPr id="3" name="Content Placeholder 2"/>
          <p:cNvSpPr>
            <a:spLocks noGrp="1"/>
          </p:cNvSpPr>
          <p:nvPr>
            <p:ph idx="1"/>
          </p:nvPr>
        </p:nvSpPr>
        <p:spPr/>
        <p:txBody>
          <a:bodyPr>
            <a:normAutofit/>
          </a:bodyPr>
          <a:lstStyle/>
          <a:p>
            <a:pPr>
              <a:spcAft>
                <a:spcPts val="1200"/>
              </a:spcAft>
            </a:pPr>
            <a:r>
              <a:rPr lang="ru-RU" sz="2400" noProof="0" dirty="0"/>
              <a:t>Бюджетирование с общественным участием</a:t>
            </a:r>
            <a:r>
              <a:rPr lang="en-US" sz="2400" noProof="0" dirty="0"/>
              <a:t>: </a:t>
            </a:r>
            <a:r>
              <a:rPr lang="en-US" sz="2400" noProof="0" dirty="0">
                <a:hlinkClick r:id="rId3"/>
              </a:rPr>
              <a:t>https://www.tartu.ee/en/participative-budgeting</a:t>
            </a:r>
            <a:endParaRPr lang="en-US" sz="2400" noProof="0" dirty="0"/>
          </a:p>
          <a:p>
            <a:pPr>
              <a:spcAft>
                <a:spcPts val="1200"/>
              </a:spcAft>
            </a:pPr>
            <a:r>
              <a:rPr lang="ru-RU" sz="2400" noProof="0" dirty="0"/>
              <a:t>Платформы вовлечения </a:t>
            </a:r>
            <a:r>
              <a:rPr lang="en-US" sz="2400" noProof="0" dirty="0"/>
              <a:t>(</a:t>
            </a:r>
            <a:r>
              <a:rPr lang="ru-RU" sz="2400" i="1" noProof="0" dirty="0"/>
              <a:t>видео</a:t>
            </a:r>
            <a:r>
              <a:rPr lang="en-US" sz="2400" i="1" noProof="0" dirty="0"/>
              <a:t>, </a:t>
            </a:r>
            <a:r>
              <a:rPr lang="et-EE" sz="2400" i="1" dirty="0"/>
              <a:t>3</a:t>
            </a:r>
            <a:r>
              <a:rPr lang="en-US" sz="2400" i="1" noProof="0" dirty="0"/>
              <a:t> </a:t>
            </a:r>
            <a:r>
              <a:rPr lang="ru-RU" sz="2400" i="1" noProof="0" dirty="0"/>
              <a:t>минуты</a:t>
            </a:r>
            <a:r>
              <a:rPr lang="en-US" sz="2400" noProof="0" dirty="0"/>
              <a:t>): </a:t>
            </a:r>
            <a:r>
              <a:rPr lang="en-US" sz="2400" noProof="0" dirty="0">
                <a:hlinkClick r:id="rId4"/>
              </a:rPr>
              <a:t>https://citizenos.com/</a:t>
            </a:r>
            <a:endParaRPr lang="en-US" sz="2400" noProof="0" dirty="0"/>
          </a:p>
          <a:p>
            <a:pPr>
              <a:spcAft>
                <a:spcPts val="1200"/>
              </a:spcAft>
            </a:pPr>
            <a:r>
              <a:rPr lang="ru-RU" sz="2400" noProof="0" dirty="0"/>
              <a:t>Выборы</a:t>
            </a:r>
            <a:r>
              <a:rPr lang="en-US" sz="2400" noProof="0" dirty="0"/>
              <a:t>: </a:t>
            </a:r>
            <a:r>
              <a:rPr lang="en-US" sz="2400" noProof="0" dirty="0">
                <a:hlinkClick r:id="rId5"/>
              </a:rPr>
              <a:t>https://euandi2019.eu/survey/default/EN</a:t>
            </a:r>
            <a:endParaRPr lang="en-US" sz="2400" noProof="0" dirty="0"/>
          </a:p>
          <a:p>
            <a:pPr>
              <a:spcAft>
                <a:spcPts val="1200"/>
              </a:spcAft>
            </a:pPr>
            <a:r>
              <a:rPr lang="ru-RU" sz="2400" noProof="0" dirty="0"/>
              <a:t>Нанесение отходов на карту</a:t>
            </a:r>
            <a:r>
              <a:rPr lang="en-US" sz="2400" noProof="0" dirty="0"/>
              <a:t> (</a:t>
            </a:r>
            <a:r>
              <a:rPr lang="ru-RU" sz="2400" i="1" noProof="0" dirty="0"/>
              <a:t>видео</a:t>
            </a:r>
            <a:r>
              <a:rPr lang="en-US" sz="2400" i="1" noProof="0" dirty="0"/>
              <a:t>, 2.</a:t>
            </a:r>
            <a:r>
              <a:rPr lang="et-EE" sz="2400" i="1" noProof="0" dirty="0"/>
              <a:t>15</a:t>
            </a:r>
            <a:r>
              <a:rPr lang="en-US" sz="2400" i="1" noProof="0" dirty="0"/>
              <a:t> </a:t>
            </a:r>
            <a:r>
              <a:rPr lang="ru-RU" sz="2400" i="1" noProof="0" dirty="0"/>
              <a:t>минут</a:t>
            </a:r>
            <a:r>
              <a:rPr lang="en-US" sz="2400" noProof="0" dirty="0"/>
              <a:t>): </a:t>
            </a:r>
            <a:r>
              <a:rPr lang="en-US" sz="2400" noProof="0" dirty="0">
                <a:hlinkClick r:id="rId6"/>
              </a:rPr>
              <a:t>https://www.youtube.com/watch?v=ABkwoHSWg5E</a:t>
            </a:r>
            <a:endParaRPr lang="en-US" sz="2400" noProof="0" dirty="0"/>
          </a:p>
          <a:p>
            <a:pPr>
              <a:spcAft>
                <a:spcPts val="1200"/>
              </a:spcAft>
            </a:pPr>
            <a:r>
              <a:rPr lang="ru-RU" sz="2400" noProof="0" dirty="0"/>
              <a:t>Политические процессы</a:t>
            </a:r>
            <a:r>
              <a:rPr lang="en-US" sz="2400" noProof="0" dirty="0"/>
              <a:t>: </a:t>
            </a:r>
            <a:r>
              <a:rPr lang="ru-RU" sz="2400" noProof="0" dirty="0"/>
              <a:t>П</a:t>
            </a:r>
            <a:r>
              <a:rPr lang="ru-RU" sz="2400" dirty="0" err="1"/>
              <a:t>артнерство</a:t>
            </a:r>
            <a:r>
              <a:rPr lang="ru-RU" sz="2400" dirty="0"/>
              <a:t> «Открытое правительство»</a:t>
            </a:r>
            <a:endParaRPr lang="en-US" sz="2400" noProof="0" dirty="0"/>
          </a:p>
        </p:txBody>
      </p:sp>
    </p:spTree>
    <p:extLst>
      <p:ext uri="{BB962C8B-B14F-4D97-AF65-F5344CB8AC3E}">
        <p14:creationId xmlns:p14="http://schemas.microsoft.com/office/powerpoint/2010/main" val="404090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9552" y="548680"/>
            <a:ext cx="4248472" cy="5568619"/>
          </a:xfrm>
        </p:spPr>
        <p:txBody>
          <a:bodyPr>
            <a:normAutofit fontScale="92500" lnSpcReduction="10000"/>
          </a:bodyPr>
          <a:lstStyle/>
          <a:p>
            <a:endParaRPr lang="en-US" sz="2400" b="1" noProof="0" dirty="0">
              <a:solidFill>
                <a:schemeClr val="tx1"/>
              </a:solidFill>
              <a:latin typeface="+mn-lt"/>
            </a:endParaRPr>
          </a:p>
          <a:p>
            <a:r>
              <a:rPr lang="ru-RU" sz="4400" b="1" noProof="0" dirty="0">
                <a:solidFill>
                  <a:srgbClr val="66B245"/>
                </a:solidFill>
                <a:latin typeface="+mn-lt"/>
              </a:rPr>
              <a:t>Почему</a:t>
            </a:r>
            <a:r>
              <a:rPr lang="en-US" sz="4400" b="1" noProof="0" dirty="0">
                <a:solidFill>
                  <a:srgbClr val="66B245"/>
                </a:solidFill>
                <a:latin typeface="+mn-lt"/>
              </a:rPr>
              <a:t> </a:t>
            </a:r>
            <a:r>
              <a:rPr lang="ru-RU" sz="4400" b="1" dirty="0">
                <a:solidFill>
                  <a:srgbClr val="66B245"/>
                </a:solidFill>
                <a:latin typeface="+mn-lt"/>
              </a:rPr>
              <a:t>бюджетирование с общественным участием</a:t>
            </a:r>
            <a:r>
              <a:rPr lang="en-US" sz="4400" b="1" noProof="0" dirty="0">
                <a:solidFill>
                  <a:srgbClr val="66B245"/>
                </a:solidFill>
                <a:latin typeface="+mn-lt"/>
              </a:rPr>
              <a:t>:</a:t>
            </a:r>
          </a:p>
          <a:p>
            <a:endParaRPr lang="en-US" sz="2400" b="1" noProof="0" dirty="0">
              <a:latin typeface="+mn-lt"/>
            </a:endParaRPr>
          </a:p>
          <a:p>
            <a:pPr marL="342900" indent="-342900">
              <a:buFont typeface="Arial" panose="020B0604020202020204" pitchFamily="34" charset="0"/>
              <a:buChar char="•"/>
            </a:pPr>
            <a:r>
              <a:rPr lang="ru-RU" sz="2400" b="1" noProof="0" dirty="0">
                <a:solidFill>
                  <a:schemeClr val="tx1"/>
                </a:solidFill>
                <a:latin typeface="+mn-lt"/>
              </a:rPr>
              <a:t>Граждане лучше понимают бюджет</a:t>
            </a:r>
            <a:endParaRPr lang="en-US" sz="2400" b="1" noProof="0" dirty="0">
              <a:solidFill>
                <a:schemeClr val="tx1"/>
              </a:solidFill>
              <a:latin typeface="+mn-lt"/>
            </a:endParaRPr>
          </a:p>
          <a:p>
            <a:pPr marL="342900" indent="-342900">
              <a:buFont typeface="Arial" panose="020B0604020202020204" pitchFamily="34" charset="0"/>
              <a:buChar char="•"/>
            </a:pPr>
            <a:r>
              <a:rPr lang="ru-RU" sz="2400" b="1" noProof="0" dirty="0">
                <a:solidFill>
                  <a:schemeClr val="tx1"/>
                </a:solidFill>
                <a:latin typeface="+mn-lt"/>
              </a:rPr>
              <a:t>Активность общества</a:t>
            </a:r>
            <a:endParaRPr lang="en-US" sz="2400" b="1" noProof="0" dirty="0">
              <a:solidFill>
                <a:schemeClr val="tx1"/>
              </a:solidFill>
              <a:latin typeface="+mn-lt"/>
            </a:endParaRPr>
          </a:p>
          <a:p>
            <a:pPr marL="342900" indent="-342900">
              <a:buFont typeface="Arial" panose="020B0604020202020204" pitchFamily="34" charset="0"/>
              <a:buChar char="•"/>
            </a:pPr>
            <a:r>
              <a:rPr lang="ru-RU" sz="2400" b="1" noProof="0" dirty="0">
                <a:solidFill>
                  <a:schemeClr val="tx1"/>
                </a:solidFill>
                <a:latin typeface="+mn-lt"/>
              </a:rPr>
              <a:t>Креативность</a:t>
            </a:r>
            <a:r>
              <a:rPr lang="en-US" sz="2400" b="1" noProof="0" dirty="0">
                <a:solidFill>
                  <a:schemeClr val="tx1"/>
                </a:solidFill>
                <a:latin typeface="+mn-lt"/>
              </a:rPr>
              <a:t> </a:t>
            </a:r>
          </a:p>
          <a:p>
            <a:pPr marL="342900" indent="-342900">
              <a:buFont typeface="Arial" panose="020B0604020202020204" pitchFamily="34" charset="0"/>
              <a:buChar char="•"/>
            </a:pPr>
            <a:r>
              <a:rPr lang="ru-RU" sz="2400" b="1" noProof="0" dirty="0">
                <a:solidFill>
                  <a:schemeClr val="tx1"/>
                </a:solidFill>
                <a:latin typeface="+mn-lt"/>
              </a:rPr>
              <a:t>Один реальный объект в общественном городском пространстве</a:t>
            </a:r>
            <a:endParaRPr lang="en-US" sz="2400" b="1" noProof="0" dirty="0">
              <a:solidFill>
                <a:schemeClr val="tx1"/>
              </a:solidFill>
              <a:latin typeface="+mn-lt"/>
            </a:endParaRPr>
          </a:p>
          <a:p>
            <a:endParaRPr lang="en-US" sz="2400" b="1" noProof="0" dirty="0">
              <a:solidFill>
                <a:schemeClr val="tx1"/>
              </a:solidFill>
              <a:latin typeface="+mn-lt"/>
            </a:endParaRPr>
          </a:p>
          <a:p>
            <a:endParaRPr lang="en-US" sz="2400" b="1" noProof="0" dirty="0">
              <a:solidFill>
                <a:schemeClr val="tx1"/>
              </a:solidFill>
              <a:latin typeface="+mn-lt"/>
            </a:endParaRPr>
          </a:p>
        </p:txBody>
      </p:sp>
      <p:pic>
        <p:nvPicPr>
          <p:cNvPr id="3" name="Content Placeholder 2"/>
          <p:cNvPicPr>
            <a:picLocks noGrp="1" noChangeAspect="1"/>
          </p:cNvPicPr>
          <p:nvPr>
            <p:ph sz="half" idx="2"/>
          </p:nvPr>
        </p:nvPicPr>
        <p:blipFill rotWithShape="1">
          <a:blip r:embed="rId3" cstate="print"/>
          <a:stretch/>
        </p:blipFill>
        <p:spPr>
          <a:xfrm>
            <a:off x="5025390" y="1559560"/>
            <a:ext cx="3741420" cy="3738880"/>
          </a:xfrm>
          <a:prstGeom prst="rect">
            <a:avLst/>
          </a:prstGeom>
        </p:spPr>
      </p:pic>
    </p:spTree>
    <p:extLst>
      <p:ext uri="{BB962C8B-B14F-4D97-AF65-F5344CB8AC3E}">
        <p14:creationId xmlns:p14="http://schemas.microsoft.com/office/powerpoint/2010/main" val="181737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pPr algn="l"/>
            <a:r>
              <a:rPr lang="ru-RU" b="1" noProof="0" dirty="0"/>
              <a:t>ПАРТНЕРСТВО «ОТКРЫТОЕ ПРАВИТЕЛЬСТВО»</a:t>
            </a:r>
            <a:endParaRPr lang="en-US" b="1" noProof="0"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noProof="0" dirty="0"/>
          </a:p>
          <a:p>
            <a:pPr marL="0" indent="0">
              <a:buNone/>
            </a:pPr>
            <a:r>
              <a:rPr lang="ru-RU" sz="2400" dirty="0"/>
              <a:t>Партнерство «Открытое правительство» (ОП, англ. </a:t>
            </a:r>
            <a:r>
              <a:rPr lang="en-US" sz="2400" noProof="0" dirty="0"/>
              <a:t>OGP</a:t>
            </a:r>
            <a:r>
              <a:rPr lang="ru-RU" sz="2400" noProof="0" dirty="0"/>
              <a:t>)</a:t>
            </a:r>
            <a:r>
              <a:rPr lang="en-US" sz="2400" noProof="0" dirty="0"/>
              <a:t> </a:t>
            </a:r>
            <a:r>
              <a:rPr lang="ru-RU" sz="2400" noProof="0" dirty="0"/>
              <a:t>было создано в </a:t>
            </a:r>
            <a:r>
              <a:rPr lang="en-US" sz="2400" noProof="0" dirty="0"/>
              <a:t>2011 </a:t>
            </a:r>
            <a:r>
              <a:rPr lang="ru-RU" sz="2400" noProof="0" dirty="0"/>
              <a:t>году как </a:t>
            </a:r>
            <a:r>
              <a:rPr lang="ru-RU" sz="2400" b="1" noProof="0" dirty="0"/>
              <a:t>международная платформа для внутренних реформаторов</a:t>
            </a:r>
            <a:r>
              <a:rPr lang="ru-RU" sz="2400" dirty="0"/>
              <a:t>, стремящихся </a:t>
            </a:r>
            <a:r>
              <a:rPr lang="ru-RU" sz="2400" b="1" noProof="0" dirty="0"/>
              <a:t>сделать свое правительство </a:t>
            </a:r>
            <a:r>
              <a:rPr lang="ru-RU" sz="2400" b="1" dirty="0"/>
              <a:t>более открытым для своих граждан</a:t>
            </a:r>
            <a:r>
              <a:rPr lang="en-US" sz="2400" b="1" noProof="0" dirty="0"/>
              <a:t>, </a:t>
            </a:r>
            <a:r>
              <a:rPr lang="ru-RU" sz="2400" b="1" noProof="0" dirty="0"/>
              <a:t>подконтрольным им и быстро реагирующим на их потребности</a:t>
            </a:r>
            <a:r>
              <a:rPr lang="en-US" sz="2400" noProof="0" dirty="0"/>
              <a:t>:</a:t>
            </a:r>
          </a:p>
          <a:p>
            <a:pPr marL="0" indent="0">
              <a:buNone/>
            </a:pPr>
            <a:endParaRPr lang="en-US" sz="2400" noProof="0" dirty="0"/>
          </a:p>
          <a:p>
            <a:r>
              <a:rPr lang="ru-RU" sz="2000" noProof="0" dirty="0"/>
              <a:t>Прозрачность административных процессов</a:t>
            </a:r>
            <a:endParaRPr lang="en-US" sz="2000" noProof="0" dirty="0"/>
          </a:p>
          <a:p>
            <a:r>
              <a:rPr lang="ru-RU" sz="2000" noProof="0" dirty="0"/>
              <a:t>Вовлечение общества </a:t>
            </a:r>
            <a:r>
              <a:rPr lang="en-US" sz="2000" noProof="0" dirty="0"/>
              <a:t>(</a:t>
            </a:r>
            <a:r>
              <a:rPr lang="ru-RU" sz="2000" noProof="0" dirty="0"/>
              <a:t>молодежи</a:t>
            </a:r>
            <a:r>
              <a:rPr lang="en-US" sz="2000" noProof="0" dirty="0"/>
              <a:t>!)</a:t>
            </a:r>
          </a:p>
          <a:p>
            <a:r>
              <a:rPr lang="ru-RU" sz="2000" noProof="0" dirty="0"/>
              <a:t>Прозрачные механизмы финансирования деятельности ОГО</a:t>
            </a:r>
          </a:p>
          <a:p>
            <a:r>
              <a:rPr lang="ru-RU" sz="2000" noProof="0" dirty="0"/>
              <a:t>Совместная разработка общественных услуг</a:t>
            </a:r>
            <a:endParaRPr lang="en-US" sz="2000" noProof="0" dirty="0"/>
          </a:p>
          <a:p>
            <a:r>
              <a:rPr lang="ru-RU" sz="2000" dirty="0"/>
              <a:t>Предотвращение коррупции</a:t>
            </a:r>
            <a:endParaRPr lang="en-US" sz="2000" noProof="0" dirty="0"/>
          </a:p>
          <a:p>
            <a:r>
              <a:rPr lang="ru-RU" sz="2000" noProof="0" dirty="0"/>
              <a:t>Переход участников общества на цифровые технологии</a:t>
            </a:r>
            <a:endParaRPr lang="en-US" sz="2000" noProof="0" dirty="0"/>
          </a:p>
          <a:p>
            <a:endParaRPr lang="en-US" sz="2400" noProof="0" dirty="0"/>
          </a:p>
          <a:p>
            <a:endParaRPr lang="en-US" sz="2400" noProof="0" dirty="0"/>
          </a:p>
        </p:txBody>
      </p:sp>
    </p:spTree>
    <p:extLst>
      <p:ext uri="{BB962C8B-B14F-4D97-AF65-F5344CB8AC3E}">
        <p14:creationId xmlns:p14="http://schemas.microsoft.com/office/powerpoint/2010/main" val="21644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cap="all" noProof="0" dirty="0"/>
              <a:t>ВСТУПИТЕЛЬНАЯ ЧАСТЬ </a:t>
            </a:r>
            <a:endParaRPr lang="en-US" b="1" cap="all" noProof="0" dirty="0"/>
          </a:p>
        </p:txBody>
      </p:sp>
      <p:sp>
        <p:nvSpPr>
          <p:cNvPr id="3" name="Subtitle 2"/>
          <p:cNvSpPr>
            <a:spLocks noGrp="1"/>
          </p:cNvSpPr>
          <p:nvPr>
            <p:ph type="subTitle" idx="1"/>
          </p:nvPr>
        </p:nvSpPr>
        <p:spPr/>
        <p:txBody>
          <a:bodyPr/>
          <a:lstStyle/>
          <a:p>
            <a:r>
              <a:rPr lang="ru-RU" b="1" noProof="0" dirty="0">
                <a:solidFill>
                  <a:schemeClr val="tx1"/>
                </a:solidFill>
              </a:rPr>
              <a:t>Результаты и задачи</a:t>
            </a:r>
            <a:endParaRPr lang="en-US" b="1" noProof="0" dirty="0">
              <a:solidFill>
                <a:schemeClr val="tx1"/>
              </a:solidFill>
            </a:endParaRPr>
          </a:p>
          <a:p>
            <a:r>
              <a:rPr lang="ru-RU" b="1" noProof="0" dirty="0">
                <a:solidFill>
                  <a:schemeClr val="tx1"/>
                </a:solidFill>
              </a:rPr>
              <a:t>Тренеры</a:t>
            </a:r>
            <a:endParaRPr lang="en-US" b="1" noProof="0" dirty="0">
              <a:solidFill>
                <a:schemeClr val="tx1"/>
              </a:solidFill>
            </a:endParaRPr>
          </a:p>
          <a:p>
            <a:r>
              <a:rPr lang="ru-RU" b="1" noProof="0" dirty="0">
                <a:solidFill>
                  <a:schemeClr val="tx1"/>
                </a:solidFill>
              </a:rPr>
              <a:t>Опыт</a:t>
            </a:r>
            <a:r>
              <a:rPr lang="en-US" b="1" noProof="0" dirty="0">
                <a:solidFill>
                  <a:schemeClr val="tx1"/>
                </a:solidFill>
              </a:rPr>
              <a:t> </a:t>
            </a:r>
          </a:p>
        </p:txBody>
      </p:sp>
    </p:spTree>
    <p:extLst>
      <p:ext uri="{BB962C8B-B14F-4D97-AF65-F5344CB8AC3E}">
        <p14:creationId xmlns:p14="http://schemas.microsoft.com/office/powerpoint/2010/main" val="3995714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ПОЛЕЗНЫЕ ССЫЛКИ ПО  «ОТКРЫТОМУ ПРАВИТЕЛЬСТВУ»</a:t>
            </a:r>
            <a:endParaRPr lang="en-US" b="1" noProof="0" dirty="0"/>
          </a:p>
        </p:txBody>
      </p:sp>
      <p:sp>
        <p:nvSpPr>
          <p:cNvPr id="3" name="Content Placeholder 2"/>
          <p:cNvSpPr>
            <a:spLocks noGrp="1"/>
          </p:cNvSpPr>
          <p:nvPr>
            <p:ph idx="1"/>
          </p:nvPr>
        </p:nvSpPr>
        <p:spPr/>
        <p:txBody>
          <a:bodyPr>
            <a:normAutofit lnSpcReduction="10000"/>
          </a:bodyPr>
          <a:lstStyle/>
          <a:p>
            <a:pPr marL="0" indent="0">
              <a:buNone/>
            </a:pPr>
            <a:r>
              <a:rPr lang="ru-RU" sz="2000" noProof="0" dirty="0"/>
              <a:t>ОП в целом</a:t>
            </a:r>
            <a:endParaRPr lang="en-US" sz="2000" noProof="0" dirty="0"/>
          </a:p>
          <a:p>
            <a:r>
              <a:rPr lang="en-US" sz="2000" noProof="0" dirty="0">
                <a:hlinkClick r:id="rId2"/>
              </a:rPr>
              <a:t>https://www.opengovpartnership.org/about/about-ogp</a:t>
            </a:r>
            <a:r>
              <a:rPr lang="en-US" sz="2000" noProof="0" dirty="0"/>
              <a:t> </a:t>
            </a:r>
          </a:p>
          <a:p>
            <a:r>
              <a:rPr lang="en-US" sz="2000" noProof="0" dirty="0">
                <a:hlinkClick r:id="rId3"/>
              </a:rPr>
              <a:t>https://www.opengovpartnership.org/about/about-ogp/how-it-works</a:t>
            </a:r>
            <a:r>
              <a:rPr lang="en-US" sz="2000" noProof="0" dirty="0"/>
              <a:t> </a:t>
            </a:r>
          </a:p>
          <a:p>
            <a:r>
              <a:rPr lang="en-US" sz="2000" noProof="0" dirty="0">
                <a:hlinkClick r:id="rId4"/>
              </a:rPr>
              <a:t>https://www.opengovpartnership.org/about/working-groups/civil-society-engagement</a:t>
            </a:r>
            <a:r>
              <a:rPr lang="en-US" sz="2000" noProof="0" dirty="0"/>
              <a:t> </a:t>
            </a:r>
          </a:p>
          <a:p>
            <a:r>
              <a:rPr lang="en-US" sz="2000" noProof="0" dirty="0">
                <a:hlinkClick r:id="rId5"/>
              </a:rPr>
              <a:t>https://www.opengovpartnership.org/about/working-groups/civil-society-engagement/basics-of-engagement</a:t>
            </a:r>
            <a:r>
              <a:rPr lang="en-US" sz="2000" noProof="0" dirty="0"/>
              <a:t> </a:t>
            </a:r>
          </a:p>
          <a:p>
            <a:r>
              <a:rPr lang="ru-RU" sz="2000" dirty="0"/>
              <a:t>См. позже</a:t>
            </a:r>
            <a:r>
              <a:rPr lang="en-US" sz="2000" noProof="0" dirty="0"/>
              <a:t>: </a:t>
            </a:r>
            <a:r>
              <a:rPr lang="en-US" sz="2000" noProof="0" dirty="0">
                <a:hlinkClick r:id="rId6"/>
              </a:rPr>
              <a:t>https://www.youtube.com/watch?v=Bq_ZWl1ZXA0</a:t>
            </a:r>
            <a:endParaRPr lang="en-US" sz="2000" noProof="0" dirty="0"/>
          </a:p>
          <a:p>
            <a:pPr marL="0" indent="0">
              <a:buNone/>
            </a:pPr>
            <a:endParaRPr lang="en-US" sz="2000" noProof="0" dirty="0"/>
          </a:p>
          <a:p>
            <a:pPr marL="0" indent="0">
              <a:buNone/>
            </a:pPr>
            <a:r>
              <a:rPr lang="ru-RU" sz="2000" noProof="0" dirty="0"/>
              <a:t>ОП на местном уровне</a:t>
            </a:r>
            <a:endParaRPr lang="en-US" sz="2000" noProof="0" dirty="0"/>
          </a:p>
          <a:p>
            <a:r>
              <a:rPr lang="en-US" sz="2000" noProof="0" dirty="0">
                <a:hlinkClick r:id="rId7"/>
              </a:rPr>
              <a:t>https://www.opengovpartnership.org/local</a:t>
            </a:r>
            <a:r>
              <a:rPr lang="en-US" sz="2000" noProof="0" dirty="0"/>
              <a:t> </a:t>
            </a:r>
          </a:p>
          <a:p>
            <a:r>
              <a:rPr lang="en-US" sz="2000" noProof="0" dirty="0">
                <a:hlinkClick r:id="rId8"/>
              </a:rPr>
              <a:t>https://www.opengovpartnership.org/stories/open-government-partnership-local-level-estonia</a:t>
            </a:r>
            <a:r>
              <a:rPr lang="en-US" sz="2000" noProof="0" dirty="0"/>
              <a:t> </a:t>
            </a:r>
          </a:p>
          <a:p>
            <a:endParaRPr lang="en-US" sz="2000" noProof="0" dirty="0"/>
          </a:p>
        </p:txBody>
      </p:sp>
    </p:spTree>
    <p:extLst>
      <p:ext uri="{BB962C8B-B14F-4D97-AF65-F5344CB8AC3E}">
        <p14:creationId xmlns:p14="http://schemas.microsoft.com/office/powerpoint/2010/main" val="211566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ПОЛЕЗНАЯ ИНФОРМАЦИЯ</a:t>
            </a:r>
            <a:endParaRPr lang="en-US" b="1" noProof="0" dirty="0"/>
          </a:p>
        </p:txBody>
      </p:sp>
      <p:sp>
        <p:nvSpPr>
          <p:cNvPr id="3" name="Content Placeholder 2"/>
          <p:cNvSpPr>
            <a:spLocks noGrp="1"/>
          </p:cNvSpPr>
          <p:nvPr>
            <p:ph idx="1"/>
          </p:nvPr>
        </p:nvSpPr>
        <p:spPr/>
        <p:txBody>
          <a:bodyPr>
            <a:normAutofit/>
          </a:bodyPr>
          <a:lstStyle/>
          <a:p>
            <a:pPr marL="0" indent="0">
              <a:buNone/>
            </a:pPr>
            <a:endParaRPr lang="en-US" sz="2400" b="1" noProof="0" dirty="0">
              <a:ea typeface="Dax Pro" charset="0"/>
              <a:cs typeface="Dax Pro" charset="0"/>
            </a:endParaRPr>
          </a:p>
          <a:p>
            <a:pPr marL="0" indent="0">
              <a:buNone/>
            </a:pPr>
            <a:r>
              <a:rPr lang="ru-RU" sz="2400" b="1" noProof="0" dirty="0">
                <a:ea typeface="Dax Pro" charset="0"/>
                <a:cs typeface="Dax Pro" charset="0"/>
              </a:rPr>
              <a:t>Ситуативный обзор </a:t>
            </a:r>
            <a:r>
              <a:rPr lang="ru-RU" sz="2400" b="1" dirty="0">
                <a:ea typeface="Dax Pro" charset="0"/>
                <a:cs typeface="Dax Pro" charset="0"/>
              </a:rPr>
              <a:t>для региона Восточного партнерства </a:t>
            </a:r>
            <a:r>
              <a:rPr lang="ru-RU" sz="2400" b="1" noProof="0" dirty="0">
                <a:ea typeface="Dax Pro" charset="0"/>
                <a:cs typeface="Dax Pro" charset="0"/>
              </a:rPr>
              <a:t>по вопросам </a:t>
            </a:r>
            <a:r>
              <a:rPr lang="ru-RU" sz="2400" b="1" noProof="0" dirty="0" err="1">
                <a:ea typeface="Dax Pro" charset="0"/>
                <a:cs typeface="Dax Pro" charset="0"/>
              </a:rPr>
              <a:t>кибербезопасности</a:t>
            </a:r>
            <a:r>
              <a:rPr lang="ru-RU" sz="2400" b="1" noProof="0" dirty="0">
                <a:ea typeface="Dax Pro" charset="0"/>
                <a:cs typeface="Dax Pro" charset="0"/>
              </a:rPr>
              <a:t> и</a:t>
            </a:r>
            <a:r>
              <a:rPr lang="en-US" sz="2400" b="1" noProof="0" dirty="0">
                <a:ea typeface="Dax Pro" charset="0"/>
                <a:cs typeface="Dax Pro" charset="0"/>
              </a:rPr>
              <a:t> </a:t>
            </a:r>
            <a:r>
              <a:rPr lang="ru-RU" sz="2400" b="1" noProof="0" dirty="0">
                <a:ea typeface="DaxPro" charset="0"/>
                <a:cs typeface="DaxPro" charset="0"/>
              </a:rPr>
              <a:t>электронной демократии, 2017 год</a:t>
            </a:r>
            <a:r>
              <a:rPr lang="en-US" sz="2400" noProof="0" dirty="0"/>
              <a:t>: </a:t>
            </a:r>
          </a:p>
          <a:p>
            <a:pPr marL="0" indent="0">
              <a:buNone/>
            </a:pPr>
            <a:r>
              <a:rPr lang="en-US" sz="1900" noProof="0" dirty="0">
                <a:hlinkClick r:id="rId2"/>
              </a:rPr>
              <a:t>https://ega.ee/wp-content/uploads/2017/10/ega_e-demcyber_FINAL_web.pdf</a:t>
            </a:r>
            <a:r>
              <a:rPr lang="en-US" sz="1900" noProof="0" dirty="0"/>
              <a:t> </a:t>
            </a:r>
            <a:endParaRPr lang="en-US" sz="1900" b="1" noProof="0" dirty="0">
              <a:ea typeface="DaxPro" charset="0"/>
              <a:cs typeface="DaxPro" charset="0"/>
            </a:endParaRPr>
          </a:p>
        </p:txBody>
      </p:sp>
    </p:spTree>
    <p:extLst>
      <p:ext uri="{BB962C8B-B14F-4D97-AF65-F5344CB8AC3E}">
        <p14:creationId xmlns:p14="http://schemas.microsoft.com/office/powerpoint/2010/main" val="225433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686800" cy="1143000"/>
          </a:xfrm>
        </p:spPr>
        <p:txBody>
          <a:bodyPr>
            <a:normAutofit fontScale="90000"/>
          </a:bodyPr>
          <a:lstStyle/>
          <a:p>
            <a:pPr algn="l" eaLnBrk="1" hangingPunct="1"/>
            <a:r>
              <a:rPr lang="ru-RU" altLang="et-EE" b="1" noProof="0" dirty="0"/>
              <a:t>НАШИ ЗАДАЧИ</a:t>
            </a:r>
            <a:r>
              <a:rPr lang="en-US" altLang="et-EE" b="1" noProof="0" dirty="0"/>
              <a:t>: </a:t>
            </a:r>
            <a:r>
              <a:rPr lang="ru-RU" altLang="et-EE" b="1" noProof="0" dirty="0"/>
              <a:t>борьба с популизмом и подотчетность политиков</a:t>
            </a:r>
            <a:endParaRPr lang="en-US" altLang="et-EE" b="1" noProof="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009495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80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normAutofit/>
          </a:bodyPr>
          <a:lstStyle/>
          <a:p>
            <a:endParaRPr lang="en-US" sz="2400" noProof="0" dirty="0"/>
          </a:p>
          <a:p>
            <a:endParaRPr lang="en-US" sz="2400" noProof="0" dirty="0"/>
          </a:p>
          <a:p>
            <a:endParaRPr lang="en-US" sz="2400" noProof="0" dirty="0"/>
          </a:p>
          <a:p>
            <a:pPr marL="0" indent="0">
              <a:buNone/>
            </a:pPr>
            <a:r>
              <a:rPr lang="ru-RU" sz="2400" dirty="0"/>
              <a:t>Представьте, что вы – гражданин ЕС</a:t>
            </a:r>
            <a:r>
              <a:rPr lang="en-US" sz="2400" dirty="0"/>
              <a:t>, </a:t>
            </a:r>
            <a:r>
              <a:rPr lang="ru-RU" sz="2400" noProof="0" dirty="0"/>
              <a:t>и проверьте совпадение ваших взглядов со взглядами политических партий, участвующих в предстоящих выборах в Европейский Парламент в 2019 году</a:t>
            </a:r>
            <a:r>
              <a:rPr lang="en-US" sz="2400" noProof="0" dirty="0"/>
              <a:t>:</a:t>
            </a:r>
          </a:p>
          <a:p>
            <a:pPr marL="0" indent="0">
              <a:buNone/>
            </a:pPr>
            <a:r>
              <a:rPr lang="en-US" sz="2400" noProof="0" dirty="0"/>
              <a:t> </a:t>
            </a:r>
            <a:r>
              <a:rPr lang="en-US" sz="2400" noProof="0" dirty="0">
                <a:hlinkClick r:id="rId3"/>
              </a:rPr>
              <a:t>https://euandi2019.eu/survey/default/EN</a:t>
            </a:r>
            <a:endParaRPr lang="en-US" sz="2400" noProof="0" dirty="0"/>
          </a:p>
          <a:p>
            <a:pPr marL="0" indent="0">
              <a:buNone/>
            </a:pPr>
            <a:endParaRPr lang="en-US" sz="2400" noProof="0" dirty="0"/>
          </a:p>
        </p:txBody>
      </p:sp>
    </p:spTree>
    <p:extLst>
      <p:ext uri="{BB962C8B-B14F-4D97-AF65-F5344CB8AC3E}">
        <p14:creationId xmlns:p14="http://schemas.microsoft.com/office/powerpoint/2010/main" val="246754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278688" cy="1470025"/>
          </a:xfrm>
        </p:spPr>
        <p:txBody>
          <a:bodyPr/>
          <a:lstStyle/>
          <a:p>
            <a:r>
              <a:rPr lang="ru-RU" b="1" noProof="0" dirty="0" err="1"/>
              <a:t>АДВОКАЦИЯ</a:t>
            </a:r>
            <a:r>
              <a:rPr lang="ru-RU" b="1" noProof="0" dirty="0"/>
              <a:t> И ОКАЗАНИЕ УСЛУГ</a:t>
            </a:r>
            <a:endParaRPr lang="en-US" b="1" noProof="0" dirty="0"/>
          </a:p>
        </p:txBody>
      </p:sp>
      <p:sp>
        <p:nvSpPr>
          <p:cNvPr id="3" name="Subtitle 2"/>
          <p:cNvSpPr>
            <a:spLocks noGrp="1"/>
          </p:cNvSpPr>
          <p:nvPr>
            <p:ph type="subTitle" idx="1"/>
          </p:nvPr>
        </p:nvSpPr>
        <p:spPr/>
        <p:txBody>
          <a:bodyPr/>
          <a:lstStyle/>
          <a:p>
            <a:r>
              <a:rPr lang="ru-RU" b="1" noProof="0" dirty="0">
                <a:solidFill>
                  <a:schemeClr val="tx1"/>
                </a:solidFill>
              </a:rPr>
              <a:t>Принципы</a:t>
            </a:r>
            <a:endParaRPr lang="en-US" b="1" noProof="0" dirty="0">
              <a:solidFill>
                <a:schemeClr val="tx1"/>
              </a:solidFill>
            </a:endParaRPr>
          </a:p>
          <a:p>
            <a:r>
              <a:rPr lang="ru-RU" b="1" noProof="0" dirty="0">
                <a:solidFill>
                  <a:schemeClr val="tx1"/>
                </a:solidFill>
              </a:rPr>
              <a:t>Тактика</a:t>
            </a:r>
            <a:r>
              <a:rPr lang="en-US" b="1" noProof="0" dirty="0">
                <a:solidFill>
                  <a:schemeClr val="tx1"/>
                </a:solidFill>
              </a:rPr>
              <a:t> / </a:t>
            </a:r>
            <a:r>
              <a:rPr lang="ru-RU" b="1" noProof="0" dirty="0">
                <a:solidFill>
                  <a:schemeClr val="tx1"/>
                </a:solidFill>
              </a:rPr>
              <a:t>Методы</a:t>
            </a:r>
            <a:endParaRPr lang="en-US" b="1" noProof="0" dirty="0">
              <a:solidFill>
                <a:schemeClr val="tx1"/>
              </a:solidFill>
            </a:endParaRPr>
          </a:p>
          <a:p>
            <a:r>
              <a:rPr lang="ru-RU" b="1" noProof="0" dirty="0">
                <a:solidFill>
                  <a:schemeClr val="tx1"/>
                </a:solidFill>
              </a:rPr>
              <a:t>Процесс</a:t>
            </a:r>
            <a:r>
              <a:rPr lang="en-US" b="1" noProof="0" dirty="0">
                <a:solidFill>
                  <a:schemeClr val="tx1"/>
                </a:solidFill>
              </a:rPr>
              <a:t> / </a:t>
            </a:r>
            <a:r>
              <a:rPr lang="ru-RU" b="1" noProof="0" dirty="0">
                <a:solidFill>
                  <a:schemeClr val="tx1"/>
                </a:solidFill>
              </a:rPr>
              <a:t>Этапы</a:t>
            </a:r>
            <a:endParaRPr lang="en-US" b="1" noProof="0" dirty="0">
              <a:solidFill>
                <a:schemeClr val="tx1"/>
              </a:solidFill>
            </a:endParaRPr>
          </a:p>
          <a:p>
            <a:endParaRPr lang="en-US" b="1" noProof="0" dirty="0">
              <a:solidFill>
                <a:schemeClr val="tx1"/>
              </a:solidFill>
            </a:endParaRPr>
          </a:p>
        </p:txBody>
      </p:sp>
    </p:spTree>
    <p:extLst>
      <p:ext uri="{BB962C8B-B14F-4D97-AF65-F5344CB8AC3E}">
        <p14:creationId xmlns:p14="http://schemas.microsoft.com/office/powerpoint/2010/main" val="352019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 ЧЕМ ОТЛИЧИЕ</a:t>
            </a:r>
            <a:endParaRPr lang="en-US" b="1" noProof="0" dirty="0"/>
          </a:p>
        </p:txBody>
      </p:sp>
      <p:sp>
        <p:nvSpPr>
          <p:cNvPr id="3" name="Text Placeholder 2"/>
          <p:cNvSpPr>
            <a:spLocks noGrp="1"/>
          </p:cNvSpPr>
          <p:nvPr>
            <p:ph type="body" idx="1"/>
          </p:nvPr>
        </p:nvSpPr>
        <p:spPr/>
        <p:txBody>
          <a:bodyPr/>
          <a:lstStyle/>
          <a:p>
            <a:pPr algn="ctr"/>
            <a:r>
              <a:rPr lang="ru-RU" noProof="0" dirty="0" err="1"/>
              <a:t>Адвокация</a:t>
            </a:r>
            <a:endParaRPr lang="en-US" noProof="0" dirty="0"/>
          </a:p>
        </p:txBody>
      </p:sp>
      <p:sp>
        <p:nvSpPr>
          <p:cNvPr id="4" name="Content Placeholder 3"/>
          <p:cNvSpPr>
            <a:spLocks noGrp="1"/>
          </p:cNvSpPr>
          <p:nvPr>
            <p:ph sz="half" idx="2"/>
          </p:nvPr>
        </p:nvSpPr>
        <p:spPr>
          <a:xfrm>
            <a:off x="179512" y="2174875"/>
            <a:ext cx="4317876" cy="3951288"/>
          </a:xfrm>
        </p:spPr>
        <p:txBody>
          <a:bodyPr>
            <a:normAutofit fontScale="70000" lnSpcReduction="20000"/>
          </a:bodyPr>
          <a:lstStyle/>
          <a:p>
            <a:pPr marL="0" indent="0">
              <a:lnSpc>
                <a:spcPct val="120000"/>
              </a:lnSpc>
              <a:spcBef>
                <a:spcPts val="0"/>
              </a:spcBef>
              <a:buNone/>
            </a:pPr>
            <a:r>
              <a:rPr lang="ru-RU" noProof="0" dirty="0"/>
              <a:t>Важное действие, поступок или усилие, направленное на</a:t>
            </a:r>
            <a:r>
              <a:rPr lang="en-US" noProof="0" dirty="0"/>
              <a:t>:</a:t>
            </a:r>
          </a:p>
          <a:p>
            <a:pPr>
              <a:lnSpc>
                <a:spcPct val="120000"/>
              </a:lnSpc>
              <a:spcBef>
                <a:spcPts val="0"/>
              </a:spcBef>
            </a:pPr>
            <a:r>
              <a:rPr lang="ru-RU" b="1" noProof="0" dirty="0"/>
              <a:t>мобилизацию</a:t>
            </a:r>
            <a:r>
              <a:rPr lang="en-US" b="1" noProof="0" dirty="0"/>
              <a:t> </a:t>
            </a:r>
            <a:r>
              <a:rPr lang="ru-RU" noProof="0" dirty="0"/>
              <a:t>ваших союзников</a:t>
            </a:r>
            <a:r>
              <a:rPr lang="en-US" noProof="0" dirty="0"/>
              <a:t>, </a:t>
            </a:r>
            <a:r>
              <a:rPr lang="ru-RU" noProof="0" dirty="0"/>
              <a:t>участников общества и представителей власти </a:t>
            </a:r>
            <a:r>
              <a:rPr lang="ru-RU" b="1" noProof="0" dirty="0"/>
              <a:t>для совершения действий, </a:t>
            </a:r>
            <a:r>
              <a:rPr lang="ru-RU" noProof="0" dirty="0"/>
              <a:t>ориентированных на </a:t>
            </a:r>
            <a:r>
              <a:rPr lang="ru-RU" b="1" noProof="0" dirty="0"/>
              <a:t>поддержку идеи или обеспечение права голоса </a:t>
            </a:r>
            <a:r>
              <a:rPr lang="ru-RU" noProof="0" dirty="0"/>
              <a:t>гражданам, к которым до этого не прислушивались</a:t>
            </a:r>
            <a:r>
              <a:rPr lang="en-US" noProof="0" dirty="0"/>
              <a:t>.</a:t>
            </a:r>
          </a:p>
          <a:p>
            <a:pPr>
              <a:lnSpc>
                <a:spcPct val="120000"/>
              </a:lnSpc>
              <a:spcBef>
                <a:spcPts val="0"/>
              </a:spcBef>
            </a:pPr>
            <a:r>
              <a:rPr lang="ru-RU" b="1" noProof="0" dirty="0"/>
              <a:t>влияние</a:t>
            </a:r>
            <a:r>
              <a:rPr lang="en-US" b="1" noProof="0" dirty="0"/>
              <a:t> </a:t>
            </a:r>
            <a:r>
              <a:rPr lang="ru-RU" noProof="0" dirty="0"/>
              <a:t>на мнения и решения граждан и организаций</a:t>
            </a:r>
            <a:r>
              <a:rPr lang="en-US" noProof="0" dirty="0"/>
              <a:t> </a:t>
            </a:r>
            <a:r>
              <a:rPr lang="ru-RU" b="1" noProof="0" dirty="0"/>
              <a:t>в систематической и неофициальной форме</a:t>
            </a:r>
            <a:r>
              <a:rPr lang="en-US" noProof="0" dirty="0"/>
              <a:t>.</a:t>
            </a:r>
          </a:p>
          <a:p>
            <a:pPr>
              <a:lnSpc>
                <a:spcPct val="120000"/>
              </a:lnSpc>
              <a:spcBef>
                <a:spcPts val="0"/>
              </a:spcBef>
            </a:pPr>
            <a:r>
              <a:rPr lang="ru-RU" b="1" noProof="0" dirty="0">
                <a:solidFill>
                  <a:schemeClr val="accent6">
                    <a:lumMod val="75000"/>
                  </a:schemeClr>
                </a:solidFill>
              </a:rPr>
              <a:t>ПО ХАРАКТЕРУ </a:t>
            </a:r>
            <a:r>
              <a:rPr lang="en-US" b="1" noProof="0" dirty="0">
                <a:solidFill>
                  <a:schemeClr val="accent6">
                    <a:lumMod val="75000"/>
                  </a:schemeClr>
                </a:solidFill>
              </a:rPr>
              <a:t>- </a:t>
            </a:r>
            <a:r>
              <a:rPr lang="ru-RU" b="1" noProof="0" dirty="0">
                <a:solidFill>
                  <a:schemeClr val="accent6">
                    <a:lumMod val="75000"/>
                  </a:schemeClr>
                </a:solidFill>
              </a:rPr>
              <a:t>ПРЕВЕНТИВНОСТЬ</a:t>
            </a:r>
            <a:endParaRPr lang="en-US" b="1" noProof="0" dirty="0">
              <a:solidFill>
                <a:schemeClr val="accent6">
                  <a:lumMod val="75000"/>
                </a:schemeClr>
              </a:solidFill>
            </a:endParaRPr>
          </a:p>
        </p:txBody>
      </p:sp>
      <p:sp>
        <p:nvSpPr>
          <p:cNvPr id="5" name="Text Placeholder 4"/>
          <p:cNvSpPr>
            <a:spLocks noGrp="1"/>
          </p:cNvSpPr>
          <p:nvPr>
            <p:ph type="body" sz="quarter" idx="3"/>
          </p:nvPr>
        </p:nvSpPr>
        <p:spPr/>
        <p:txBody>
          <a:bodyPr/>
          <a:lstStyle/>
          <a:p>
            <a:pPr algn="ctr"/>
            <a:r>
              <a:rPr lang="ru-RU" noProof="0" dirty="0"/>
              <a:t>Оказание услуг</a:t>
            </a:r>
            <a:endParaRPr lang="en-US" noProof="0" dirty="0"/>
          </a:p>
        </p:txBody>
      </p:sp>
      <p:sp>
        <p:nvSpPr>
          <p:cNvPr id="6" name="Content Placeholder 5"/>
          <p:cNvSpPr>
            <a:spLocks noGrp="1"/>
          </p:cNvSpPr>
          <p:nvPr>
            <p:ph sz="quarter" idx="4"/>
          </p:nvPr>
        </p:nvSpPr>
        <p:spPr>
          <a:xfrm>
            <a:off x="4497389" y="2174875"/>
            <a:ext cx="4539108" cy="3951288"/>
          </a:xfrm>
        </p:spPr>
        <p:txBody>
          <a:bodyPr>
            <a:normAutofit/>
          </a:bodyPr>
          <a:lstStyle/>
          <a:p>
            <a:pPr marL="0" indent="0">
              <a:spcBef>
                <a:spcPts val="0"/>
              </a:spcBef>
              <a:buNone/>
            </a:pPr>
            <a:r>
              <a:rPr lang="ru-RU" sz="1700" dirty="0"/>
              <a:t>Важное действие, поступок или усилие, направленное на</a:t>
            </a:r>
            <a:r>
              <a:rPr lang="en-US" sz="1700" noProof="0" dirty="0"/>
              <a:t>:</a:t>
            </a:r>
          </a:p>
          <a:p>
            <a:pPr>
              <a:spcBef>
                <a:spcPts val="0"/>
              </a:spcBef>
            </a:pPr>
            <a:r>
              <a:rPr lang="ru-RU" sz="1700" b="1" dirty="0"/>
              <a:t>оказание помощи или выполнение работы</a:t>
            </a:r>
            <a:r>
              <a:rPr lang="en-US" sz="1700" b="1" noProof="0" dirty="0"/>
              <a:t> </a:t>
            </a:r>
            <a:r>
              <a:rPr lang="ru-RU" sz="1700" noProof="0" dirty="0"/>
              <a:t>для кого-то</a:t>
            </a:r>
            <a:r>
              <a:rPr lang="en-US" sz="1700" noProof="0" dirty="0"/>
              <a:t>.</a:t>
            </a:r>
          </a:p>
          <a:p>
            <a:pPr>
              <a:spcBef>
                <a:spcPts val="0"/>
              </a:spcBef>
            </a:pPr>
            <a:r>
              <a:rPr lang="ru-RU" sz="1700" b="1" noProof="0" dirty="0"/>
              <a:t>удовлетворение</a:t>
            </a:r>
            <a:r>
              <a:rPr lang="en-US" sz="1700" b="1" noProof="0" dirty="0"/>
              <a:t> </a:t>
            </a:r>
            <a:r>
              <a:rPr lang="ru-RU" sz="1700" noProof="0" dirty="0"/>
              <a:t>потребности</a:t>
            </a:r>
            <a:r>
              <a:rPr lang="en-US" sz="1700" noProof="0" dirty="0"/>
              <a:t> </a:t>
            </a:r>
            <a:r>
              <a:rPr lang="ru-RU" sz="1700" dirty="0"/>
              <a:t>или </a:t>
            </a:r>
            <a:r>
              <a:rPr lang="ru-RU" sz="1700" b="1" dirty="0"/>
              <a:t>удовлетворение</a:t>
            </a:r>
            <a:r>
              <a:rPr lang="ru-RU" sz="1700" dirty="0"/>
              <a:t> спроса</a:t>
            </a:r>
            <a:r>
              <a:rPr lang="en-US" sz="1700" dirty="0"/>
              <a:t>.</a:t>
            </a:r>
          </a:p>
          <a:p>
            <a:pPr>
              <a:spcBef>
                <a:spcPts val="0"/>
              </a:spcBef>
            </a:pPr>
            <a:endParaRPr lang="en-US" sz="1700" noProof="0" dirty="0"/>
          </a:p>
          <a:p>
            <a:pPr>
              <a:spcBef>
                <a:spcPts val="0"/>
              </a:spcBef>
            </a:pPr>
            <a:r>
              <a:rPr lang="ru-RU" sz="1700" noProof="0" dirty="0"/>
              <a:t>Услуги являются нефизическими и нематериальными</a:t>
            </a:r>
            <a:r>
              <a:rPr lang="en-US" sz="1700" noProof="0" dirty="0"/>
              <a:t>.</a:t>
            </a:r>
          </a:p>
          <a:p>
            <a:pPr>
              <a:spcBef>
                <a:spcPts val="0"/>
              </a:spcBef>
            </a:pPr>
            <a:endParaRPr lang="en-US" sz="1700" noProof="0" dirty="0"/>
          </a:p>
          <a:p>
            <a:pPr>
              <a:spcBef>
                <a:spcPts val="0"/>
              </a:spcBef>
            </a:pPr>
            <a:endParaRPr lang="en-US" sz="1700" noProof="0" dirty="0"/>
          </a:p>
          <a:p>
            <a:pPr>
              <a:spcBef>
                <a:spcPts val="0"/>
              </a:spcBef>
            </a:pPr>
            <a:endParaRPr lang="en-US" sz="1700" noProof="0" dirty="0"/>
          </a:p>
          <a:p>
            <a:pPr>
              <a:spcBef>
                <a:spcPts val="0"/>
              </a:spcBef>
            </a:pPr>
            <a:r>
              <a:rPr lang="ru-RU" sz="1700" b="1" noProof="0" dirty="0">
                <a:solidFill>
                  <a:schemeClr val="accent6">
                    <a:lumMod val="75000"/>
                  </a:schemeClr>
                </a:solidFill>
              </a:rPr>
              <a:t>ПО ХАРАКТЕРУ - РЕАГИРОВАНИЕ</a:t>
            </a:r>
            <a:endParaRPr lang="en-US" sz="1700" b="1" noProof="0" dirty="0">
              <a:solidFill>
                <a:schemeClr val="accent6">
                  <a:lumMod val="75000"/>
                </a:schemeClr>
              </a:solidFill>
            </a:endParaRPr>
          </a:p>
        </p:txBody>
      </p:sp>
    </p:spTree>
    <p:extLst>
      <p:ext uri="{BB962C8B-B14F-4D97-AF65-F5344CB8AC3E}">
        <p14:creationId xmlns:p14="http://schemas.microsoft.com/office/powerpoint/2010/main" val="116618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445022"/>
          </a:xfrm>
        </p:spPr>
        <p:txBody>
          <a:bodyPr>
            <a:normAutofit/>
          </a:bodyPr>
          <a:lstStyle/>
          <a:p>
            <a:pPr algn="l"/>
            <a:r>
              <a:rPr lang="ru-RU" sz="2400" b="1" noProof="0" dirty="0" err="1">
                <a:solidFill>
                  <a:schemeClr val="tx1"/>
                </a:solidFill>
              </a:rPr>
              <a:t>Адвокация</a:t>
            </a:r>
            <a:r>
              <a:rPr lang="ru-RU" sz="2400" b="1" noProof="0" dirty="0">
                <a:solidFill>
                  <a:schemeClr val="tx1"/>
                </a:solidFill>
              </a:rPr>
              <a:t> может иметь следующие цели</a:t>
            </a:r>
            <a:r>
              <a:rPr lang="en-US" sz="2400" b="1" noProof="0" dirty="0">
                <a:solidFill>
                  <a:schemeClr val="tx1"/>
                </a:solidFill>
              </a:rPr>
              <a:t>:</a:t>
            </a:r>
          </a:p>
        </p:txBody>
      </p:sp>
      <p:sp>
        <p:nvSpPr>
          <p:cNvPr id="3" name="Content Placeholder 2"/>
          <p:cNvSpPr>
            <a:spLocks noGrp="1"/>
          </p:cNvSpPr>
          <p:nvPr>
            <p:ph idx="1"/>
          </p:nvPr>
        </p:nvSpPr>
        <p:spPr>
          <a:xfrm>
            <a:off x="467544" y="1124743"/>
            <a:ext cx="8496944" cy="5001421"/>
          </a:xfrm>
        </p:spPr>
        <p:txBody>
          <a:bodyPr>
            <a:noAutofit/>
          </a:bodyPr>
          <a:lstStyle/>
          <a:p>
            <a:r>
              <a:rPr lang="ru-RU" sz="1700" b="1" dirty="0" err="1"/>
              <a:t>Самоо</a:t>
            </a:r>
            <a:r>
              <a:rPr lang="ru-RU" sz="1700" b="1" noProof="0" dirty="0">
                <a:solidFill>
                  <a:schemeClr val="tx1"/>
                </a:solidFill>
              </a:rPr>
              <a:t>бучение и обучение </a:t>
            </a:r>
            <a:r>
              <a:rPr lang="ru-RU" sz="1700" dirty="0"/>
              <a:t>других </a:t>
            </a:r>
            <a:r>
              <a:rPr lang="ru-RU" sz="1700" noProof="0" dirty="0">
                <a:solidFill>
                  <a:schemeClr val="tx1"/>
                </a:solidFill>
              </a:rPr>
              <a:t>по актуальному вопросу или проблеме, требующим реагирования</a:t>
            </a:r>
            <a:r>
              <a:rPr lang="en-US" sz="1700" noProof="0" dirty="0">
                <a:solidFill>
                  <a:schemeClr val="tx1"/>
                </a:solidFill>
              </a:rPr>
              <a:t>.</a:t>
            </a:r>
          </a:p>
          <a:p>
            <a:r>
              <a:rPr lang="ru-RU" sz="1700" b="1" noProof="0" dirty="0"/>
              <a:t>Изменение подходов</a:t>
            </a:r>
            <a:r>
              <a:rPr lang="en-US" sz="1700" noProof="0" dirty="0">
                <a:solidFill>
                  <a:schemeClr val="tx1"/>
                </a:solidFill>
              </a:rPr>
              <a:t>: </a:t>
            </a:r>
            <a:r>
              <a:rPr lang="ru-RU" sz="1700" noProof="0" dirty="0">
                <a:solidFill>
                  <a:schemeClr val="tx1"/>
                </a:solidFill>
              </a:rPr>
              <a:t>отход от ошибочного восприятия проблемы, в том числе от превратного мнения о том, что проблема не поддается решению</a:t>
            </a:r>
            <a:r>
              <a:rPr lang="en-US" sz="1700" noProof="0" dirty="0">
                <a:solidFill>
                  <a:schemeClr val="tx1"/>
                </a:solidFill>
              </a:rPr>
              <a:t>.</a:t>
            </a:r>
          </a:p>
          <a:p>
            <a:r>
              <a:rPr lang="ru-RU" sz="1700" b="1" noProof="0" dirty="0">
                <a:solidFill>
                  <a:schemeClr val="tx1"/>
                </a:solidFill>
              </a:rPr>
              <a:t>Влияние на разработчиков законодательных актов</a:t>
            </a:r>
            <a:r>
              <a:rPr lang="en-US" sz="1700" b="1" noProof="0" dirty="0">
                <a:solidFill>
                  <a:schemeClr val="tx1"/>
                </a:solidFill>
              </a:rPr>
              <a:t> </a:t>
            </a:r>
            <a:r>
              <a:rPr lang="ru-RU" sz="1700" noProof="0" dirty="0">
                <a:solidFill>
                  <a:schemeClr val="tx1"/>
                </a:solidFill>
              </a:rPr>
              <a:t>таким образом, чтобы новые законодательные акты и изменения к уже существующим отражали</a:t>
            </a:r>
            <a:r>
              <a:rPr lang="en-US" sz="1700" noProof="0" dirty="0">
                <a:solidFill>
                  <a:schemeClr val="tx1"/>
                </a:solidFill>
              </a:rPr>
              <a:t> </a:t>
            </a:r>
            <a:r>
              <a:rPr lang="ru-RU" sz="1700" noProof="0" dirty="0">
                <a:solidFill>
                  <a:schemeClr val="tx1"/>
                </a:solidFill>
              </a:rPr>
              <a:t>большую степень осведомленности о поднимаемых вами вопросах</a:t>
            </a:r>
            <a:r>
              <a:rPr lang="en-US" sz="1700" noProof="0" dirty="0">
                <a:solidFill>
                  <a:schemeClr val="tx1"/>
                </a:solidFill>
              </a:rPr>
              <a:t>.</a:t>
            </a:r>
          </a:p>
          <a:p>
            <a:r>
              <a:rPr lang="ru-RU" sz="1700" b="1" noProof="0" dirty="0">
                <a:solidFill>
                  <a:schemeClr val="tx1"/>
                </a:solidFill>
              </a:rPr>
              <a:t>Поддержка </a:t>
            </a:r>
            <a:r>
              <a:rPr lang="ru-RU" sz="1700" b="1" dirty="0"/>
              <a:t>адвокатов</a:t>
            </a:r>
            <a:r>
              <a:rPr lang="en-US" sz="1700" b="1" noProof="0" dirty="0">
                <a:solidFill>
                  <a:schemeClr val="tx1"/>
                </a:solidFill>
              </a:rPr>
              <a:t>/</a:t>
            </a:r>
            <a:r>
              <a:rPr lang="ru-RU" sz="1700" b="1" noProof="0" dirty="0">
                <a:solidFill>
                  <a:schemeClr val="tx1"/>
                </a:solidFill>
              </a:rPr>
              <a:t>защитников правовых и социальных изменений</a:t>
            </a:r>
            <a:r>
              <a:rPr lang="ru-RU" sz="1700" noProof="0" dirty="0">
                <a:solidFill>
                  <a:schemeClr val="tx1"/>
                </a:solidFill>
              </a:rPr>
              <a:t>,</a:t>
            </a:r>
            <a:r>
              <a:rPr lang="en-US" sz="1700" b="1" noProof="0" dirty="0">
                <a:solidFill>
                  <a:schemeClr val="tx1"/>
                </a:solidFill>
              </a:rPr>
              <a:t> </a:t>
            </a:r>
            <a:r>
              <a:rPr lang="ru-RU" sz="1700" noProof="0" dirty="0">
                <a:solidFill>
                  <a:schemeClr val="tx1"/>
                </a:solidFill>
              </a:rPr>
              <a:t>выступающих за принятие новых законов и введение в действие уже существующих законодательных актов, касающихся волнующих вас вопросов</a:t>
            </a:r>
            <a:r>
              <a:rPr lang="en-US" sz="1700" noProof="0" dirty="0">
                <a:solidFill>
                  <a:schemeClr val="tx1"/>
                </a:solidFill>
              </a:rPr>
              <a:t>.</a:t>
            </a:r>
          </a:p>
          <a:p>
            <a:r>
              <a:rPr lang="ru-RU" sz="1700" b="1" noProof="0" dirty="0">
                <a:solidFill>
                  <a:schemeClr val="tx1"/>
                </a:solidFill>
              </a:rPr>
              <a:t>Призыв лиц, определяющих политический курс, </a:t>
            </a:r>
            <a:r>
              <a:rPr lang="ru-RU" sz="1700" noProof="0" dirty="0">
                <a:solidFill>
                  <a:schemeClr val="tx1"/>
                </a:solidFill>
              </a:rPr>
              <a:t>к тому, чтобы их политика охватывала и поднимаемые вами вопросы</a:t>
            </a:r>
            <a:r>
              <a:rPr lang="en-US" sz="1700" noProof="0" dirty="0">
                <a:solidFill>
                  <a:schemeClr val="tx1"/>
                </a:solidFill>
              </a:rPr>
              <a:t>.</a:t>
            </a:r>
          </a:p>
          <a:p>
            <a:r>
              <a:rPr lang="ru-RU" sz="1700" b="1" noProof="0" dirty="0">
                <a:solidFill>
                  <a:schemeClr val="tx1"/>
                </a:solidFill>
              </a:rPr>
              <a:t>Влияние на СМИ и взаимодействие с ними </a:t>
            </a:r>
            <a:r>
              <a:rPr lang="ru-RU" sz="1700" noProof="0" dirty="0">
                <a:solidFill>
                  <a:schemeClr val="tx1"/>
                </a:solidFill>
              </a:rPr>
              <a:t>для того, чтобы те проявляли больше внимания к волнующим вас вопросам</a:t>
            </a:r>
            <a:r>
              <a:rPr lang="en-US" sz="1700" noProof="0" dirty="0">
                <a:solidFill>
                  <a:schemeClr val="tx1"/>
                </a:solidFill>
              </a:rPr>
              <a:t>.</a:t>
            </a:r>
          </a:p>
          <a:p>
            <a:r>
              <a:rPr lang="ru-RU" sz="1700" b="1" noProof="0" dirty="0">
                <a:solidFill>
                  <a:schemeClr val="tx1"/>
                </a:solidFill>
              </a:rPr>
              <a:t>Оказание давления на представителей власти</a:t>
            </a:r>
            <a:r>
              <a:rPr lang="en-US" sz="1700" b="1" noProof="0" dirty="0">
                <a:solidFill>
                  <a:schemeClr val="tx1"/>
                </a:solidFill>
              </a:rPr>
              <a:t> </a:t>
            </a:r>
            <a:r>
              <a:rPr lang="ru-RU" sz="1700" noProof="0" dirty="0">
                <a:solidFill>
                  <a:schemeClr val="tx1"/>
                </a:solidFill>
              </a:rPr>
              <a:t>в целях</a:t>
            </a:r>
            <a:r>
              <a:rPr lang="en-US" sz="1700" noProof="0" dirty="0">
                <a:solidFill>
                  <a:schemeClr val="tx1"/>
                </a:solidFill>
              </a:rPr>
              <a:t> </a:t>
            </a:r>
            <a:r>
              <a:rPr lang="ru-RU" sz="1700" noProof="0" dirty="0">
                <a:solidFill>
                  <a:schemeClr val="tx1"/>
                </a:solidFill>
              </a:rPr>
              <a:t>введения в действие</a:t>
            </a:r>
            <a:r>
              <a:rPr lang="en-US" sz="1700" noProof="0" dirty="0">
                <a:solidFill>
                  <a:schemeClr val="tx1"/>
                </a:solidFill>
              </a:rPr>
              <a:t> </a:t>
            </a:r>
            <a:r>
              <a:rPr lang="ru-RU" sz="1700" noProof="0" dirty="0">
                <a:solidFill>
                  <a:schemeClr val="tx1"/>
                </a:solidFill>
              </a:rPr>
              <a:t>законодательных актов и принципов, касающихся ваших вопросов</a:t>
            </a:r>
            <a:r>
              <a:rPr lang="en-US" sz="1700" noProof="0" dirty="0">
                <a:solidFill>
                  <a:schemeClr val="tx1"/>
                </a:solidFill>
              </a:rPr>
              <a:t>.</a:t>
            </a:r>
          </a:p>
          <a:p>
            <a:r>
              <a:rPr lang="ru-RU" sz="1700" b="1" noProof="0" dirty="0">
                <a:solidFill>
                  <a:schemeClr val="tx1"/>
                </a:solidFill>
              </a:rPr>
              <a:t>Установление партнерства</a:t>
            </a:r>
            <a:r>
              <a:rPr lang="en-US" sz="1700" noProof="0" dirty="0">
                <a:solidFill>
                  <a:schemeClr val="tx1"/>
                </a:solidFill>
              </a:rPr>
              <a:t>, </a:t>
            </a:r>
            <a:r>
              <a:rPr lang="ru-RU" sz="1700" noProof="0" dirty="0">
                <a:solidFill>
                  <a:schemeClr val="tx1"/>
                </a:solidFill>
              </a:rPr>
              <a:t>создание коалиций и налаживание контактов с целью совместной работы для достижения общих целей</a:t>
            </a:r>
            <a:r>
              <a:rPr lang="en-US" sz="1700" noProof="0" dirty="0">
                <a:solidFill>
                  <a:schemeClr val="tx1"/>
                </a:solidFill>
              </a:rPr>
              <a:t>.</a:t>
            </a:r>
          </a:p>
          <a:p>
            <a:pPr>
              <a:buNone/>
            </a:pPr>
            <a:endParaRPr lang="en-US" sz="1800" i="1" noProof="0" dirty="0">
              <a:solidFill>
                <a:schemeClr val="tx1"/>
              </a:solidFill>
            </a:endParaRPr>
          </a:p>
          <a:p>
            <a:pPr algn="r">
              <a:buNone/>
            </a:pPr>
            <a:r>
              <a:rPr lang="ru-RU" sz="1800" i="1" noProof="0" dirty="0">
                <a:solidFill>
                  <a:schemeClr val="tx1"/>
                </a:solidFill>
              </a:rPr>
              <a:t>По материалам Джанет Лорд и др. «Права человека для всех»</a:t>
            </a:r>
            <a:endParaRPr lang="en-US" sz="1800" noProof="0" dirty="0">
              <a:solidFill>
                <a:schemeClr val="tx1"/>
              </a:solidFill>
            </a:endParaRPr>
          </a:p>
        </p:txBody>
      </p:sp>
    </p:spTree>
    <p:extLst>
      <p:ext uri="{BB962C8B-B14F-4D97-AF65-F5344CB8AC3E}">
        <p14:creationId xmlns:p14="http://schemas.microsoft.com/office/powerpoint/2010/main" val="349146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a:bodyPr>
          <a:lstStyle/>
          <a:p>
            <a:pPr algn="l"/>
            <a:r>
              <a:rPr lang="ru-RU" b="1" noProof="0" dirty="0"/>
              <a:t>ТАКТИКА </a:t>
            </a:r>
            <a:r>
              <a:rPr lang="ru-RU" b="1" dirty="0"/>
              <a:t>АДВОКАЦИИ</a:t>
            </a:r>
            <a:endParaRPr lang="en-US" b="1" noProof="0" dirty="0"/>
          </a:p>
        </p:txBody>
      </p:sp>
      <p:sp>
        <p:nvSpPr>
          <p:cNvPr id="3" name="Content Placeholder 2"/>
          <p:cNvSpPr>
            <a:spLocks noGrp="1"/>
          </p:cNvSpPr>
          <p:nvPr>
            <p:ph idx="1"/>
          </p:nvPr>
        </p:nvSpPr>
        <p:spPr/>
        <p:txBody>
          <a:bodyPr>
            <a:normAutofit/>
          </a:bodyPr>
          <a:lstStyle/>
          <a:p>
            <a:pPr>
              <a:buNone/>
            </a:pPr>
            <a:endParaRPr lang="en-US" sz="2400" noProof="0" dirty="0"/>
          </a:p>
          <a:p>
            <a:pPr marL="457200" indent="-457200">
              <a:spcBef>
                <a:spcPct val="50000"/>
              </a:spcBef>
              <a:buFont typeface="+mj-lt"/>
              <a:buAutoNum type="arabicPeriod"/>
            </a:pPr>
            <a:r>
              <a:rPr lang="ru-RU" sz="2400" noProof="0" dirty="0"/>
              <a:t>Вовлечение лидеров</a:t>
            </a:r>
            <a:endParaRPr lang="en-US" sz="2400" noProof="0" dirty="0"/>
          </a:p>
          <a:p>
            <a:pPr marL="457200" indent="-457200">
              <a:spcBef>
                <a:spcPct val="50000"/>
              </a:spcBef>
              <a:buFont typeface="+mj-lt"/>
              <a:buAutoNum type="arabicPeriod"/>
            </a:pPr>
            <a:r>
              <a:rPr lang="ru-RU" sz="2400" noProof="0" dirty="0"/>
              <a:t>Установление партнерства</a:t>
            </a:r>
            <a:endParaRPr lang="en-US" sz="2400" noProof="0" dirty="0"/>
          </a:p>
          <a:p>
            <a:pPr marL="457200" indent="-457200">
              <a:spcBef>
                <a:spcPct val="50000"/>
              </a:spcBef>
              <a:buFont typeface="+mj-lt"/>
              <a:buAutoNum type="arabicPeriod"/>
            </a:pPr>
            <a:r>
              <a:rPr lang="ru-RU" sz="2400" noProof="0" dirty="0"/>
              <a:t>Мобилизация групп общественности</a:t>
            </a:r>
            <a:endParaRPr lang="en-US" sz="2400" noProof="0" dirty="0"/>
          </a:p>
          <a:p>
            <a:pPr marL="457200" indent="-457200">
              <a:spcBef>
                <a:spcPct val="50000"/>
              </a:spcBef>
              <a:buFont typeface="+mj-lt"/>
              <a:buAutoNum type="arabicPeriod"/>
            </a:pPr>
            <a:r>
              <a:rPr lang="ru-RU" sz="2400" noProof="0" dirty="0"/>
              <a:t>Развитие потенциала </a:t>
            </a:r>
            <a:endParaRPr lang="en-US" sz="2400" noProof="0" dirty="0"/>
          </a:p>
          <a:p>
            <a:pPr marL="457200" indent="-457200">
              <a:spcBef>
                <a:spcPct val="50000"/>
              </a:spcBef>
              <a:buFont typeface="+mj-lt"/>
              <a:buAutoNum type="arabicPeriod"/>
            </a:pPr>
            <a:r>
              <a:rPr lang="ru-RU" sz="2400" noProof="0" dirty="0"/>
              <a:t>Взаимодействие со СМИ</a:t>
            </a:r>
            <a:endParaRPr lang="en-US" sz="2400" noProof="0" dirty="0"/>
          </a:p>
          <a:p>
            <a:pPr>
              <a:buNone/>
            </a:pPr>
            <a:endParaRPr lang="en-US" sz="2400" noProof="0" dirty="0"/>
          </a:p>
          <a:p>
            <a:pPr>
              <a:buNone/>
            </a:pPr>
            <a:endParaRPr lang="en-US" sz="2400" noProof="0" dirty="0"/>
          </a:p>
        </p:txBody>
      </p:sp>
    </p:spTree>
    <p:extLst>
      <p:ext uri="{BB962C8B-B14F-4D97-AF65-F5344CB8AC3E}">
        <p14:creationId xmlns:p14="http://schemas.microsoft.com/office/powerpoint/2010/main" val="388634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noProof="0" dirty="0"/>
              <a:t>1. </a:t>
            </a:r>
            <a:r>
              <a:rPr lang="ru-RU" sz="3200" b="1" noProof="0" dirty="0"/>
              <a:t>ВОВЛЕЧЕНИЕ ЛИДЕРОВ</a:t>
            </a:r>
            <a:endParaRPr lang="en-US" sz="3200" b="1" noProof="0" dirty="0"/>
          </a:p>
        </p:txBody>
      </p:sp>
      <p:sp>
        <p:nvSpPr>
          <p:cNvPr id="3" name="Content Placeholder 2"/>
          <p:cNvSpPr>
            <a:spLocks noGrp="1"/>
          </p:cNvSpPr>
          <p:nvPr>
            <p:ph idx="1"/>
          </p:nvPr>
        </p:nvSpPr>
        <p:spPr>
          <a:xfrm>
            <a:off x="457200" y="1196752"/>
            <a:ext cx="8229600" cy="4929411"/>
          </a:xfrm>
        </p:spPr>
        <p:txBody>
          <a:bodyPr>
            <a:noAutofit/>
          </a:bodyPr>
          <a:lstStyle/>
          <a:p>
            <a:pPr>
              <a:spcBef>
                <a:spcPts val="600"/>
              </a:spcBef>
            </a:pPr>
            <a:r>
              <a:rPr lang="ru-RU" sz="1600" noProof="0" dirty="0"/>
              <a:t>Разработчики законодательных актов</a:t>
            </a:r>
            <a:r>
              <a:rPr lang="en-US" sz="1600" noProof="0" dirty="0"/>
              <a:t>: </a:t>
            </a:r>
            <a:r>
              <a:rPr lang="ru-RU" sz="1600" noProof="0" dirty="0"/>
              <a:t>Отвечают за подготовку законов</a:t>
            </a:r>
            <a:endParaRPr lang="en-US" sz="1600" noProof="0" dirty="0"/>
          </a:p>
          <a:p>
            <a:pPr>
              <a:spcBef>
                <a:spcPts val="600"/>
              </a:spcBef>
            </a:pPr>
            <a:r>
              <a:rPr lang="ru-RU" sz="1600" noProof="0" dirty="0"/>
              <a:t>Лица, определяющие политический курс</a:t>
            </a:r>
            <a:r>
              <a:rPr lang="en-US" sz="1600" noProof="0" dirty="0"/>
              <a:t>: </a:t>
            </a:r>
            <a:r>
              <a:rPr lang="ru-RU" sz="1600" noProof="0" dirty="0"/>
              <a:t>Отвечают за формирование политики</a:t>
            </a:r>
            <a:endParaRPr lang="en-US" sz="1600" noProof="0" dirty="0"/>
          </a:p>
          <a:p>
            <a:pPr>
              <a:spcBef>
                <a:spcPts val="600"/>
              </a:spcBef>
            </a:pPr>
            <a:r>
              <a:rPr lang="ru-RU" sz="1600" noProof="0" dirty="0"/>
              <a:t>Лица, ответственные за принятие решений</a:t>
            </a:r>
            <a:r>
              <a:rPr lang="en-US" sz="1600" noProof="0" dirty="0"/>
              <a:t>: </a:t>
            </a:r>
            <a:r>
              <a:rPr lang="ru-RU" sz="1600" noProof="0" dirty="0"/>
              <a:t>Отвечают за внедрение законодательных актов и принципов политики</a:t>
            </a:r>
            <a:endParaRPr lang="en-US" sz="1600" noProof="0" dirty="0"/>
          </a:p>
          <a:p>
            <a:pPr>
              <a:spcBef>
                <a:spcPts val="600"/>
              </a:spcBef>
              <a:buNone/>
            </a:pPr>
            <a:endParaRPr lang="en-US" sz="1600" noProof="0" dirty="0"/>
          </a:p>
          <a:p>
            <a:pPr marL="0">
              <a:spcBef>
                <a:spcPts val="600"/>
              </a:spcBef>
              <a:buNone/>
            </a:pPr>
            <a:r>
              <a:rPr lang="ru-RU" sz="1600" b="1" noProof="0" dirty="0"/>
              <a:t>Основные методы</a:t>
            </a:r>
            <a:r>
              <a:rPr lang="en-US" sz="1600" noProof="0" dirty="0"/>
              <a:t>:</a:t>
            </a:r>
          </a:p>
          <a:p>
            <a:pPr marL="342000">
              <a:spcBef>
                <a:spcPts val="600"/>
              </a:spcBef>
            </a:pPr>
            <a:r>
              <a:rPr lang="ru-RU" sz="1600" noProof="0" dirty="0"/>
              <a:t>Общественные собрания, семинары, конференции</a:t>
            </a:r>
            <a:endParaRPr lang="en-US" sz="1600" noProof="0" dirty="0"/>
          </a:p>
          <a:p>
            <a:pPr marL="342000">
              <a:spcBef>
                <a:spcPts val="600"/>
              </a:spcBef>
            </a:pPr>
            <a:r>
              <a:rPr lang="ru-RU" sz="1600" noProof="0" dirty="0"/>
              <a:t>Личные встречи</a:t>
            </a:r>
            <a:r>
              <a:rPr lang="en-US" sz="1600" noProof="0" dirty="0"/>
              <a:t>, </a:t>
            </a:r>
            <a:r>
              <a:rPr lang="ru-RU" sz="1600" noProof="0" dirty="0"/>
              <a:t>электронная переписка</a:t>
            </a:r>
            <a:endParaRPr lang="en-US" sz="1600" noProof="0" dirty="0"/>
          </a:p>
          <a:p>
            <a:pPr marL="342000">
              <a:spcBef>
                <a:spcPts val="600"/>
              </a:spcBef>
            </a:pPr>
            <a:r>
              <a:rPr lang="ru-RU" sz="1600" noProof="0" dirty="0"/>
              <a:t>Работа в комитетах</a:t>
            </a:r>
            <a:endParaRPr lang="en-US" sz="1600" noProof="0" dirty="0"/>
          </a:p>
          <a:p>
            <a:pPr marL="342000">
              <a:spcBef>
                <a:spcPts val="600"/>
              </a:spcBef>
            </a:pPr>
            <a:r>
              <a:rPr lang="ru-RU" sz="1600" noProof="0" dirty="0"/>
              <a:t>Политический диалог и мониторинг </a:t>
            </a:r>
            <a:r>
              <a:rPr lang="en-US" sz="1600" noProof="0" dirty="0"/>
              <a:t>(</a:t>
            </a:r>
            <a:r>
              <a:rPr lang="ru-RU" sz="1600" noProof="0" dirty="0"/>
              <a:t>исследования, политический анализ</a:t>
            </a:r>
            <a:r>
              <a:rPr lang="en-US" sz="1600" noProof="0" dirty="0"/>
              <a:t>, </a:t>
            </a:r>
            <a:r>
              <a:rPr lang="ru-RU" sz="1600" noProof="0" dirty="0"/>
              <a:t>аналитические записки, меморандумы о позициях правительства по тем или иным вопросам</a:t>
            </a:r>
            <a:r>
              <a:rPr lang="en-US" sz="1600" noProof="0" dirty="0"/>
              <a:t>)</a:t>
            </a:r>
          </a:p>
          <a:p>
            <a:pPr marL="342000">
              <a:spcBef>
                <a:spcPts val="600"/>
              </a:spcBef>
            </a:pPr>
            <a:r>
              <a:rPr lang="ru-RU" sz="1600" noProof="0" dirty="0"/>
              <a:t>Качественные исследования</a:t>
            </a:r>
            <a:r>
              <a:rPr lang="en-US" sz="1600" noProof="0" dirty="0"/>
              <a:t> </a:t>
            </a:r>
            <a:r>
              <a:rPr lang="ru-RU" sz="1600" noProof="0" dirty="0"/>
              <a:t>и использование эмпирической аргументации</a:t>
            </a:r>
            <a:endParaRPr lang="en-US" sz="1600" noProof="0" dirty="0"/>
          </a:p>
          <a:p>
            <a:pPr marL="342000">
              <a:spcBef>
                <a:spcPts val="600"/>
              </a:spcBef>
            </a:pPr>
            <a:r>
              <a:rPr lang="ru-RU" sz="1600" noProof="0" dirty="0">
                <a:solidFill>
                  <a:schemeClr val="dk1"/>
                </a:solidFill>
              </a:rPr>
              <a:t>Консультационная поддержка</a:t>
            </a:r>
            <a:endParaRPr lang="en-US" sz="1600" noProof="0" dirty="0">
              <a:solidFill>
                <a:schemeClr val="dk1"/>
              </a:solidFill>
            </a:endParaRPr>
          </a:p>
          <a:p>
            <a:pPr marL="342000">
              <a:spcBef>
                <a:spcPts val="600"/>
              </a:spcBef>
            </a:pPr>
            <a:r>
              <a:rPr lang="ru-RU" sz="1600" noProof="0" dirty="0"/>
              <a:t>Привлечение медиа</a:t>
            </a:r>
            <a:r>
              <a:rPr lang="en-US" sz="1600" noProof="0" dirty="0"/>
              <a:t>, </a:t>
            </a:r>
            <a:r>
              <a:rPr lang="ru-RU" sz="1600" noProof="0" dirty="0"/>
              <a:t>общественные сборы</a:t>
            </a:r>
            <a:r>
              <a:rPr lang="en-US" sz="1600" noProof="0" dirty="0"/>
              <a:t>, </a:t>
            </a:r>
            <a:r>
              <a:rPr lang="ru-RU" sz="1600" noProof="0" dirty="0"/>
              <a:t>подготовка публичных манифестов</a:t>
            </a:r>
            <a:r>
              <a:rPr lang="en-US" sz="1600" noProof="0" dirty="0"/>
              <a:t>, </a:t>
            </a:r>
            <a:r>
              <a:rPr lang="ru-RU" sz="1600" noProof="0" dirty="0"/>
              <a:t>протестов, сбор подписей</a:t>
            </a:r>
            <a:r>
              <a:rPr lang="en-US" sz="1600" noProof="0" dirty="0"/>
              <a:t>, </a:t>
            </a:r>
            <a:r>
              <a:rPr lang="ru-RU" sz="1600" noProof="0" dirty="0"/>
              <a:t>организация демонстраций</a:t>
            </a:r>
            <a:r>
              <a:rPr lang="en-US" sz="1600" noProof="0" dirty="0"/>
              <a:t>, </a:t>
            </a:r>
            <a:r>
              <a:rPr lang="ru-RU" sz="1600" noProof="0" dirty="0"/>
              <a:t>агитация</a:t>
            </a:r>
            <a:r>
              <a:rPr lang="en-US" sz="1600" noProof="0" dirty="0"/>
              <a:t> </a:t>
            </a:r>
            <a:r>
              <a:rPr lang="ru-RU" sz="1600" noProof="0" dirty="0"/>
              <a:t>в поддержку политических изменений</a:t>
            </a:r>
            <a:endParaRPr lang="en-US" sz="1600" noProof="0" dirty="0"/>
          </a:p>
          <a:p>
            <a:pPr marL="342000">
              <a:spcBef>
                <a:spcPts val="600"/>
              </a:spcBef>
            </a:pPr>
            <a:r>
              <a:rPr lang="ru-RU" sz="1600" noProof="0" dirty="0"/>
              <a:t>Обращения в суд</a:t>
            </a:r>
            <a:endParaRPr lang="en-US" sz="1600" noProof="0" dirty="0"/>
          </a:p>
          <a:p>
            <a:pPr>
              <a:spcBef>
                <a:spcPts val="600"/>
              </a:spcBef>
              <a:buFontTx/>
              <a:buChar char="-"/>
            </a:pPr>
            <a:endParaRPr lang="en-US" sz="1600" noProof="0" dirty="0"/>
          </a:p>
          <a:p>
            <a:pPr>
              <a:spcBef>
                <a:spcPts val="600"/>
              </a:spcBef>
            </a:pPr>
            <a:endParaRPr lang="en-US" sz="1600" noProof="0" dirty="0"/>
          </a:p>
        </p:txBody>
      </p:sp>
    </p:spTree>
    <p:extLst>
      <p:ext uri="{BB962C8B-B14F-4D97-AF65-F5344CB8AC3E}">
        <p14:creationId xmlns:p14="http://schemas.microsoft.com/office/powerpoint/2010/main" val="340225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noProof="0" dirty="0"/>
              <a:t>2. </a:t>
            </a:r>
            <a:r>
              <a:rPr lang="ru-RU" sz="3200" b="1" noProof="0" dirty="0"/>
              <a:t>УСТАНОВЛЕНИЕ ПАРТНЕРСТВА</a:t>
            </a:r>
            <a:endParaRPr lang="en-US" sz="3200" noProof="0" dirty="0"/>
          </a:p>
        </p:txBody>
      </p:sp>
      <p:sp>
        <p:nvSpPr>
          <p:cNvPr id="3" name="Content Placeholder 2"/>
          <p:cNvSpPr>
            <a:spLocks noGrp="1"/>
          </p:cNvSpPr>
          <p:nvPr>
            <p:ph idx="1"/>
          </p:nvPr>
        </p:nvSpPr>
        <p:spPr/>
        <p:txBody>
          <a:bodyPr>
            <a:normAutofit fontScale="85000" lnSpcReduction="10000"/>
          </a:bodyPr>
          <a:lstStyle/>
          <a:p>
            <a:pPr marL="0">
              <a:buNone/>
            </a:pPr>
            <a:r>
              <a:rPr lang="ru-RU" sz="2000" noProof="0" dirty="0"/>
              <a:t>Партнерства устанавливаются группами лиц, объединяющихся с целью выполнения общей задачи, </a:t>
            </a:r>
            <a:r>
              <a:rPr lang="en-US" sz="2000" noProof="0" dirty="0"/>
              <a:t>– </a:t>
            </a:r>
            <a:r>
              <a:rPr lang="ru-RU" sz="2000" noProof="0" dirty="0"/>
              <a:t>напр., альянсы, сети, коалиции</a:t>
            </a:r>
            <a:r>
              <a:rPr lang="en-US" sz="2000" noProof="0" dirty="0"/>
              <a:t>, </a:t>
            </a:r>
            <a:r>
              <a:rPr lang="ru-RU" sz="2000" noProof="0" dirty="0"/>
              <a:t>круглые столы</a:t>
            </a:r>
            <a:r>
              <a:rPr lang="en-US" sz="2000" noProof="0" dirty="0"/>
              <a:t>.</a:t>
            </a:r>
          </a:p>
          <a:p>
            <a:endParaRPr lang="en-US" sz="2000" noProof="0" dirty="0"/>
          </a:p>
          <a:p>
            <a:pPr>
              <a:buNone/>
            </a:pPr>
            <a:r>
              <a:rPr lang="ru-RU" sz="2000" b="1" noProof="0" dirty="0"/>
              <a:t>Основные методы</a:t>
            </a:r>
            <a:r>
              <a:rPr lang="en-US" sz="2000" noProof="0" dirty="0"/>
              <a:t>:</a:t>
            </a:r>
          </a:p>
          <a:p>
            <a:pPr marL="342000">
              <a:spcBef>
                <a:spcPts val="600"/>
              </a:spcBef>
            </a:pPr>
            <a:r>
              <a:rPr lang="ru-RU" sz="2000" dirty="0"/>
              <a:t>Формирование альянсов, сетей, коалиций по тому или иному вопросу</a:t>
            </a:r>
          </a:p>
          <a:p>
            <a:pPr marL="342000">
              <a:spcBef>
                <a:spcPts val="600"/>
              </a:spcBef>
            </a:pPr>
            <a:r>
              <a:rPr lang="ru-RU" sz="2000" noProof="0" dirty="0"/>
              <a:t>Развитие компетенций в области </a:t>
            </a:r>
            <a:r>
              <a:rPr lang="ru-RU" sz="2000" noProof="0" dirty="0" err="1"/>
              <a:t>адвокации</a:t>
            </a:r>
            <a:r>
              <a:rPr lang="ru-RU" sz="2000" noProof="0" dirty="0"/>
              <a:t> у групп заинтересованных лиц</a:t>
            </a:r>
            <a:endParaRPr lang="en-US" sz="2000" noProof="0" dirty="0"/>
          </a:p>
          <a:p>
            <a:pPr marL="342000">
              <a:spcBef>
                <a:spcPts val="600"/>
              </a:spcBef>
            </a:pPr>
            <a:r>
              <a:rPr lang="ru-RU" sz="2000" noProof="0" dirty="0"/>
              <a:t>Поиск спикеров</a:t>
            </a:r>
            <a:endParaRPr lang="en-US" sz="2000" noProof="0" dirty="0"/>
          </a:p>
          <a:p>
            <a:pPr marL="342000">
              <a:spcBef>
                <a:spcPts val="600"/>
              </a:spcBef>
            </a:pPr>
            <a:r>
              <a:rPr lang="ru-RU" sz="2000" noProof="0" dirty="0"/>
              <a:t>Сбор и представление доказательств</a:t>
            </a:r>
            <a:endParaRPr lang="en-US" sz="2000" noProof="0" dirty="0"/>
          </a:p>
          <a:p>
            <a:pPr marL="342000">
              <a:spcBef>
                <a:spcPts val="600"/>
              </a:spcBef>
            </a:pPr>
            <a:r>
              <a:rPr lang="ru-RU" sz="2000" dirty="0"/>
              <a:t>Политический диалог и мониторинг (исследования, политический анализ, аналитические записки, меморандумы о позициях правительства по тем или иным вопросам)</a:t>
            </a:r>
          </a:p>
          <a:p>
            <a:pPr marL="342000">
              <a:spcBef>
                <a:spcPts val="600"/>
              </a:spcBef>
            </a:pPr>
            <a:r>
              <a:rPr lang="ru-RU" sz="2000" dirty="0"/>
              <a:t>Качественные исследования и использование эмпирической аргументации</a:t>
            </a:r>
          </a:p>
          <a:p>
            <a:pPr marL="342000">
              <a:spcBef>
                <a:spcPts val="600"/>
              </a:spcBef>
            </a:pPr>
            <a:r>
              <a:rPr lang="ru-RU" sz="2000" dirty="0">
                <a:solidFill>
                  <a:schemeClr val="dk1"/>
                </a:solidFill>
              </a:rPr>
              <a:t>Консультационная поддержка</a:t>
            </a:r>
          </a:p>
          <a:p>
            <a:pPr marL="342000" indent="-285750">
              <a:spcBef>
                <a:spcPts val="600"/>
              </a:spcBef>
            </a:pPr>
            <a:r>
              <a:rPr lang="ru-RU" sz="2000" noProof="0" dirty="0">
                <a:solidFill>
                  <a:schemeClr val="dk1"/>
                </a:solidFill>
              </a:rPr>
              <a:t>Внутренние и международные политические дискурсы</a:t>
            </a:r>
            <a:r>
              <a:rPr lang="en-US" sz="2000" noProof="0" dirty="0">
                <a:solidFill>
                  <a:schemeClr val="dk1"/>
                </a:solidFill>
              </a:rPr>
              <a:t>/</a:t>
            </a:r>
            <a:r>
              <a:rPr lang="ru-RU" sz="2000" noProof="0" dirty="0">
                <a:solidFill>
                  <a:schemeClr val="dk1"/>
                </a:solidFill>
              </a:rPr>
              <a:t>дебаты</a:t>
            </a:r>
            <a:endParaRPr lang="en-US" sz="2000" noProof="0" dirty="0">
              <a:solidFill>
                <a:schemeClr val="dk1"/>
              </a:solidFill>
            </a:endParaRPr>
          </a:p>
          <a:p>
            <a:pPr marL="342000" indent="-285750">
              <a:spcBef>
                <a:spcPts val="600"/>
              </a:spcBef>
            </a:pPr>
            <a:r>
              <a:rPr lang="ru-RU" sz="2000" noProof="0" dirty="0">
                <a:solidFill>
                  <a:schemeClr val="dk1"/>
                </a:solidFill>
              </a:rPr>
              <a:t>Официальные и неофициальные встречи</a:t>
            </a:r>
            <a:endParaRPr lang="en-US" sz="2000" noProof="0" dirty="0"/>
          </a:p>
        </p:txBody>
      </p:sp>
    </p:spTree>
    <p:extLst>
      <p:ext uri="{BB962C8B-B14F-4D97-AF65-F5344CB8AC3E}">
        <p14:creationId xmlns:p14="http://schemas.microsoft.com/office/powerpoint/2010/main" val="87162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ru-RU" b="1" noProof="0" dirty="0"/>
              <a:t>РЕЗУЛЬТАТЫ</a:t>
            </a:r>
            <a:endParaRPr lang="en-US" b="1" noProof="0" dirty="0"/>
          </a:p>
        </p:txBody>
      </p:sp>
      <p:sp>
        <p:nvSpPr>
          <p:cNvPr id="5" name="Content Placeholder 4"/>
          <p:cNvSpPr>
            <a:spLocks noGrp="1"/>
          </p:cNvSpPr>
          <p:nvPr>
            <p:ph idx="1"/>
          </p:nvPr>
        </p:nvSpPr>
        <p:spPr/>
        <p:txBody>
          <a:bodyPr>
            <a:normAutofit fontScale="92500" lnSpcReduction="20000"/>
          </a:bodyPr>
          <a:lstStyle/>
          <a:p>
            <a:pPr marL="0" lvl="0" indent="0">
              <a:buNone/>
            </a:pPr>
            <a:r>
              <a:rPr lang="ru-RU" sz="2400" noProof="0" dirty="0"/>
              <a:t>Руководители организаций гражданского общества (ОГО) обладают</a:t>
            </a:r>
            <a:r>
              <a:rPr lang="en-US" sz="2400" noProof="0" dirty="0"/>
              <a:t>:</a:t>
            </a:r>
          </a:p>
          <a:p>
            <a:r>
              <a:rPr lang="ru-RU" sz="2400" noProof="0" dirty="0"/>
              <a:t>Знаниями и навыками </a:t>
            </a:r>
            <a:r>
              <a:rPr lang="ru-RU" sz="2400" b="1" noProof="0" dirty="0"/>
              <a:t>вовлечения</a:t>
            </a:r>
            <a:r>
              <a:rPr lang="en-US" sz="2400" b="1" noProof="0" dirty="0"/>
              <a:t> </a:t>
            </a:r>
            <a:r>
              <a:rPr lang="ru-RU" sz="2400" noProof="0" dirty="0"/>
              <a:t>других в</a:t>
            </a:r>
            <a:r>
              <a:rPr lang="en-US" sz="2400" noProof="0" dirty="0"/>
              <a:t> </a:t>
            </a:r>
            <a:r>
              <a:rPr lang="ru-RU" sz="2400" noProof="0" dirty="0"/>
              <a:t>онлайн-работу и</a:t>
            </a:r>
            <a:r>
              <a:rPr lang="en-US" sz="2400" noProof="0" dirty="0"/>
              <a:t> </a:t>
            </a:r>
            <a:r>
              <a:rPr lang="ru-RU" sz="2400" b="1" noProof="0" dirty="0"/>
              <a:t>осуществления вклада</a:t>
            </a:r>
            <a:r>
              <a:rPr lang="en-US" sz="2400" b="1" noProof="0" dirty="0"/>
              <a:t> </a:t>
            </a:r>
            <a:r>
              <a:rPr lang="ru-RU" sz="2400" b="1" noProof="0" dirty="0"/>
              <a:t>в</a:t>
            </a:r>
            <a:r>
              <a:rPr lang="en-US" sz="2400" b="1" noProof="0" dirty="0"/>
              <a:t> </a:t>
            </a:r>
            <a:r>
              <a:rPr lang="ru-RU" sz="2400" b="1" noProof="0" dirty="0"/>
              <a:t>процессы формирования политики </a:t>
            </a:r>
            <a:r>
              <a:rPr lang="en-US" sz="2400" noProof="0" dirty="0"/>
              <a:t>(</a:t>
            </a:r>
            <a:r>
              <a:rPr lang="ru-RU" sz="2400" noProof="0" dirty="0"/>
              <a:t>участие в принятии решений</a:t>
            </a:r>
            <a:r>
              <a:rPr lang="en-US" sz="2400" noProof="0" dirty="0"/>
              <a:t>, </a:t>
            </a:r>
            <a:r>
              <a:rPr lang="ru-RU" sz="2400" noProof="0" dirty="0"/>
              <a:t>адвокация</a:t>
            </a:r>
            <a:r>
              <a:rPr lang="en-US" sz="2400" noProof="0" dirty="0"/>
              <a:t>, </a:t>
            </a:r>
            <a:r>
              <a:rPr lang="ru-RU" sz="2400" noProof="0" dirty="0"/>
              <a:t>тренерство и оказание услуг</a:t>
            </a:r>
            <a:r>
              <a:rPr lang="en-US" sz="2400" noProof="0" dirty="0"/>
              <a:t>, </a:t>
            </a:r>
            <a:r>
              <a:rPr lang="ru-RU" sz="2400" noProof="0" dirty="0"/>
              <a:t>в том числе электронное обучение</a:t>
            </a:r>
            <a:r>
              <a:rPr lang="en-US" sz="2400" noProof="0" dirty="0"/>
              <a:t>).</a:t>
            </a:r>
          </a:p>
          <a:p>
            <a:r>
              <a:rPr lang="ru-RU" sz="2400" noProof="0" dirty="0"/>
              <a:t>Навыками работы с</a:t>
            </a:r>
            <a:r>
              <a:rPr lang="en-US" sz="2400" noProof="0" dirty="0"/>
              <a:t> </a:t>
            </a:r>
            <a:r>
              <a:rPr lang="ru-RU" sz="2400" b="1" noProof="0" dirty="0"/>
              <a:t>цифровыми решениями</a:t>
            </a:r>
            <a:r>
              <a:rPr lang="ru-RU" sz="2400" noProof="0" dirty="0"/>
              <a:t>,</a:t>
            </a:r>
            <a:r>
              <a:rPr lang="ru-RU" sz="2400" b="1" noProof="0" dirty="0"/>
              <a:t> </a:t>
            </a:r>
            <a:r>
              <a:rPr lang="ru-RU" sz="2400" noProof="0" dirty="0"/>
              <a:t>направленными на удовлетворение определенных потребностей организации</a:t>
            </a:r>
            <a:r>
              <a:rPr lang="en-US" sz="2400" noProof="0" dirty="0"/>
              <a:t>, </a:t>
            </a:r>
            <a:r>
              <a:rPr lang="ru-RU" sz="2400" noProof="0" dirty="0"/>
              <a:t>и навыками подбора и применения оптимально подобранных решений</a:t>
            </a:r>
            <a:r>
              <a:rPr lang="en-US" sz="2400" noProof="0" dirty="0"/>
              <a:t>.</a:t>
            </a:r>
          </a:p>
          <a:p>
            <a:r>
              <a:rPr lang="ru-RU" sz="2400" noProof="0" dirty="0"/>
              <a:t>Способностью</a:t>
            </a:r>
            <a:r>
              <a:rPr lang="en-US" sz="2400" noProof="0" dirty="0"/>
              <a:t> </a:t>
            </a:r>
            <a:r>
              <a:rPr lang="ru-RU" sz="2400" b="1" noProof="0" dirty="0"/>
              <a:t>обозначать заинтересованных лиц</a:t>
            </a:r>
            <a:r>
              <a:rPr lang="en-US" sz="2400" b="1" noProof="0" dirty="0"/>
              <a:t> </a:t>
            </a:r>
            <a:r>
              <a:rPr lang="ru-RU" sz="2400" noProof="0" dirty="0"/>
              <a:t>и</a:t>
            </a:r>
            <a:r>
              <a:rPr lang="en-US" sz="2400" noProof="0" dirty="0"/>
              <a:t> </a:t>
            </a:r>
            <a:r>
              <a:rPr lang="ru-RU" sz="2400" b="1" noProof="0" dirty="0"/>
              <a:t>выявлять их цифровые навыки и</a:t>
            </a:r>
            <a:r>
              <a:rPr lang="en-US" sz="2400" b="1" noProof="0" dirty="0"/>
              <a:t> </a:t>
            </a:r>
            <a:r>
              <a:rPr lang="ru-RU" sz="2400" b="1" noProof="0" dirty="0"/>
              <a:t>привычки</a:t>
            </a:r>
            <a:r>
              <a:rPr lang="en-US" sz="2400" noProof="0" dirty="0"/>
              <a:t>.</a:t>
            </a:r>
          </a:p>
          <a:p>
            <a:r>
              <a:rPr lang="ru-RU" sz="2400" dirty="0"/>
              <a:t>Способностью внедрения </a:t>
            </a:r>
            <a:r>
              <a:rPr lang="ru-RU" sz="2400" b="1" noProof="0" dirty="0"/>
              <a:t>поведенческих изменений </a:t>
            </a:r>
            <a:r>
              <a:rPr lang="ru-RU" sz="2400" noProof="0" dirty="0"/>
              <a:t>в управлении, проектах, рабочих процессах и</a:t>
            </a:r>
            <a:r>
              <a:rPr lang="en-US" sz="2400" noProof="0" dirty="0"/>
              <a:t> </a:t>
            </a:r>
            <a:r>
              <a:rPr lang="ru-RU" sz="2400" noProof="0" dirty="0"/>
              <a:t>коммуникациях ОГО</a:t>
            </a:r>
            <a:r>
              <a:rPr lang="en-US" sz="2400" noProof="0" dirty="0"/>
              <a:t> </a:t>
            </a:r>
            <a:r>
              <a:rPr lang="ru-RU" sz="2400" noProof="0" dirty="0"/>
              <a:t>и способностью вовлечения бенефициаров</a:t>
            </a:r>
            <a:r>
              <a:rPr lang="en-US" sz="2400" noProof="0" dirty="0"/>
              <a:t>.</a:t>
            </a:r>
          </a:p>
        </p:txBody>
      </p:sp>
    </p:spTree>
    <p:extLst>
      <p:ext uri="{BB962C8B-B14F-4D97-AF65-F5344CB8AC3E}">
        <p14:creationId xmlns:p14="http://schemas.microsoft.com/office/powerpoint/2010/main" val="115494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76672"/>
            <a:ext cx="8915400" cy="648072"/>
          </a:xfrm>
        </p:spPr>
        <p:txBody>
          <a:bodyPr>
            <a:normAutofit/>
          </a:bodyPr>
          <a:lstStyle/>
          <a:p>
            <a:pPr algn="l"/>
            <a:r>
              <a:rPr lang="en-US" sz="3200" b="1" noProof="0" dirty="0"/>
              <a:t>3. </a:t>
            </a:r>
            <a:r>
              <a:rPr lang="ru-RU" sz="3200" b="1" noProof="0" dirty="0"/>
              <a:t>МОБИЛИЗАЦИЯ ГРУПП ОБЩЕСТВЕННОСТИ</a:t>
            </a:r>
            <a:endParaRPr lang="en-US" sz="3200" b="1" noProof="0" dirty="0"/>
          </a:p>
        </p:txBody>
      </p:sp>
      <p:sp>
        <p:nvSpPr>
          <p:cNvPr id="11268" name="Text Box 4"/>
          <p:cNvSpPr txBox="1">
            <a:spLocks noChangeArrowheads="1"/>
          </p:cNvSpPr>
          <p:nvPr/>
        </p:nvSpPr>
        <p:spPr bwMode="auto">
          <a:xfrm>
            <a:off x="539552" y="1196752"/>
            <a:ext cx="7704856" cy="5755422"/>
          </a:xfrm>
          <a:prstGeom prst="rect">
            <a:avLst/>
          </a:prstGeom>
          <a:noFill/>
          <a:ln w="9525">
            <a:noFill/>
            <a:miter lim="800000"/>
            <a:headEnd/>
            <a:tailEnd/>
          </a:ln>
          <a:effectLst/>
        </p:spPr>
        <p:txBody>
          <a:bodyPr wrap="square">
            <a:spAutoFit/>
          </a:bodyPr>
          <a:lstStyle/>
          <a:p>
            <a:pPr marL="198438" indent="-198438">
              <a:buFontTx/>
              <a:buChar char="•"/>
            </a:pPr>
            <a:r>
              <a:rPr lang="ru-RU" sz="1600" dirty="0"/>
              <a:t>Привлечение внимания лидеров к ключевому населению и к актуальным вопросам и побуждение их к принятию решений</a:t>
            </a:r>
            <a:endParaRPr lang="en-US" sz="1600" dirty="0"/>
          </a:p>
          <a:p>
            <a:pPr marL="198438" indent="-198438">
              <a:buFontTx/>
              <a:buChar char="•"/>
            </a:pPr>
            <a:r>
              <a:rPr lang="ru-RU" sz="1600" dirty="0"/>
              <a:t>Обратная связь касательно потребностей и настроений общественности</a:t>
            </a:r>
            <a:endParaRPr lang="en-US" sz="1600" dirty="0"/>
          </a:p>
          <a:p>
            <a:pPr marL="198438" indent="-198438">
              <a:buFontTx/>
              <a:buChar char="•"/>
            </a:pPr>
            <a:r>
              <a:rPr lang="ru-RU" sz="1600" dirty="0"/>
              <a:t>Помощь лицам, осуществляющим планирование, со сбором данных и прочей информации</a:t>
            </a:r>
            <a:r>
              <a:rPr lang="en-US" sz="1600" dirty="0"/>
              <a:t> </a:t>
            </a:r>
            <a:r>
              <a:rPr lang="ru-RU" sz="1600" dirty="0"/>
              <a:t>в поддержку того или иного вопроса</a:t>
            </a:r>
            <a:endParaRPr lang="en-US" sz="1600" dirty="0"/>
          </a:p>
          <a:p>
            <a:pPr marL="198438" indent="-198438">
              <a:buFontTx/>
              <a:buChar char="•"/>
            </a:pPr>
            <a:r>
              <a:rPr lang="ru-RU" sz="1600" dirty="0"/>
              <a:t>Распространение информации среди граждан и формирование общественной поддержки того или иного вопроса</a:t>
            </a:r>
            <a:endParaRPr lang="en-US" sz="1600" dirty="0"/>
          </a:p>
          <a:p>
            <a:pPr marL="198438" indent="-198438"/>
            <a:endParaRPr lang="en-US" sz="1600" dirty="0"/>
          </a:p>
          <a:p>
            <a:pPr marL="198438" indent="-198438"/>
            <a:r>
              <a:rPr lang="ru-RU" sz="1600" b="1" dirty="0"/>
              <a:t>Основные методы</a:t>
            </a:r>
            <a:r>
              <a:rPr lang="en-US" sz="1600" dirty="0"/>
              <a:t>:</a:t>
            </a:r>
          </a:p>
          <a:p>
            <a:pPr marL="198438" indent="-198438">
              <a:buFontTx/>
              <a:buChar char="-"/>
            </a:pPr>
            <a:r>
              <a:rPr lang="ru-RU" sz="1600" dirty="0"/>
              <a:t>Обучение общественности</a:t>
            </a:r>
            <a:r>
              <a:rPr lang="en-US" sz="1600" dirty="0"/>
              <a:t>, </a:t>
            </a:r>
            <a:r>
              <a:rPr lang="ru-RU" sz="1600" dirty="0"/>
              <a:t>взаимодействие с медиа</a:t>
            </a:r>
            <a:r>
              <a:rPr lang="en-US" sz="1600" dirty="0"/>
              <a:t>, </a:t>
            </a:r>
            <a:r>
              <a:rPr lang="ru-RU" sz="1600" dirty="0"/>
              <a:t>агитация в поддержку формирования общественной осведомленности</a:t>
            </a:r>
            <a:endParaRPr lang="en-US" sz="1600" dirty="0"/>
          </a:p>
          <a:p>
            <a:pPr marL="198438" indent="-198438">
              <a:buFontTx/>
              <a:buChar char="-"/>
            </a:pPr>
            <a:r>
              <a:rPr lang="ru-RU" sz="1600" dirty="0"/>
              <a:t>Общественные сборы, подготовка публичных манифестов, протестов, сбор подписей, организация демонстраций</a:t>
            </a:r>
            <a:endParaRPr lang="en-US" sz="1600" dirty="0"/>
          </a:p>
          <a:p>
            <a:pPr marL="198438" indent="-198438">
              <a:buFontTx/>
              <a:buChar char="-"/>
            </a:pPr>
            <a:r>
              <a:rPr lang="ru-RU" sz="1600" dirty="0"/>
              <a:t>Вовлечение общественных лидеров и</a:t>
            </a:r>
            <a:r>
              <a:rPr lang="en-US" sz="1600" dirty="0"/>
              <a:t> </a:t>
            </a:r>
            <a:r>
              <a:rPr lang="ru-RU" sz="1600" dirty="0"/>
              <a:t>влиятельных лиц</a:t>
            </a:r>
            <a:endParaRPr lang="en-US" sz="1600" dirty="0"/>
          </a:p>
          <a:p>
            <a:pPr marL="198438" indent="-198438">
              <a:buFontTx/>
              <a:buChar char="-"/>
            </a:pPr>
            <a:r>
              <a:rPr lang="ru-RU" sz="1600" dirty="0"/>
              <a:t>Определение ключевых имеющихся общественных групп</a:t>
            </a:r>
            <a:r>
              <a:rPr lang="en-US" sz="1600" dirty="0"/>
              <a:t> </a:t>
            </a:r>
            <a:r>
              <a:rPr lang="ru-RU" sz="1600" dirty="0"/>
              <a:t>и каналов распространения информации</a:t>
            </a:r>
            <a:r>
              <a:rPr lang="en-US" sz="1600" dirty="0"/>
              <a:t> </a:t>
            </a:r>
          </a:p>
          <a:p>
            <a:pPr marL="198438" indent="-198438">
              <a:buFontTx/>
              <a:buChar char="-"/>
            </a:pPr>
            <a:r>
              <a:rPr lang="ru-RU" sz="1600" dirty="0"/>
              <a:t>Организация группы </a:t>
            </a:r>
            <a:r>
              <a:rPr lang="en-US" sz="1600" dirty="0"/>
              <a:t>(</a:t>
            </a:r>
            <a:r>
              <a:rPr lang="ru-RU" sz="1600" dirty="0"/>
              <a:t>определение участников группы</a:t>
            </a:r>
            <a:r>
              <a:rPr lang="en-US" sz="1600" dirty="0"/>
              <a:t>, </a:t>
            </a:r>
            <a:r>
              <a:rPr lang="ru-RU" sz="1600" dirty="0"/>
              <a:t>лидера группы</a:t>
            </a:r>
            <a:r>
              <a:rPr lang="en-US" sz="1600" dirty="0"/>
              <a:t>, </a:t>
            </a:r>
            <a:r>
              <a:rPr lang="ru-RU" sz="1600" dirty="0"/>
              <a:t>технических заданий</a:t>
            </a:r>
            <a:r>
              <a:rPr lang="en-US" sz="1600" dirty="0"/>
              <a:t>)</a:t>
            </a:r>
          </a:p>
          <a:p>
            <a:pPr marL="198438" indent="-198438">
              <a:buFontTx/>
              <a:buChar char="-"/>
            </a:pPr>
            <a:r>
              <a:rPr lang="ru-RU" sz="1600" dirty="0"/>
              <a:t>Мобилизация группы путем организации поселковых сборов, групповых обсуждений</a:t>
            </a:r>
            <a:r>
              <a:rPr lang="en-US" sz="1600" dirty="0"/>
              <a:t>, </a:t>
            </a:r>
            <a:r>
              <a:rPr lang="ru-RU" sz="1600" dirty="0"/>
              <a:t>через народные и традиционные средства коммуникации</a:t>
            </a:r>
            <a:r>
              <a:rPr lang="en-US" sz="1600" dirty="0"/>
              <a:t>,</a:t>
            </a:r>
            <a:r>
              <a:rPr lang="uk-UA" sz="1600" dirty="0"/>
              <a:t> </a:t>
            </a:r>
            <a:r>
              <a:rPr lang="ru-RU" sz="1600" dirty="0"/>
              <a:t>живые концерты, агитация (митинги</a:t>
            </a:r>
            <a:r>
              <a:rPr lang="en-US" sz="1600" dirty="0"/>
              <a:t>) </a:t>
            </a:r>
            <a:r>
              <a:rPr lang="ru-RU" sz="1600" dirty="0"/>
              <a:t>в поддержку изменений т.д.</a:t>
            </a:r>
            <a:endParaRPr lang="en-US" sz="1600" dirty="0"/>
          </a:p>
          <a:p>
            <a:pPr marL="198438" indent="-198438">
              <a:buFontTx/>
              <a:buChar char="-"/>
            </a:pPr>
            <a:r>
              <a:rPr lang="ru-RU" sz="1600" dirty="0"/>
              <a:t>Брифинги касательно того или иного вопроса</a:t>
            </a:r>
            <a:r>
              <a:rPr lang="en-US" sz="1600" dirty="0"/>
              <a:t> </a:t>
            </a:r>
            <a:r>
              <a:rPr lang="ru-RU" sz="1600" dirty="0"/>
              <a:t>и уведомления о предпринимаемых действиях</a:t>
            </a:r>
            <a:endParaRPr lang="en-US" sz="1600" dirty="0"/>
          </a:p>
        </p:txBody>
      </p:sp>
      <p:sp>
        <p:nvSpPr>
          <p:cNvPr id="11269" name="Text Box 5"/>
          <p:cNvSpPr txBox="1">
            <a:spLocks noChangeArrowheads="1"/>
          </p:cNvSpPr>
          <p:nvPr/>
        </p:nvSpPr>
        <p:spPr bwMode="auto">
          <a:xfrm>
            <a:off x="1828800" y="4267200"/>
            <a:ext cx="3657600" cy="457200"/>
          </a:xfrm>
          <a:prstGeom prst="rect">
            <a:avLst/>
          </a:prstGeom>
          <a:noFill/>
          <a:ln w="9525">
            <a:noFill/>
            <a:miter lim="800000"/>
            <a:headEnd/>
            <a:tailEnd/>
          </a:ln>
          <a:effectLst/>
        </p:spPr>
        <p:txBody>
          <a:bodyPr>
            <a:spAutoFit/>
          </a:bodyPr>
          <a:lstStyle/>
          <a:p>
            <a:pPr>
              <a:spcBef>
                <a:spcPct val="50000"/>
              </a:spcBef>
            </a:pPr>
            <a:endParaRPr lang="en-US" b="1" dirty="0"/>
          </a:p>
        </p:txBody>
      </p:sp>
    </p:spTree>
    <p:extLst>
      <p:ext uri="{BB962C8B-B14F-4D97-AF65-F5344CB8AC3E}">
        <p14:creationId xmlns:p14="http://schemas.microsoft.com/office/powerpoint/2010/main" val="617376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8">
                                            <p:txEl>
                                              <p:pRg st="5" end="5"/>
                                            </p:txEl>
                                          </p:spTgt>
                                        </p:tgtEl>
                                        <p:attrNameLst>
                                          <p:attrName>style.visibility</p:attrName>
                                        </p:attrNameLst>
                                      </p:cBhvr>
                                      <p:to>
                                        <p:strVal val="visible"/>
                                      </p:to>
                                    </p:set>
                                    <p:anim calcmode="lin" valueType="num">
                                      <p:cBhvr additive="base">
                                        <p:cTn id="31"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8">
                                            <p:txEl>
                                              <p:pRg st="6" end="6"/>
                                            </p:txEl>
                                          </p:spTgt>
                                        </p:tgtEl>
                                        <p:attrNameLst>
                                          <p:attrName>style.visibility</p:attrName>
                                        </p:attrNameLst>
                                      </p:cBhvr>
                                      <p:to>
                                        <p:strVal val="visible"/>
                                      </p:to>
                                    </p:set>
                                    <p:anim calcmode="lin" valueType="num">
                                      <p:cBhvr additive="base">
                                        <p:cTn id="37"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8">
                                            <p:txEl>
                                              <p:pRg st="7" end="7"/>
                                            </p:txEl>
                                          </p:spTgt>
                                        </p:tgtEl>
                                        <p:attrNameLst>
                                          <p:attrName>style.visibility</p:attrName>
                                        </p:attrNameLst>
                                      </p:cBhvr>
                                      <p:to>
                                        <p:strVal val="visible"/>
                                      </p:to>
                                    </p:set>
                                    <p:anim calcmode="lin" valueType="num">
                                      <p:cBhvr additive="base">
                                        <p:cTn id="43"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8">
                                            <p:txEl>
                                              <p:pRg st="8" end="8"/>
                                            </p:txEl>
                                          </p:spTgt>
                                        </p:tgtEl>
                                        <p:attrNameLst>
                                          <p:attrName>style.visibility</p:attrName>
                                        </p:attrNameLst>
                                      </p:cBhvr>
                                      <p:to>
                                        <p:strVal val="visible"/>
                                      </p:to>
                                    </p:set>
                                    <p:anim calcmode="lin" valueType="num">
                                      <p:cBhvr additive="base">
                                        <p:cTn id="49" dur="5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8">
                                            <p:txEl>
                                              <p:pRg st="9" end="9"/>
                                            </p:txEl>
                                          </p:spTgt>
                                        </p:tgtEl>
                                        <p:attrNameLst>
                                          <p:attrName>style.visibility</p:attrName>
                                        </p:attrNameLst>
                                      </p:cBhvr>
                                      <p:to>
                                        <p:strVal val="visible"/>
                                      </p:to>
                                    </p:set>
                                    <p:anim calcmode="lin" valueType="num">
                                      <p:cBhvr additive="base">
                                        <p:cTn id="55" dur="500" fill="hold"/>
                                        <p:tgtEl>
                                          <p:spTgt spid="1126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8">
                                            <p:txEl>
                                              <p:pRg st="10" end="10"/>
                                            </p:txEl>
                                          </p:spTgt>
                                        </p:tgtEl>
                                        <p:attrNameLst>
                                          <p:attrName>style.visibility</p:attrName>
                                        </p:attrNameLst>
                                      </p:cBhvr>
                                      <p:to>
                                        <p:strVal val="visible"/>
                                      </p:to>
                                    </p:set>
                                    <p:anim calcmode="lin" valueType="num">
                                      <p:cBhvr additive="base">
                                        <p:cTn id="61"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268">
                                            <p:txEl>
                                              <p:pRg st="11" end="11"/>
                                            </p:txEl>
                                          </p:spTgt>
                                        </p:tgtEl>
                                        <p:attrNameLst>
                                          <p:attrName>style.visibility</p:attrName>
                                        </p:attrNameLst>
                                      </p:cBhvr>
                                      <p:to>
                                        <p:strVal val="visible"/>
                                      </p:to>
                                    </p:set>
                                    <p:anim calcmode="lin" valueType="num">
                                      <p:cBhvr additive="base">
                                        <p:cTn id="67" dur="500" fill="hold"/>
                                        <p:tgtEl>
                                          <p:spTgt spid="11268">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6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268">
                                            <p:txEl>
                                              <p:pRg st="12" end="12"/>
                                            </p:txEl>
                                          </p:spTgt>
                                        </p:tgtEl>
                                        <p:attrNameLst>
                                          <p:attrName>style.visibility</p:attrName>
                                        </p:attrNameLst>
                                      </p:cBhvr>
                                      <p:to>
                                        <p:strVal val="visible"/>
                                      </p:to>
                                    </p:set>
                                    <p:anim calcmode="lin" valueType="num">
                                      <p:cBhvr additive="base">
                                        <p:cTn id="73" dur="500" fill="hold"/>
                                        <p:tgtEl>
                                          <p:spTgt spid="11268">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26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a:r>
              <a:rPr lang="en-US" sz="3200" b="1" noProof="0" dirty="0">
                <a:solidFill>
                  <a:schemeClr val="tx1">
                    <a:lumMod val="95000"/>
                    <a:lumOff val="5000"/>
                  </a:schemeClr>
                </a:solidFill>
              </a:rPr>
              <a:t>4. </a:t>
            </a:r>
            <a:r>
              <a:rPr lang="ru-RU" sz="3200" b="1" noProof="0" dirty="0">
                <a:solidFill>
                  <a:schemeClr val="tx1">
                    <a:lumMod val="95000"/>
                    <a:lumOff val="5000"/>
                  </a:schemeClr>
                </a:solidFill>
              </a:rPr>
              <a:t>РАЗВИТИЕ ПОТЕНЦИАЛА </a:t>
            </a:r>
            <a:endParaRPr lang="en-US" sz="3200" b="1" noProof="0" dirty="0">
              <a:solidFill>
                <a:schemeClr val="tx1">
                  <a:lumMod val="95000"/>
                  <a:lumOff val="5000"/>
                </a:schemeClr>
              </a:solidFill>
            </a:endParaRPr>
          </a:p>
        </p:txBody>
      </p:sp>
      <p:sp>
        <p:nvSpPr>
          <p:cNvPr id="16392" name="Text Box 8"/>
          <p:cNvSpPr txBox="1">
            <a:spLocks noChangeArrowheads="1"/>
          </p:cNvSpPr>
          <p:nvPr/>
        </p:nvSpPr>
        <p:spPr bwMode="auto">
          <a:xfrm>
            <a:off x="457200" y="1414571"/>
            <a:ext cx="8280920" cy="5729261"/>
          </a:xfrm>
          <a:prstGeom prst="rect">
            <a:avLst/>
          </a:prstGeom>
          <a:noFill/>
          <a:ln w="9525">
            <a:noFill/>
            <a:miter lim="800000"/>
            <a:headEnd/>
            <a:tailEnd/>
          </a:ln>
          <a:effectLst/>
        </p:spPr>
        <p:txBody>
          <a:bodyPr wrap="square">
            <a:spAutoFit/>
          </a:bodyPr>
          <a:lstStyle/>
          <a:p>
            <a:pPr marL="277813" indent="-277813">
              <a:spcBef>
                <a:spcPct val="15000"/>
              </a:spcBef>
              <a:buFontTx/>
              <a:buChar char="•"/>
            </a:pPr>
            <a:r>
              <a:rPr lang="ru-RU" sz="2200" dirty="0"/>
              <a:t>Развитие лидерства</a:t>
            </a:r>
            <a:endParaRPr lang="en-US" sz="2200" dirty="0"/>
          </a:p>
          <a:p>
            <a:pPr marL="277813" indent="-277813">
              <a:spcBef>
                <a:spcPct val="15000"/>
              </a:spcBef>
              <a:buFontTx/>
              <a:buChar char="•"/>
            </a:pPr>
            <a:r>
              <a:rPr lang="ru-RU" sz="2200" dirty="0"/>
              <a:t>Расширение сети адвокатов</a:t>
            </a:r>
            <a:r>
              <a:rPr lang="en-US" sz="2200" dirty="0"/>
              <a:t>/</a:t>
            </a:r>
            <a:r>
              <a:rPr lang="ru-RU" sz="2200" dirty="0"/>
              <a:t>защитников интересов</a:t>
            </a:r>
            <a:endParaRPr lang="en-US" sz="2200" dirty="0"/>
          </a:p>
          <a:p>
            <a:pPr marL="277813" indent="-277813">
              <a:spcBef>
                <a:spcPct val="15000"/>
              </a:spcBef>
              <a:buFontTx/>
              <a:buChar char="•"/>
            </a:pPr>
            <a:r>
              <a:rPr lang="ru-RU" sz="2200" dirty="0"/>
              <a:t>Поддержание высокого уровня знаний и навыков</a:t>
            </a:r>
            <a:endParaRPr lang="en-US" sz="2200" dirty="0"/>
          </a:p>
          <a:p>
            <a:pPr marL="277813" indent="-277813">
              <a:spcBef>
                <a:spcPct val="15000"/>
              </a:spcBef>
              <a:buFontTx/>
              <a:buChar char="•"/>
            </a:pPr>
            <a:r>
              <a:rPr lang="ru-RU" sz="2200" dirty="0"/>
              <a:t>Следование в ногу с новыми тенденциями и новыми вызовами</a:t>
            </a:r>
            <a:endParaRPr lang="en-US" sz="2200" dirty="0"/>
          </a:p>
          <a:p>
            <a:pPr marL="277813" indent="-277813">
              <a:spcBef>
                <a:spcPct val="15000"/>
              </a:spcBef>
              <a:buFontTx/>
              <a:buChar char="•"/>
            </a:pPr>
            <a:endParaRPr lang="en-US" sz="2200" dirty="0"/>
          </a:p>
          <a:p>
            <a:pPr marL="277813" indent="-277813">
              <a:spcBef>
                <a:spcPct val="15000"/>
              </a:spcBef>
            </a:pPr>
            <a:r>
              <a:rPr lang="ru-RU" sz="2200" b="1" dirty="0"/>
              <a:t>Основные методы</a:t>
            </a:r>
            <a:r>
              <a:rPr lang="en-US" sz="2200" b="1" dirty="0"/>
              <a:t>:</a:t>
            </a:r>
          </a:p>
          <a:p>
            <a:pPr marL="277813" indent="-277813">
              <a:spcBef>
                <a:spcPct val="15000"/>
              </a:spcBef>
              <a:buFont typeface="Arial" pitchFamily="34" charset="0"/>
              <a:buChar char="•"/>
            </a:pPr>
            <a:r>
              <a:rPr lang="ru-RU" sz="2200" dirty="0"/>
              <a:t>Тренинги, электронное обучение</a:t>
            </a:r>
            <a:endParaRPr lang="et-EE" sz="2200" dirty="0"/>
          </a:p>
          <a:p>
            <a:pPr marL="277813" indent="-277813">
              <a:spcBef>
                <a:spcPct val="15000"/>
              </a:spcBef>
              <a:buFont typeface="Arial" pitchFamily="34" charset="0"/>
              <a:buChar char="•"/>
            </a:pPr>
            <a:r>
              <a:rPr lang="ru-RU" sz="2200" dirty="0"/>
              <a:t>Политический диалог и мониторинг (исследования, политический анализ, аналитические записки, меморандумы о позициях правительства по тем или иным вопросам)</a:t>
            </a:r>
          </a:p>
          <a:p>
            <a:pPr marL="277813" indent="-277813">
              <a:spcBef>
                <a:spcPct val="15000"/>
              </a:spcBef>
              <a:buFont typeface="Arial" pitchFamily="34" charset="0"/>
              <a:buChar char="•"/>
            </a:pPr>
            <a:r>
              <a:rPr lang="ru-RU" sz="2200" dirty="0"/>
              <a:t>Качественные исследования и использование эмпирической аргументации</a:t>
            </a:r>
          </a:p>
          <a:p>
            <a:pPr marL="277813" indent="-277813">
              <a:spcBef>
                <a:spcPct val="15000"/>
              </a:spcBef>
              <a:buFont typeface="Arial" pitchFamily="34" charset="0"/>
              <a:buChar char="•"/>
            </a:pPr>
            <a:r>
              <a:rPr lang="ru-RU" sz="2200" dirty="0"/>
              <a:t>Консультационная поддержка</a:t>
            </a:r>
            <a:endParaRPr lang="en-US" sz="2200" dirty="0">
              <a:solidFill>
                <a:schemeClr val="dk1"/>
              </a:solidFill>
            </a:endParaRPr>
          </a:p>
          <a:p>
            <a:pPr marL="277813" indent="-277813">
              <a:spcBef>
                <a:spcPct val="15000"/>
              </a:spcBef>
              <a:buFont typeface="Arial" pitchFamily="34" charset="0"/>
              <a:buChar char="•"/>
            </a:pPr>
            <a:r>
              <a:rPr lang="ru-RU" sz="2200" dirty="0"/>
              <a:t>Разработка и тестовый запуск</a:t>
            </a:r>
            <a:r>
              <a:rPr lang="en-US" sz="2200" dirty="0"/>
              <a:t> </a:t>
            </a:r>
            <a:r>
              <a:rPr lang="ru-RU" sz="2200" dirty="0"/>
              <a:t>новых политических подходов</a:t>
            </a:r>
            <a:endParaRPr lang="en-US" sz="2200" dirty="0"/>
          </a:p>
          <a:p>
            <a:pPr marL="277813" indent="-277813">
              <a:spcBef>
                <a:spcPct val="15000"/>
              </a:spcBef>
            </a:pPr>
            <a:r>
              <a:rPr lang="en-US" sz="2200" dirty="0"/>
              <a:t> </a:t>
            </a:r>
          </a:p>
        </p:txBody>
      </p:sp>
    </p:spTree>
    <p:extLst>
      <p:ext uri="{BB962C8B-B14F-4D97-AF65-F5344CB8AC3E}">
        <p14:creationId xmlns:p14="http://schemas.microsoft.com/office/powerpoint/2010/main" val="2062160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2">
                                            <p:txEl>
                                              <p:pRg st="0" end="0"/>
                                            </p:txEl>
                                          </p:spTgt>
                                        </p:tgtEl>
                                        <p:attrNameLst>
                                          <p:attrName>style.visibility</p:attrName>
                                        </p:attrNameLst>
                                      </p:cBhvr>
                                      <p:to>
                                        <p:strVal val="visible"/>
                                      </p:to>
                                    </p:set>
                                    <p:anim calcmode="lin" valueType="num">
                                      <p:cBhvr additive="base">
                                        <p:cTn id="7" dur="5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2">
                                            <p:txEl>
                                              <p:pRg st="1" end="1"/>
                                            </p:txEl>
                                          </p:spTgt>
                                        </p:tgtEl>
                                        <p:attrNameLst>
                                          <p:attrName>style.visibility</p:attrName>
                                        </p:attrNameLst>
                                      </p:cBhvr>
                                      <p:to>
                                        <p:strVal val="visible"/>
                                      </p:to>
                                    </p:set>
                                    <p:anim calcmode="lin" valueType="num">
                                      <p:cBhvr additive="base">
                                        <p:cTn id="13" dur="500" fill="hold"/>
                                        <p:tgtEl>
                                          <p:spTgt spid="163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2">
                                            <p:txEl>
                                              <p:pRg st="2" end="2"/>
                                            </p:txEl>
                                          </p:spTgt>
                                        </p:tgtEl>
                                        <p:attrNameLst>
                                          <p:attrName>style.visibility</p:attrName>
                                        </p:attrNameLst>
                                      </p:cBhvr>
                                      <p:to>
                                        <p:strVal val="visible"/>
                                      </p:to>
                                    </p:set>
                                    <p:anim calcmode="lin" valueType="num">
                                      <p:cBhvr additive="base">
                                        <p:cTn id="19" dur="500" fill="hold"/>
                                        <p:tgtEl>
                                          <p:spTgt spid="163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2">
                                            <p:txEl>
                                              <p:pRg st="3" end="3"/>
                                            </p:txEl>
                                          </p:spTgt>
                                        </p:tgtEl>
                                        <p:attrNameLst>
                                          <p:attrName>style.visibility</p:attrName>
                                        </p:attrNameLst>
                                      </p:cBhvr>
                                      <p:to>
                                        <p:strVal val="visible"/>
                                      </p:to>
                                    </p:set>
                                    <p:anim calcmode="lin" valueType="num">
                                      <p:cBhvr additive="base">
                                        <p:cTn id="25" dur="500" fill="hold"/>
                                        <p:tgtEl>
                                          <p:spTgt spid="163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2">
                                            <p:txEl>
                                              <p:pRg st="5" end="5"/>
                                            </p:txEl>
                                          </p:spTgt>
                                        </p:tgtEl>
                                        <p:attrNameLst>
                                          <p:attrName>style.visibility</p:attrName>
                                        </p:attrNameLst>
                                      </p:cBhvr>
                                      <p:to>
                                        <p:strVal val="visible"/>
                                      </p:to>
                                    </p:set>
                                    <p:anim calcmode="lin" valueType="num">
                                      <p:cBhvr additive="base">
                                        <p:cTn id="31" dur="500" fill="hold"/>
                                        <p:tgtEl>
                                          <p:spTgt spid="1639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92">
                                            <p:txEl>
                                              <p:pRg st="6" end="6"/>
                                            </p:txEl>
                                          </p:spTgt>
                                        </p:tgtEl>
                                        <p:attrNameLst>
                                          <p:attrName>style.visibility</p:attrName>
                                        </p:attrNameLst>
                                      </p:cBhvr>
                                      <p:to>
                                        <p:strVal val="visible"/>
                                      </p:to>
                                    </p:set>
                                    <p:anim calcmode="lin" valueType="num">
                                      <p:cBhvr additive="base">
                                        <p:cTn id="37" dur="500" fill="hold"/>
                                        <p:tgtEl>
                                          <p:spTgt spid="1639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92">
                                            <p:txEl>
                                              <p:pRg st="7" end="7"/>
                                            </p:txEl>
                                          </p:spTgt>
                                        </p:tgtEl>
                                        <p:attrNameLst>
                                          <p:attrName>style.visibility</p:attrName>
                                        </p:attrNameLst>
                                      </p:cBhvr>
                                      <p:to>
                                        <p:strVal val="visible"/>
                                      </p:to>
                                    </p:set>
                                    <p:anim calcmode="lin" valueType="num">
                                      <p:cBhvr additive="base">
                                        <p:cTn id="43" dur="500" fill="hold"/>
                                        <p:tgtEl>
                                          <p:spTgt spid="1639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9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2">
                                            <p:txEl>
                                              <p:pRg st="8" end="8"/>
                                            </p:txEl>
                                          </p:spTgt>
                                        </p:tgtEl>
                                        <p:attrNameLst>
                                          <p:attrName>style.visibility</p:attrName>
                                        </p:attrNameLst>
                                      </p:cBhvr>
                                      <p:to>
                                        <p:strVal val="visible"/>
                                      </p:to>
                                    </p:set>
                                    <p:anim calcmode="lin" valueType="num">
                                      <p:cBhvr additive="base">
                                        <p:cTn id="49" dur="500" fill="hold"/>
                                        <p:tgtEl>
                                          <p:spTgt spid="1639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9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92">
                                            <p:txEl>
                                              <p:pRg st="9" end="9"/>
                                            </p:txEl>
                                          </p:spTgt>
                                        </p:tgtEl>
                                        <p:attrNameLst>
                                          <p:attrName>style.visibility</p:attrName>
                                        </p:attrNameLst>
                                      </p:cBhvr>
                                      <p:to>
                                        <p:strVal val="visible"/>
                                      </p:to>
                                    </p:set>
                                    <p:anim calcmode="lin" valueType="num">
                                      <p:cBhvr additive="base">
                                        <p:cTn id="55" dur="500" fill="hold"/>
                                        <p:tgtEl>
                                          <p:spTgt spid="1639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9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92">
                                            <p:txEl>
                                              <p:pRg st="10" end="10"/>
                                            </p:txEl>
                                          </p:spTgt>
                                        </p:tgtEl>
                                        <p:attrNameLst>
                                          <p:attrName>style.visibility</p:attrName>
                                        </p:attrNameLst>
                                      </p:cBhvr>
                                      <p:to>
                                        <p:strVal val="visible"/>
                                      </p:to>
                                    </p:set>
                                    <p:anim calcmode="lin" valueType="num">
                                      <p:cBhvr additive="base">
                                        <p:cTn id="61" dur="500" fill="hold"/>
                                        <p:tgtEl>
                                          <p:spTgt spid="1639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9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392">
                                            <p:txEl>
                                              <p:pRg st="11" end="11"/>
                                            </p:txEl>
                                          </p:spTgt>
                                        </p:tgtEl>
                                        <p:attrNameLst>
                                          <p:attrName>style.visibility</p:attrName>
                                        </p:attrNameLst>
                                      </p:cBhvr>
                                      <p:to>
                                        <p:strVal val="visible"/>
                                      </p:to>
                                    </p:set>
                                    <p:anim calcmode="lin" valueType="num">
                                      <p:cBhvr additive="base">
                                        <p:cTn id="67" dur="500" fill="hold"/>
                                        <p:tgtEl>
                                          <p:spTgt spid="1639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39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noProof="0" dirty="0"/>
              <a:t>5. </a:t>
            </a:r>
            <a:r>
              <a:rPr lang="ru-RU" sz="3200" b="1" noProof="0" dirty="0"/>
              <a:t>ВЗАИМОДЕЙСТВИЕ СО СМИ</a:t>
            </a:r>
            <a:endParaRPr lang="en-US" sz="3200" b="1" noProof="0" dirty="0"/>
          </a:p>
        </p:txBody>
      </p:sp>
      <p:sp>
        <p:nvSpPr>
          <p:cNvPr id="3" name="Content Placeholder 2"/>
          <p:cNvSpPr>
            <a:spLocks noGrp="1"/>
          </p:cNvSpPr>
          <p:nvPr>
            <p:ph idx="1"/>
          </p:nvPr>
        </p:nvSpPr>
        <p:spPr/>
        <p:txBody>
          <a:bodyPr>
            <a:normAutofit fontScale="92500" lnSpcReduction="20000"/>
          </a:bodyPr>
          <a:lstStyle/>
          <a:p>
            <a:pPr>
              <a:lnSpc>
                <a:spcPct val="90000"/>
              </a:lnSpc>
              <a:spcAft>
                <a:spcPct val="5000"/>
              </a:spcAft>
            </a:pPr>
            <a:r>
              <a:rPr lang="ru-RU" sz="2000" noProof="0" dirty="0"/>
              <a:t>Увеличение</a:t>
            </a:r>
            <a:r>
              <a:rPr lang="en-US" sz="2000" noProof="0" dirty="0"/>
              <a:t> </a:t>
            </a:r>
            <a:r>
              <a:rPr lang="ru-RU" sz="2000" u="sng" noProof="0" dirty="0"/>
              <a:t>популярности</a:t>
            </a:r>
            <a:r>
              <a:rPr lang="en-US" sz="2000" noProof="0" dirty="0"/>
              <a:t> </a:t>
            </a:r>
            <a:r>
              <a:rPr lang="ru-RU" sz="2000" noProof="0" dirty="0"/>
              <a:t>вашей программы и</a:t>
            </a:r>
            <a:r>
              <a:rPr lang="en-US" sz="2000" noProof="0" dirty="0"/>
              <a:t>/</a:t>
            </a:r>
            <a:r>
              <a:rPr lang="ru-RU" sz="2000" noProof="0" dirty="0"/>
              <a:t>или</a:t>
            </a:r>
            <a:r>
              <a:rPr lang="en-US" sz="2000" noProof="0" dirty="0"/>
              <a:t> </a:t>
            </a:r>
            <a:r>
              <a:rPr lang="ru-RU" sz="2000" noProof="0" dirty="0"/>
              <a:t>организации</a:t>
            </a:r>
            <a:r>
              <a:rPr lang="en-US" sz="2000" noProof="0" dirty="0"/>
              <a:t> (</a:t>
            </a:r>
            <a:r>
              <a:rPr lang="ru-RU" sz="2000" noProof="0" dirty="0"/>
              <a:t>узнаваемость имени</a:t>
            </a:r>
            <a:r>
              <a:rPr lang="en-US" sz="2000" noProof="0" dirty="0"/>
              <a:t>)</a:t>
            </a:r>
          </a:p>
          <a:p>
            <a:pPr>
              <a:lnSpc>
                <a:spcPct val="90000"/>
              </a:lnSpc>
              <a:spcAft>
                <a:spcPct val="5000"/>
              </a:spcAft>
            </a:pPr>
            <a:r>
              <a:rPr lang="ru-RU" sz="2000" noProof="0" dirty="0"/>
              <a:t>Информирование лиц, ответственных за принятие решений, и общественности о ваших</a:t>
            </a:r>
            <a:r>
              <a:rPr lang="en-US" sz="2000" noProof="0" dirty="0"/>
              <a:t> </a:t>
            </a:r>
            <a:r>
              <a:rPr lang="ru-RU" sz="2000" u="sng" noProof="0" dirty="0"/>
              <a:t>действиях</a:t>
            </a:r>
            <a:endParaRPr lang="en-US" sz="2000" u="sng" noProof="0" dirty="0"/>
          </a:p>
          <a:p>
            <a:pPr>
              <a:lnSpc>
                <a:spcPct val="90000"/>
              </a:lnSpc>
              <a:spcAft>
                <a:spcPct val="5000"/>
              </a:spcAft>
            </a:pPr>
            <a:r>
              <a:rPr lang="ru-RU" sz="2000" noProof="0" dirty="0"/>
              <a:t>Побуждение к</a:t>
            </a:r>
            <a:r>
              <a:rPr lang="en-US" sz="2000" noProof="0" dirty="0"/>
              <a:t> </a:t>
            </a:r>
            <a:r>
              <a:rPr lang="ru-RU" sz="2000" u="sng" noProof="0" dirty="0"/>
              <a:t>обсуждению</a:t>
            </a:r>
            <a:r>
              <a:rPr lang="en-US" sz="2000" noProof="0" dirty="0"/>
              <a:t> </a:t>
            </a:r>
            <a:r>
              <a:rPr lang="ru-RU" sz="2000" noProof="0" dirty="0"/>
              <a:t>поднимаемых вами вопросов</a:t>
            </a:r>
            <a:endParaRPr lang="en-US" sz="2000" noProof="0" dirty="0"/>
          </a:p>
          <a:p>
            <a:pPr>
              <a:lnSpc>
                <a:spcPct val="90000"/>
              </a:lnSpc>
            </a:pPr>
            <a:r>
              <a:rPr lang="ru-RU" sz="2000" noProof="0" dirty="0"/>
              <a:t>Формирование</a:t>
            </a:r>
            <a:r>
              <a:rPr lang="en-US" sz="2000" noProof="0" dirty="0"/>
              <a:t> </a:t>
            </a:r>
            <a:r>
              <a:rPr lang="ru-RU" sz="2000" u="sng" noProof="0" dirty="0"/>
              <a:t>общественной поддержки</a:t>
            </a:r>
            <a:r>
              <a:rPr lang="en-US" sz="2000" noProof="0" dirty="0"/>
              <a:t> </a:t>
            </a:r>
            <a:r>
              <a:rPr lang="ru-RU" sz="2000" dirty="0"/>
              <a:t>ваших действий и организации</a:t>
            </a:r>
            <a:endParaRPr lang="en-US" sz="2000" noProof="0" dirty="0"/>
          </a:p>
          <a:p>
            <a:pPr lvl="0">
              <a:lnSpc>
                <a:spcPct val="90000"/>
              </a:lnSpc>
            </a:pPr>
            <a:r>
              <a:rPr lang="ru-RU" sz="2000" noProof="0" dirty="0"/>
              <a:t>Акцентирование важности</a:t>
            </a:r>
            <a:r>
              <a:rPr lang="en-US" sz="2000" noProof="0" dirty="0"/>
              <a:t> </a:t>
            </a:r>
            <a:r>
              <a:rPr lang="ru-RU" sz="2000" u="sng" noProof="0" dirty="0"/>
              <a:t>обучения общественности</a:t>
            </a:r>
            <a:endParaRPr lang="en-US" sz="2000" u="sng" noProof="0" dirty="0"/>
          </a:p>
          <a:p>
            <a:pPr>
              <a:lnSpc>
                <a:spcPct val="90000"/>
              </a:lnSpc>
            </a:pPr>
            <a:r>
              <a:rPr lang="ru-RU" sz="2000" noProof="0" dirty="0"/>
              <a:t>Увеличение</a:t>
            </a:r>
            <a:r>
              <a:rPr lang="en-US" sz="2000" noProof="0" dirty="0"/>
              <a:t> </a:t>
            </a:r>
            <a:r>
              <a:rPr lang="ru-RU" sz="2000" u="sng" noProof="0" dirty="0"/>
              <a:t>объемов сбора средств,</a:t>
            </a:r>
            <a:r>
              <a:rPr lang="en-US" sz="2000" u="sng" noProof="0" dirty="0"/>
              <a:t> </a:t>
            </a:r>
            <a:r>
              <a:rPr lang="ru-RU" sz="2000" u="sng" noProof="0" dirty="0"/>
              <a:t>количества участников или сторонников</a:t>
            </a:r>
            <a:r>
              <a:rPr lang="en-US" sz="2000" noProof="0" dirty="0"/>
              <a:t> </a:t>
            </a:r>
            <a:r>
              <a:rPr lang="ru-RU" sz="2000" noProof="0" dirty="0"/>
              <a:t>по вашему вопросу</a:t>
            </a:r>
            <a:r>
              <a:rPr lang="en-US" sz="2000" noProof="0" dirty="0"/>
              <a:t>.</a:t>
            </a:r>
          </a:p>
          <a:p>
            <a:pPr>
              <a:lnSpc>
                <a:spcPct val="90000"/>
              </a:lnSpc>
              <a:buNone/>
            </a:pPr>
            <a:r>
              <a:rPr lang="ru-RU" sz="2000" b="1" noProof="0" dirty="0"/>
              <a:t>Разработка стратегии взаимодействия с медиа</a:t>
            </a:r>
            <a:r>
              <a:rPr lang="en-US" sz="2000" b="1" noProof="0" dirty="0"/>
              <a:t> /</a:t>
            </a:r>
            <a:r>
              <a:rPr lang="ru-RU" sz="2000" b="1" noProof="0" dirty="0"/>
              <a:t> ведения коммуникаций</a:t>
            </a:r>
            <a:r>
              <a:rPr lang="en-US" sz="2000" b="1" noProof="0" dirty="0"/>
              <a:t>!</a:t>
            </a:r>
          </a:p>
          <a:p>
            <a:pPr>
              <a:lnSpc>
                <a:spcPct val="90000"/>
              </a:lnSpc>
              <a:spcAft>
                <a:spcPct val="5000"/>
              </a:spcAft>
            </a:pPr>
            <a:endParaRPr lang="en-US" sz="2000" noProof="0" dirty="0"/>
          </a:p>
          <a:p>
            <a:pPr>
              <a:lnSpc>
                <a:spcPct val="90000"/>
              </a:lnSpc>
              <a:spcAft>
                <a:spcPct val="5000"/>
              </a:spcAft>
              <a:buNone/>
            </a:pPr>
            <a:r>
              <a:rPr lang="ru-RU" sz="2000" b="1" noProof="0" dirty="0"/>
              <a:t>Основные методы</a:t>
            </a:r>
            <a:r>
              <a:rPr lang="en-US" sz="2000" b="1" noProof="0" dirty="0"/>
              <a:t>:</a:t>
            </a:r>
          </a:p>
          <a:p>
            <a:pPr>
              <a:lnSpc>
                <a:spcPct val="90000"/>
              </a:lnSpc>
              <a:spcAft>
                <a:spcPct val="5000"/>
              </a:spcAft>
            </a:pPr>
            <a:r>
              <a:rPr lang="ru-RU" sz="2000" noProof="0" dirty="0"/>
              <a:t>Информация и материалы для СМИ</a:t>
            </a:r>
            <a:r>
              <a:rPr lang="en-US" sz="2000" noProof="0" dirty="0"/>
              <a:t>, </a:t>
            </a:r>
            <a:r>
              <a:rPr lang="ru-RU" sz="2000" noProof="0" dirty="0"/>
              <a:t>напр., пресс-релизы</a:t>
            </a:r>
            <a:endParaRPr lang="en-US" sz="2000" noProof="0" dirty="0"/>
          </a:p>
          <a:p>
            <a:r>
              <a:rPr lang="ru-RU" sz="2000" noProof="0" dirty="0"/>
              <a:t>Установление медиа-контактов</a:t>
            </a:r>
            <a:endParaRPr lang="en-US" sz="2000" noProof="0" dirty="0"/>
          </a:p>
          <a:p>
            <a:r>
              <a:rPr lang="ru-RU" sz="2000" noProof="0" dirty="0"/>
              <a:t>Пиар</a:t>
            </a:r>
            <a:r>
              <a:rPr lang="en-US" sz="2000" noProof="0" dirty="0"/>
              <a:t> – </a:t>
            </a:r>
            <a:r>
              <a:rPr lang="ru-RU" sz="2000" noProof="0" dirty="0"/>
              <a:t>привлечение внимания</a:t>
            </a:r>
            <a:endParaRPr lang="en-US" sz="2000" noProof="0" dirty="0"/>
          </a:p>
          <a:p>
            <a:r>
              <a:rPr lang="ru-RU" sz="2000" noProof="0" dirty="0"/>
              <a:t>Спикеры</a:t>
            </a:r>
            <a:endParaRPr lang="en-US" sz="2000" noProof="0" dirty="0"/>
          </a:p>
        </p:txBody>
      </p:sp>
    </p:spTree>
    <p:extLst>
      <p:ext uri="{BB962C8B-B14F-4D97-AF65-F5344CB8AC3E}">
        <p14:creationId xmlns:p14="http://schemas.microsoft.com/office/powerpoint/2010/main" val="354917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1258888" y="3213100"/>
            <a:ext cx="5546725"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121858" name="Rectangle 2"/>
          <p:cNvSpPr>
            <a:spLocks noGrp="1" noChangeArrowheads="1"/>
          </p:cNvSpPr>
          <p:nvPr>
            <p:ph type="title"/>
          </p:nvPr>
        </p:nvSpPr>
        <p:spPr>
          <a:xfrm>
            <a:off x="457200" y="274637"/>
            <a:ext cx="8507413" cy="1570037"/>
          </a:xfrm>
          <a:solidFill>
            <a:srgbClr val="800000"/>
          </a:solidFill>
        </p:spPr>
        <p:txBody>
          <a:bodyPr>
            <a:normAutofit fontScale="90000"/>
          </a:bodyPr>
          <a:lstStyle/>
          <a:p>
            <a:r>
              <a:rPr lang="ru-RU" altLang="sk-SK" sz="4000" b="1" noProof="0" dirty="0">
                <a:solidFill>
                  <a:schemeClr val="bg1"/>
                </a:solidFill>
                <a:effectLst>
                  <a:outerShdw blurRad="38100" dist="38100" dir="2700000" algn="tl">
                    <a:srgbClr val="000000"/>
                  </a:outerShdw>
                </a:effectLst>
              </a:rPr>
              <a:t>ТЕНДЕНЦИИ В ОБЛАСТИ АДВОКАЦИИ В СТРАНАХ ЦЕНТРАЛЬНОЙ И ВОСТОЧНОЙ ЕВРОПЫ</a:t>
            </a:r>
            <a:endParaRPr lang="en-US" altLang="sk-SK" sz="4000" b="1" noProof="0" dirty="0">
              <a:solidFill>
                <a:schemeClr val="bg1"/>
              </a:solidFill>
              <a:effectLst>
                <a:outerShdw blurRad="38100" dist="38100" dir="2700000" algn="tl">
                  <a:srgbClr val="000000"/>
                </a:outerShdw>
              </a:effectLst>
            </a:endParaRPr>
          </a:p>
        </p:txBody>
      </p:sp>
      <p:sp>
        <p:nvSpPr>
          <p:cNvPr id="121861" name="Rectangle 5"/>
          <p:cNvSpPr>
            <a:spLocks noChangeArrowheads="1"/>
          </p:cNvSpPr>
          <p:nvPr/>
        </p:nvSpPr>
        <p:spPr bwMode="auto">
          <a:xfrm>
            <a:off x="2699792" y="4868863"/>
            <a:ext cx="6264821"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121859" name="Rectangle 3"/>
          <p:cNvSpPr>
            <a:spLocks noGrp="1" noChangeArrowheads="1"/>
          </p:cNvSpPr>
          <p:nvPr>
            <p:ph type="body" idx="1"/>
          </p:nvPr>
        </p:nvSpPr>
        <p:spPr>
          <a:xfrm>
            <a:off x="457200" y="2133600"/>
            <a:ext cx="8686800" cy="5040313"/>
          </a:xfrm>
          <a:noFill/>
        </p:spPr>
        <p:txBody>
          <a:bodyPr/>
          <a:lstStyle/>
          <a:p>
            <a:pPr>
              <a:buNone/>
            </a:pPr>
            <a:r>
              <a:rPr lang="ru-RU" altLang="sk-SK" dirty="0"/>
              <a:t>П</a:t>
            </a:r>
            <a:r>
              <a:rPr lang="ru-RU" altLang="sk-SK" noProof="0" dirty="0" err="1"/>
              <a:t>ереход</a:t>
            </a:r>
            <a:r>
              <a:rPr lang="ru-RU" altLang="sk-SK" noProof="0" dirty="0"/>
              <a:t> от</a:t>
            </a:r>
            <a:endParaRPr lang="en-US" altLang="sk-SK" noProof="0" dirty="0"/>
          </a:p>
          <a:p>
            <a:pPr>
              <a:buFontTx/>
              <a:buNone/>
            </a:pPr>
            <a:br>
              <a:rPr lang="en-US" altLang="sk-SK" noProof="0" dirty="0"/>
            </a:br>
            <a:r>
              <a:rPr lang="en-US" altLang="sk-SK" noProof="0" dirty="0"/>
              <a:t>    </a:t>
            </a:r>
            <a:br>
              <a:rPr lang="en-US" altLang="sk-SK" b="1" noProof="0" dirty="0">
                <a:solidFill>
                  <a:schemeClr val="bg1"/>
                </a:solidFill>
              </a:rPr>
            </a:br>
            <a:r>
              <a:rPr lang="en-US" altLang="sk-SK" b="1" noProof="0" dirty="0">
                <a:solidFill>
                  <a:schemeClr val="bg1"/>
                </a:solidFill>
              </a:rPr>
              <a:t>    </a:t>
            </a:r>
            <a:r>
              <a:rPr lang="ru-RU" altLang="sk-SK" sz="2400" b="1" noProof="0" dirty="0">
                <a:solidFill>
                  <a:schemeClr val="bg1"/>
                </a:solidFill>
              </a:rPr>
              <a:t>КОНФРОНТАЦИИ</a:t>
            </a:r>
            <a:r>
              <a:rPr lang="en-US" altLang="sk-SK" b="1" noProof="0" dirty="0">
                <a:solidFill>
                  <a:schemeClr val="bg1"/>
                </a:solidFill>
              </a:rPr>
              <a:t> </a:t>
            </a:r>
            <a:r>
              <a:rPr lang="en-US" altLang="sk-SK" sz="1600" b="1" noProof="0" dirty="0">
                <a:solidFill>
                  <a:schemeClr val="bg1"/>
                </a:solidFill>
              </a:rPr>
              <a:t>...</a:t>
            </a:r>
            <a:r>
              <a:rPr lang="en-US" altLang="sk-SK" sz="1600" noProof="0" dirty="0">
                <a:solidFill>
                  <a:schemeClr val="bg1"/>
                </a:solidFill>
              </a:rPr>
              <a:t> </a:t>
            </a:r>
            <a:r>
              <a:rPr lang="en-US" altLang="sk-SK" sz="1200" noProof="0" dirty="0">
                <a:solidFill>
                  <a:schemeClr val="bg1"/>
                </a:solidFill>
              </a:rPr>
              <a:t>(</a:t>
            </a:r>
            <a:r>
              <a:rPr lang="ru-RU" altLang="sk-SK" sz="1200" noProof="0" dirty="0">
                <a:solidFill>
                  <a:schemeClr val="bg1"/>
                </a:solidFill>
              </a:rPr>
              <a:t>протесты, организация общественности</a:t>
            </a:r>
            <a:r>
              <a:rPr lang="en-US" altLang="sk-SK" sz="1200" noProof="0" dirty="0">
                <a:solidFill>
                  <a:schemeClr val="bg1"/>
                </a:solidFill>
              </a:rPr>
              <a:t>)</a:t>
            </a:r>
            <a:br>
              <a:rPr lang="en-US" altLang="sk-SK" sz="1200" noProof="0" dirty="0">
                <a:solidFill>
                  <a:schemeClr val="bg1"/>
                </a:solidFill>
              </a:rPr>
            </a:br>
            <a:r>
              <a:rPr lang="en-US" altLang="sk-SK" sz="1400" noProof="0" dirty="0"/>
              <a:t>                                </a:t>
            </a:r>
            <a:r>
              <a:rPr lang="ru-RU" altLang="sk-SK" noProof="0" dirty="0"/>
              <a:t>к</a:t>
            </a:r>
            <a:endParaRPr lang="en-US" altLang="sk-SK" noProof="0" dirty="0"/>
          </a:p>
          <a:p>
            <a:pPr>
              <a:buFontTx/>
              <a:buNone/>
            </a:pPr>
            <a:r>
              <a:rPr lang="en-US" altLang="sk-SK" noProof="0" dirty="0"/>
              <a:t>                          </a:t>
            </a:r>
            <a:r>
              <a:rPr lang="en-US" altLang="sk-SK" sz="1000" noProof="0" dirty="0"/>
              <a:t> </a:t>
            </a:r>
            <a:r>
              <a:rPr lang="ru-RU" altLang="sk-SK" sz="2400" b="1" noProof="0" dirty="0">
                <a:solidFill>
                  <a:schemeClr val="bg1"/>
                </a:solidFill>
              </a:rPr>
              <a:t>СОВМЕСТНОЙ АДВОКАЦИИ</a:t>
            </a:r>
            <a:endParaRPr lang="en-US" altLang="sk-SK" sz="2400" b="1" noProof="0" dirty="0">
              <a:solidFill>
                <a:schemeClr val="bg1"/>
              </a:solidFill>
            </a:endParaRPr>
          </a:p>
          <a:p>
            <a:pPr>
              <a:buNone/>
            </a:pPr>
            <a:r>
              <a:rPr lang="en-US" altLang="sk-SK" sz="1200" noProof="0" dirty="0">
                <a:solidFill>
                  <a:schemeClr val="bg1"/>
                </a:solidFill>
              </a:rPr>
              <a:t>                                                                                                                                                       (</a:t>
            </a:r>
            <a:r>
              <a:rPr lang="ru-RU" altLang="sk-SK" sz="1200" noProof="0" dirty="0">
                <a:solidFill>
                  <a:schemeClr val="bg1"/>
                </a:solidFill>
              </a:rPr>
              <a:t>партнерство, систематические изменения</a:t>
            </a:r>
            <a:r>
              <a:rPr lang="en-US" altLang="sk-SK" sz="1200" noProof="0" dirty="0">
                <a:solidFill>
                  <a:schemeClr val="bg1"/>
                </a:solidFill>
              </a:rPr>
              <a:t>)</a:t>
            </a:r>
          </a:p>
          <a:p>
            <a:pPr>
              <a:buNone/>
            </a:pPr>
            <a:endParaRPr lang="en-US" altLang="sk-SK" sz="1200" noProof="0" dirty="0">
              <a:solidFill>
                <a:schemeClr val="bg1"/>
              </a:solidFill>
            </a:endParaRPr>
          </a:p>
          <a:p>
            <a:pPr>
              <a:buNone/>
            </a:pPr>
            <a:endParaRPr lang="en-US" altLang="sk-SK" sz="1600" noProof="0" dirty="0"/>
          </a:p>
          <a:p>
            <a:pPr>
              <a:buNone/>
            </a:pPr>
            <a:endParaRPr lang="en-US" altLang="sk-SK" sz="1600" noProof="0" dirty="0"/>
          </a:p>
        </p:txBody>
      </p:sp>
    </p:spTree>
    <p:extLst>
      <p:ext uri="{BB962C8B-B14F-4D97-AF65-F5344CB8AC3E}">
        <p14:creationId xmlns:p14="http://schemas.microsoft.com/office/powerpoint/2010/main" val="333499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dirty="0"/>
              <a:t>ПРИМЕРЫ ОНЛАЙН-УСЛУГ ОГО</a:t>
            </a:r>
            <a:endParaRPr lang="et-EE" b="1" dirty="0"/>
          </a:p>
        </p:txBody>
      </p:sp>
      <p:sp>
        <p:nvSpPr>
          <p:cNvPr id="3" name="Content Placeholder 2"/>
          <p:cNvSpPr>
            <a:spLocks noGrp="1"/>
          </p:cNvSpPr>
          <p:nvPr>
            <p:ph idx="1"/>
          </p:nvPr>
        </p:nvSpPr>
        <p:spPr>
          <a:xfrm>
            <a:off x="251520" y="1600200"/>
            <a:ext cx="8784976" cy="4525963"/>
          </a:xfrm>
        </p:spPr>
        <p:txBody>
          <a:bodyPr>
            <a:normAutofit lnSpcReduction="10000"/>
          </a:bodyPr>
          <a:lstStyle/>
          <a:p>
            <a:pPr marL="0" indent="0">
              <a:buNone/>
            </a:pPr>
            <a:r>
              <a:rPr lang="et-EE" sz="2400" dirty="0"/>
              <a:t>1. </a:t>
            </a:r>
            <a:r>
              <a:rPr lang="ru-RU" sz="2400" dirty="0"/>
              <a:t>Платформа для гражданских инициатив</a:t>
            </a:r>
            <a:r>
              <a:rPr lang="et-EE" sz="2400" dirty="0"/>
              <a:t> </a:t>
            </a:r>
            <a:r>
              <a:rPr lang="et-EE" sz="2400" dirty="0">
                <a:hlinkClick r:id="rId2"/>
              </a:rPr>
              <a:t>https://rahvaalgatus.ee/</a:t>
            </a:r>
            <a:endParaRPr lang="et-EE" sz="2400" dirty="0"/>
          </a:p>
          <a:p>
            <a:pPr marL="0" indent="0">
              <a:buNone/>
            </a:pPr>
            <a:r>
              <a:rPr lang="et-EE" sz="2400" dirty="0"/>
              <a:t>2. </a:t>
            </a:r>
            <a:r>
              <a:rPr lang="ru-RU" sz="2400" dirty="0"/>
              <a:t>Содействие</a:t>
            </a:r>
            <a:r>
              <a:rPr lang="et-EE" sz="2400" dirty="0"/>
              <a:t>:</a:t>
            </a:r>
          </a:p>
          <a:p>
            <a:pPr marL="0" indent="0">
              <a:buNone/>
            </a:pPr>
            <a:r>
              <a:rPr lang="et-EE" sz="2400" dirty="0"/>
              <a:t>	</a:t>
            </a:r>
            <a:r>
              <a:rPr lang="ru-RU" sz="2400" dirty="0"/>
              <a:t>Пожертвования</a:t>
            </a:r>
            <a:r>
              <a:rPr lang="et-EE" sz="2400" dirty="0"/>
              <a:t> </a:t>
            </a:r>
            <a:r>
              <a:rPr lang="et-EE" sz="2400" dirty="0">
                <a:hlinkClick r:id="rId3"/>
              </a:rPr>
              <a:t>https://www.armastanaidata.ee/en/</a:t>
            </a:r>
            <a:r>
              <a:rPr lang="et-EE" sz="2400" dirty="0"/>
              <a:t> 	</a:t>
            </a:r>
            <a:r>
              <a:rPr lang="ru-RU" sz="2400" dirty="0" err="1"/>
              <a:t>Волонтерство</a:t>
            </a:r>
            <a:r>
              <a:rPr lang="ru-RU" sz="2400" dirty="0"/>
              <a:t> и оплачиваемая работа в социальных организациях</a:t>
            </a:r>
            <a:r>
              <a:rPr lang="et-EE" sz="2400" dirty="0"/>
              <a:t> </a:t>
            </a:r>
            <a:r>
              <a:rPr lang="et-EE" sz="2400" dirty="0">
                <a:hlinkClick r:id="rId4"/>
              </a:rPr>
              <a:t>https://helpific.com/en/</a:t>
            </a:r>
            <a:endParaRPr lang="et-EE" sz="2400" dirty="0"/>
          </a:p>
          <a:p>
            <a:pPr marL="0" indent="0">
              <a:buNone/>
            </a:pPr>
            <a:r>
              <a:rPr lang="et-EE" sz="2400" dirty="0"/>
              <a:t>3. </a:t>
            </a:r>
            <a:r>
              <a:rPr lang="ru-RU" sz="2400" dirty="0"/>
              <a:t>Различные социальные организации из Эстонии</a:t>
            </a:r>
            <a:r>
              <a:rPr lang="et-EE" sz="2400" dirty="0"/>
              <a:t>:</a:t>
            </a:r>
          </a:p>
          <a:p>
            <a:pPr marL="0" indent="0">
              <a:buNone/>
            </a:pPr>
            <a:r>
              <a:rPr lang="et-EE" sz="2400" dirty="0"/>
              <a:t>	</a:t>
            </a:r>
            <a:r>
              <a:rPr lang="et-EE" sz="2000" dirty="0"/>
              <a:t>- </a:t>
            </a:r>
            <a:r>
              <a:rPr lang="ru-RU" sz="2000" dirty="0"/>
              <a:t>Дети</a:t>
            </a:r>
            <a:r>
              <a:rPr lang="et-EE" sz="2000" dirty="0"/>
              <a:t>: </a:t>
            </a:r>
            <a:r>
              <a:rPr lang="et-EE" sz="2000" dirty="0">
                <a:hlinkClick r:id="rId5"/>
              </a:rPr>
              <a:t>https://triumf.health/</a:t>
            </a:r>
            <a:br>
              <a:rPr lang="et-EE" sz="2000" dirty="0"/>
            </a:br>
            <a:r>
              <a:rPr lang="et-EE" sz="2000" dirty="0"/>
              <a:t>	- </a:t>
            </a:r>
            <a:r>
              <a:rPr lang="ru-RU" sz="2000" dirty="0"/>
              <a:t>Социальная помощь на дому</a:t>
            </a:r>
            <a:r>
              <a:rPr lang="et-EE" sz="2000" dirty="0"/>
              <a:t>: </a:t>
            </a:r>
            <a:r>
              <a:rPr lang="et-EE" sz="2000" dirty="0">
                <a:hlinkClick r:id="rId6"/>
              </a:rPr>
              <a:t>https://www.caremate.ee/</a:t>
            </a:r>
            <a:br>
              <a:rPr lang="et-EE" sz="2000" dirty="0"/>
            </a:br>
            <a:r>
              <a:rPr lang="et-EE" sz="2000" dirty="0"/>
              <a:t>	- </a:t>
            </a:r>
            <a:r>
              <a:rPr lang="ru-RU" sz="2000" dirty="0"/>
              <a:t>Работа для пожилых людей</a:t>
            </a:r>
            <a:r>
              <a:rPr lang="et-EE" sz="2000" dirty="0"/>
              <a:t>: </a:t>
            </a:r>
            <a:r>
              <a:rPr lang="et-EE" sz="2000" dirty="0">
                <a:hlinkClick r:id="rId7"/>
              </a:rPr>
              <a:t>https://www.seniorship.ee/</a:t>
            </a:r>
            <a:br>
              <a:rPr lang="et-EE" sz="2000" dirty="0"/>
            </a:br>
            <a:r>
              <a:rPr lang="et-EE" sz="2000" dirty="0"/>
              <a:t>	- </a:t>
            </a:r>
            <a:r>
              <a:rPr lang="ru-RU" sz="2000" dirty="0"/>
              <a:t>Такси для особых потребностей</a:t>
            </a:r>
            <a:r>
              <a:rPr lang="et-EE" sz="2000" dirty="0"/>
              <a:t>: </a:t>
            </a:r>
            <a:r>
              <a:rPr lang="et-EE" sz="2000" dirty="0">
                <a:hlinkClick r:id="rId8"/>
              </a:rPr>
              <a:t>https://www.facebook.com/tugitakso/</a:t>
            </a:r>
            <a:br>
              <a:rPr lang="et-EE" sz="2000" dirty="0"/>
            </a:br>
            <a:r>
              <a:rPr lang="et-EE" sz="2000" dirty="0"/>
              <a:t>	- </a:t>
            </a:r>
            <a:r>
              <a:rPr lang="ru-RU" sz="2000" dirty="0"/>
              <a:t>Такси для детей</a:t>
            </a:r>
            <a:r>
              <a:rPr lang="et-EE" sz="2000" dirty="0"/>
              <a:t>: </a:t>
            </a:r>
            <a:r>
              <a:rPr lang="et-EE" sz="2000" dirty="0">
                <a:hlinkClick r:id="rId9"/>
              </a:rPr>
              <a:t>https://hopkid.ee/</a:t>
            </a:r>
            <a:endParaRPr lang="et-EE" sz="2000" dirty="0"/>
          </a:p>
          <a:p>
            <a:pPr marL="0" indent="0">
              <a:buNone/>
            </a:pPr>
            <a:r>
              <a:rPr lang="et-EE" sz="2000" dirty="0"/>
              <a:t>	- </a:t>
            </a:r>
            <a:r>
              <a:rPr lang="ru-RU" sz="2000" dirty="0"/>
              <a:t>Тревожная кнопка</a:t>
            </a:r>
            <a:r>
              <a:rPr lang="et-EE" sz="2000" dirty="0"/>
              <a:t>: </a:t>
            </a:r>
            <a:r>
              <a:rPr lang="et-EE" sz="2000" dirty="0">
                <a:hlinkClick r:id="rId10"/>
              </a:rPr>
              <a:t>https://www.medi.ee/</a:t>
            </a:r>
            <a:endParaRPr lang="et-EE" sz="2400" dirty="0"/>
          </a:p>
        </p:txBody>
      </p:sp>
    </p:spTree>
    <p:extLst>
      <p:ext uri="{BB962C8B-B14F-4D97-AF65-F5344CB8AC3E}">
        <p14:creationId xmlns:p14="http://schemas.microsoft.com/office/powerpoint/2010/main" val="3770183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ИНСТРУМЕНТЫ ДЛЯ АДВОКАЦИИ </a:t>
            </a:r>
            <a:br>
              <a:rPr lang="ru-RU" b="1" noProof="0" dirty="0"/>
            </a:br>
            <a:r>
              <a:rPr lang="ru-RU" b="1" noProof="0" dirty="0"/>
              <a:t>И ОКАЗАНИЯ УСЛУГ</a:t>
            </a:r>
            <a:endParaRPr lang="en-US"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833133"/>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915816" y="5229200"/>
            <a:ext cx="5976664" cy="7951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Также создание музыки</a:t>
            </a:r>
            <a:r>
              <a:rPr lang="en-US" dirty="0">
                <a:solidFill>
                  <a:schemeClr val="tx1"/>
                </a:solidFill>
              </a:rPr>
              <a:t>, </a:t>
            </a:r>
            <a:r>
              <a:rPr lang="ru-RU" dirty="0">
                <a:solidFill>
                  <a:schemeClr val="tx1"/>
                </a:solidFill>
              </a:rPr>
              <a:t>написание поэзии или прозы</a:t>
            </a:r>
            <a:r>
              <a:rPr lang="en-US" dirty="0">
                <a:solidFill>
                  <a:schemeClr val="tx1"/>
                </a:solidFill>
              </a:rPr>
              <a:t>, </a:t>
            </a:r>
            <a:r>
              <a:rPr lang="ru-RU" dirty="0">
                <a:solidFill>
                  <a:schemeClr val="tx1"/>
                </a:solidFill>
              </a:rPr>
              <a:t>сценариев</a:t>
            </a:r>
            <a:r>
              <a:rPr lang="en-US" dirty="0">
                <a:solidFill>
                  <a:schemeClr val="tx1"/>
                </a:solidFill>
              </a:rPr>
              <a:t>, </a:t>
            </a:r>
            <a:r>
              <a:rPr lang="ru-RU" dirty="0">
                <a:solidFill>
                  <a:schemeClr val="tx1"/>
                </a:solidFill>
              </a:rPr>
              <a:t>актерская игра</a:t>
            </a:r>
            <a:r>
              <a:rPr lang="en-US" dirty="0">
                <a:solidFill>
                  <a:schemeClr val="tx1"/>
                </a:solidFill>
              </a:rPr>
              <a:t>, </a:t>
            </a:r>
            <a:r>
              <a:rPr lang="ru-RU" dirty="0">
                <a:solidFill>
                  <a:schemeClr val="tx1"/>
                </a:solidFill>
              </a:rPr>
              <a:t>кинопроизводство</a:t>
            </a:r>
            <a:r>
              <a:rPr lang="en-US" dirty="0">
                <a:solidFill>
                  <a:schemeClr val="tx1"/>
                </a:solidFill>
              </a:rPr>
              <a:t>, </a:t>
            </a:r>
            <a:r>
              <a:rPr lang="ru-RU" dirty="0">
                <a:solidFill>
                  <a:schemeClr val="tx1"/>
                </a:solidFill>
              </a:rPr>
              <a:t>изобразительное искусство</a:t>
            </a:r>
            <a:r>
              <a:rPr lang="en-US" dirty="0">
                <a:solidFill>
                  <a:schemeClr val="tx1"/>
                </a:solidFill>
              </a:rPr>
              <a:t>, </a:t>
            </a:r>
            <a:r>
              <a:rPr lang="ru-RU" dirty="0">
                <a:solidFill>
                  <a:schemeClr val="tx1"/>
                </a:solidFill>
              </a:rPr>
              <a:t>визуализация т.д.</a:t>
            </a:r>
            <a:endParaRPr lang="et-EE" dirty="0">
              <a:solidFill>
                <a:schemeClr val="tx1"/>
              </a:solidFill>
            </a:endParaRPr>
          </a:p>
        </p:txBody>
      </p:sp>
    </p:spTree>
    <p:extLst>
      <p:ext uri="{BB962C8B-B14F-4D97-AF65-F5344CB8AC3E}">
        <p14:creationId xmlns:p14="http://schemas.microsoft.com/office/powerpoint/2010/main" val="1051597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lstStyle/>
          <a:p>
            <a:r>
              <a:rPr lang="en-US" noProof="0" dirty="0">
                <a:hlinkClick r:id="rId3"/>
              </a:rPr>
              <a:t>https://www.pollev.com/merjevaide787</a:t>
            </a:r>
            <a:endParaRPr lang="en-US" noProof="0" dirty="0"/>
          </a:p>
          <a:p>
            <a:r>
              <a:rPr lang="ru-RU" dirty="0"/>
              <a:t>Онлайн-опрос</a:t>
            </a:r>
            <a:endParaRPr lang="en-US" dirty="0"/>
          </a:p>
          <a:p>
            <a:r>
              <a:rPr lang="ru-RU" dirty="0"/>
              <a:t>Постановка вопросов</a:t>
            </a:r>
            <a:endParaRPr lang="en-US" dirty="0"/>
          </a:p>
          <a:p>
            <a:r>
              <a:rPr lang="ru-RU" dirty="0"/>
              <a:t>Сбор ответов в реальном времени</a:t>
            </a:r>
            <a:endParaRPr lang="en-US" dirty="0"/>
          </a:p>
          <a:p>
            <a:r>
              <a:rPr lang="ru-RU" dirty="0"/>
              <a:t>Мгновенный обзор результатов</a:t>
            </a:r>
            <a:endParaRPr lang="en-US" dirty="0"/>
          </a:p>
          <a:p>
            <a:r>
              <a:rPr lang="ru-RU" dirty="0"/>
              <a:t>Опрос встроен в </a:t>
            </a:r>
            <a:r>
              <a:rPr lang="en-US" dirty="0"/>
              <a:t>PowerPoint</a:t>
            </a:r>
            <a:r>
              <a:rPr lang="ru-RU" dirty="0"/>
              <a:t>, поэтому вы сможете видеть его в своей презентации</a:t>
            </a:r>
            <a:endParaRPr lang="en-US" dirty="0"/>
          </a:p>
          <a:p>
            <a:endParaRPr lang="en-US" noProof="0" dirty="0"/>
          </a:p>
        </p:txBody>
      </p:sp>
      <p:pic>
        <p:nvPicPr>
          <p:cNvPr id="6" name="Picture 5"/>
          <p:cNvPicPr>
            <a:picLocks noChangeAspect="1"/>
          </p:cNvPicPr>
          <p:nvPr/>
        </p:nvPicPr>
        <p:blipFill>
          <a:blip r:embed="rId4" cstate="print"/>
          <a:stretch>
            <a:fillRect/>
          </a:stretch>
        </p:blipFill>
        <p:spPr>
          <a:xfrm>
            <a:off x="4879977" y="2420888"/>
            <a:ext cx="3806823" cy="936104"/>
          </a:xfrm>
          <a:prstGeom prst="rect">
            <a:avLst/>
          </a:prstGeom>
        </p:spPr>
      </p:pic>
    </p:spTree>
    <p:extLst>
      <p:ext uri="{BB962C8B-B14F-4D97-AF65-F5344CB8AC3E}">
        <p14:creationId xmlns:p14="http://schemas.microsoft.com/office/powerpoint/2010/main" val="3937460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1BED828-830E-41C8-B477-FED462E5DF8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425059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13"/>
            <a:ext cx="8229600" cy="6119812"/>
          </a:xfrm>
        </p:spPr>
        <p:txBody>
          <a:bodyPr>
            <a:normAutofit lnSpcReduction="10000"/>
          </a:bodyPr>
          <a:lstStyle/>
          <a:p>
            <a:pPr marL="0" indent="0">
              <a:buFont typeface="Arial" charset="0"/>
              <a:buNone/>
              <a:defRPr/>
            </a:pPr>
            <a:endParaRPr lang="en-US" sz="2400" b="1" cap="all" noProof="0" dirty="0">
              <a:latin typeface="+mn-lt"/>
            </a:endParaRPr>
          </a:p>
          <a:p>
            <a:pPr marL="0" indent="0">
              <a:buFont typeface="Arial" charset="0"/>
              <a:buNone/>
              <a:defRPr/>
            </a:pPr>
            <a:r>
              <a:rPr lang="ru-RU" b="1" noProof="0" dirty="0">
                <a:latin typeface="+mn-lt"/>
              </a:rPr>
              <a:t>Важные аспекты, которые следует учесть при выборе оптимального подхода для </a:t>
            </a:r>
            <a:r>
              <a:rPr lang="ru-RU" b="1" noProof="0" dirty="0" err="1">
                <a:latin typeface="+mn-lt"/>
              </a:rPr>
              <a:t>адвокации</a:t>
            </a:r>
            <a:endParaRPr lang="ru-RU" b="1" noProof="0" dirty="0">
              <a:latin typeface="+mn-lt"/>
            </a:endParaRPr>
          </a:p>
          <a:p>
            <a:pPr marL="0" indent="0">
              <a:buFont typeface="Arial" charset="0"/>
              <a:buNone/>
              <a:defRPr/>
            </a:pPr>
            <a:endParaRPr lang="en-US" sz="1900" noProof="0" dirty="0">
              <a:latin typeface="+mn-lt"/>
            </a:endParaRPr>
          </a:p>
          <a:p>
            <a:pPr>
              <a:defRPr/>
            </a:pPr>
            <a:r>
              <a:rPr lang="ru-RU" sz="2000" noProof="0" dirty="0">
                <a:latin typeface="+mn-lt"/>
              </a:rPr>
              <a:t>Начните с четкой теории изменений </a:t>
            </a:r>
            <a:r>
              <a:rPr lang="en-US" sz="2000" noProof="0" dirty="0">
                <a:latin typeface="+mn-lt"/>
              </a:rPr>
              <a:t>(</a:t>
            </a:r>
            <a:r>
              <a:rPr lang="ru-RU" sz="2000" noProof="0" dirty="0">
                <a:latin typeface="+mn-lt"/>
              </a:rPr>
              <a:t>и настройтесь на то, что данная теория и ваша стратегия будут</a:t>
            </a:r>
            <a:r>
              <a:rPr lang="en-US" sz="2000" noProof="0" dirty="0">
                <a:latin typeface="+mn-lt"/>
              </a:rPr>
              <a:t> </a:t>
            </a:r>
            <a:r>
              <a:rPr lang="ru-RU" sz="2000" u="sng" noProof="0" dirty="0">
                <a:latin typeface="+mn-lt"/>
              </a:rPr>
              <a:t>развиваться</a:t>
            </a:r>
            <a:r>
              <a:rPr lang="en-US" sz="2000" noProof="0" dirty="0">
                <a:latin typeface="+mn-lt"/>
              </a:rPr>
              <a:t>);</a:t>
            </a:r>
          </a:p>
          <a:p>
            <a:pPr>
              <a:defRPr/>
            </a:pPr>
            <a:r>
              <a:rPr lang="ru-RU" sz="2000" noProof="0" dirty="0">
                <a:latin typeface="+mn-lt"/>
              </a:rPr>
              <a:t>Стремитесь демонстрировать вклад</a:t>
            </a:r>
            <a:r>
              <a:rPr lang="en-US" sz="2000" noProof="0" dirty="0">
                <a:latin typeface="+mn-lt"/>
              </a:rPr>
              <a:t>, </a:t>
            </a:r>
            <a:r>
              <a:rPr lang="ru-RU" sz="2000" u="sng" noProof="0" dirty="0">
                <a:latin typeface="+mn-lt"/>
              </a:rPr>
              <a:t>а не</a:t>
            </a:r>
            <a:r>
              <a:rPr lang="en-US" sz="2000" noProof="0" dirty="0">
                <a:latin typeface="+mn-lt"/>
              </a:rPr>
              <a:t> </a:t>
            </a:r>
            <a:r>
              <a:rPr lang="ru-RU" sz="2000" noProof="0" dirty="0">
                <a:latin typeface="+mn-lt"/>
              </a:rPr>
              <a:t>компетенции</a:t>
            </a:r>
            <a:r>
              <a:rPr lang="en-US" sz="2000" noProof="0" dirty="0">
                <a:latin typeface="+mn-lt"/>
              </a:rPr>
              <a:t>;</a:t>
            </a:r>
          </a:p>
          <a:p>
            <a:pPr>
              <a:defRPr/>
            </a:pPr>
            <a:r>
              <a:rPr lang="ru-RU" sz="2000" noProof="0" dirty="0">
                <a:latin typeface="+mn-lt"/>
              </a:rPr>
              <a:t>Постарайтесь оценивать прогресс</a:t>
            </a:r>
            <a:r>
              <a:rPr lang="en-US" sz="2000" noProof="0" dirty="0">
                <a:latin typeface="+mn-lt"/>
              </a:rPr>
              <a:t>, </a:t>
            </a:r>
            <a:r>
              <a:rPr lang="ru-RU" sz="2000" u="sng" noProof="0" dirty="0">
                <a:latin typeface="+mn-lt"/>
              </a:rPr>
              <a:t>а не</a:t>
            </a:r>
            <a:r>
              <a:rPr lang="en-US" sz="2000" noProof="0" dirty="0">
                <a:latin typeface="+mn-lt"/>
              </a:rPr>
              <a:t> </a:t>
            </a:r>
            <a:r>
              <a:rPr lang="ru-RU" sz="2000" noProof="0" dirty="0">
                <a:latin typeface="+mn-lt"/>
              </a:rPr>
              <a:t>просто влияние</a:t>
            </a:r>
            <a:r>
              <a:rPr lang="en-US" sz="2000" noProof="0" dirty="0">
                <a:latin typeface="+mn-lt"/>
              </a:rPr>
              <a:t>;</a:t>
            </a:r>
          </a:p>
          <a:p>
            <a:pPr>
              <a:defRPr/>
            </a:pPr>
            <a:r>
              <a:rPr lang="ru-RU" sz="2000" noProof="0" dirty="0">
                <a:latin typeface="+mn-lt"/>
              </a:rPr>
              <a:t>Используйте оценку для обучения</a:t>
            </a:r>
            <a:r>
              <a:rPr lang="en-US" sz="2000" noProof="0" dirty="0">
                <a:latin typeface="+mn-lt"/>
              </a:rPr>
              <a:t>, </a:t>
            </a:r>
            <a:r>
              <a:rPr lang="ru-RU" sz="2000" u="sng" noProof="0" dirty="0">
                <a:latin typeface="+mn-lt"/>
              </a:rPr>
              <a:t>а не</a:t>
            </a:r>
            <a:r>
              <a:rPr lang="en-US" sz="2000" noProof="0" dirty="0">
                <a:latin typeface="+mn-lt"/>
              </a:rPr>
              <a:t> </a:t>
            </a:r>
            <a:r>
              <a:rPr lang="ru-RU" sz="2000" noProof="0" dirty="0">
                <a:latin typeface="+mn-lt"/>
              </a:rPr>
              <a:t>просто подотчетность</a:t>
            </a:r>
            <a:r>
              <a:rPr lang="en-US" sz="2000" noProof="0" dirty="0">
                <a:latin typeface="+mn-lt"/>
              </a:rPr>
              <a:t>.</a:t>
            </a:r>
          </a:p>
          <a:p>
            <a:pPr algn="r">
              <a:buNone/>
              <a:defRPr/>
            </a:pPr>
            <a:r>
              <a:rPr lang="ru-RU" sz="2000" i="1" noProof="0" dirty="0"/>
              <a:t>Джулия </a:t>
            </a:r>
            <a:r>
              <a:rPr lang="ru-RU" sz="2000" i="1" noProof="0" dirty="0" err="1"/>
              <a:t>Коффман</a:t>
            </a:r>
            <a:r>
              <a:rPr lang="en-US" sz="2000" i="1" noProof="0" dirty="0"/>
              <a:t>, 2010</a:t>
            </a:r>
            <a:r>
              <a:rPr lang="ru-RU" sz="2000" i="1" noProof="0" dirty="0"/>
              <a:t> год</a:t>
            </a:r>
            <a:endParaRPr lang="en-US" sz="2000" i="1" noProof="0" dirty="0"/>
          </a:p>
          <a:p>
            <a:pPr>
              <a:buNone/>
              <a:defRPr/>
            </a:pPr>
            <a:endParaRPr lang="en-US" sz="1900" noProof="0" dirty="0">
              <a:latin typeface="+mn-lt"/>
            </a:endParaRPr>
          </a:p>
          <a:p>
            <a:pPr>
              <a:defRPr/>
            </a:pPr>
            <a:endParaRPr lang="en-US" sz="1050" b="1" noProof="0" dirty="0">
              <a:latin typeface="+mn-lt"/>
            </a:endParaRPr>
          </a:p>
          <a:p>
            <a:pPr>
              <a:defRPr/>
            </a:pPr>
            <a:r>
              <a:rPr lang="ru-RU" sz="2000" b="1" noProof="0" dirty="0">
                <a:latin typeface="+mn-lt"/>
              </a:rPr>
              <a:t>Выберите правильные методы для </a:t>
            </a:r>
            <a:r>
              <a:rPr lang="ru-RU" sz="2000" b="1" noProof="0" dirty="0" err="1">
                <a:latin typeface="+mn-lt"/>
              </a:rPr>
              <a:t>достижени</a:t>
            </a:r>
            <a:r>
              <a:rPr lang="ru-RU" sz="2000" b="1" dirty="0"/>
              <a:t>я целей</a:t>
            </a:r>
            <a:r>
              <a:rPr lang="en-US" sz="2000" b="1" noProof="0" dirty="0">
                <a:latin typeface="+mn-lt"/>
              </a:rPr>
              <a:t>;</a:t>
            </a:r>
          </a:p>
          <a:p>
            <a:pPr>
              <a:defRPr/>
            </a:pPr>
            <a:r>
              <a:rPr lang="ru-RU" sz="2000" b="1" noProof="0" dirty="0">
                <a:latin typeface="+mn-lt"/>
              </a:rPr>
              <a:t>Выберите правильные методы для тех или иных целевых групп</a:t>
            </a:r>
            <a:r>
              <a:rPr lang="en-US" sz="2000" b="1" noProof="0" dirty="0"/>
              <a:t>;</a:t>
            </a:r>
          </a:p>
          <a:p>
            <a:pPr>
              <a:defRPr/>
            </a:pPr>
            <a:r>
              <a:rPr lang="ru-RU" sz="2000" b="1" noProof="0" dirty="0">
                <a:latin typeface="+mn-lt"/>
              </a:rPr>
              <a:t>Выберите методы, оптимально подходящие для вашей организации</a:t>
            </a:r>
            <a:r>
              <a:rPr lang="en-US" sz="2000" b="1" noProof="0" dirty="0">
                <a:latin typeface="+mn-lt"/>
              </a:rPr>
              <a:t>.</a:t>
            </a:r>
          </a:p>
          <a:p>
            <a:pPr>
              <a:defRPr/>
            </a:pPr>
            <a:endParaRPr lang="en-US" sz="1900" noProof="0" dirty="0">
              <a:latin typeface="+mn-lt"/>
            </a:endParaRPr>
          </a:p>
          <a:p>
            <a:pPr>
              <a:buFont typeface="Arial" charset="0"/>
              <a:buNone/>
              <a:defRPr/>
            </a:pPr>
            <a:endParaRPr lang="en-US" sz="1900" noProof="0" dirty="0">
              <a:latin typeface="+mn-lt"/>
            </a:endParaRPr>
          </a:p>
          <a:p>
            <a:pPr algn="r">
              <a:buFont typeface="Arial" charset="0"/>
              <a:buNone/>
              <a:defRPr/>
            </a:pPr>
            <a:endParaRPr lang="en-US" sz="2000" i="1" noProof="0" dirty="0">
              <a:latin typeface="+mn-lt"/>
            </a:endParaRPr>
          </a:p>
          <a:p>
            <a:pPr algn="r">
              <a:buFont typeface="Arial" charset="0"/>
              <a:buNone/>
              <a:defRPr/>
            </a:pPr>
            <a:endParaRPr lang="en-US" sz="2000" i="1" noProof="0" dirty="0">
              <a:latin typeface="+mn-lt"/>
            </a:endParaRPr>
          </a:p>
          <a:p>
            <a:pPr>
              <a:defRPr/>
            </a:pPr>
            <a:endParaRPr lang="en-US" sz="2000" noProof="0" dirty="0">
              <a:latin typeface="+mn-lt"/>
            </a:endParaRPr>
          </a:p>
        </p:txBody>
      </p:sp>
    </p:spTree>
    <p:extLst>
      <p:ext uri="{BB962C8B-B14F-4D97-AF65-F5344CB8AC3E}">
        <p14:creationId xmlns:p14="http://schemas.microsoft.com/office/powerpoint/2010/main" val="2367569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lstStyle/>
          <a:p>
            <a:r>
              <a:rPr lang="ru-RU" noProof="0" dirty="0"/>
              <a:t>Голосование</a:t>
            </a:r>
            <a:r>
              <a:rPr lang="en-US" noProof="0" dirty="0"/>
              <a:t> </a:t>
            </a:r>
            <a:r>
              <a:rPr lang="en-US" noProof="0" dirty="0">
                <a:hlinkClick r:id="rId3"/>
              </a:rPr>
              <a:t>https://www.pollev.com/merjevaide787</a:t>
            </a:r>
            <a:endParaRPr lang="en-US" noProof="0" dirty="0"/>
          </a:p>
          <a:p>
            <a:endParaRPr lang="en-US" noProof="0" dirty="0"/>
          </a:p>
        </p:txBody>
      </p:sp>
    </p:spTree>
    <p:extLst>
      <p:ext uri="{BB962C8B-B14F-4D97-AF65-F5344CB8AC3E}">
        <p14:creationId xmlns:p14="http://schemas.microsoft.com/office/powerpoint/2010/main" val="6491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Наши задачи </a:t>
            </a:r>
            <a:endParaRPr lang="en-GB" b="1" noProof="0" dirty="0"/>
          </a:p>
        </p:txBody>
      </p:sp>
      <p:sp>
        <p:nvSpPr>
          <p:cNvPr id="3" name="Content Placeholder 2"/>
          <p:cNvSpPr>
            <a:spLocks noGrp="1"/>
          </p:cNvSpPr>
          <p:nvPr>
            <p:ph idx="1"/>
          </p:nvPr>
        </p:nvSpPr>
        <p:spPr>
          <a:xfrm>
            <a:off x="395536" y="1268760"/>
            <a:ext cx="8229600" cy="4525963"/>
          </a:xfrm>
        </p:spPr>
        <p:txBody>
          <a:bodyPr>
            <a:noAutofit/>
          </a:bodyPr>
          <a:lstStyle/>
          <a:p>
            <a:r>
              <a:rPr lang="ru-RU" sz="2200" noProof="0" dirty="0"/>
              <a:t>Сохранить баланс между концепциями и инструментами </a:t>
            </a:r>
            <a:r>
              <a:rPr lang="en-GB" sz="2200" noProof="0" dirty="0"/>
              <a:t>– </a:t>
            </a:r>
            <a:r>
              <a:rPr lang="ru-RU" sz="2200" noProof="0" dirty="0"/>
              <a:t>чего вы хотите достичь и какие необходимо использовать инструменты</a:t>
            </a:r>
            <a:r>
              <a:rPr lang="en-GB" sz="2200" noProof="0" dirty="0"/>
              <a:t>;</a:t>
            </a:r>
          </a:p>
          <a:p>
            <a:r>
              <a:rPr lang="ru-RU" sz="2200" dirty="0"/>
              <a:t>Разъяснить концепции и продемонстрировать варианты инструментов</a:t>
            </a:r>
            <a:r>
              <a:rPr lang="en-GB" sz="2200" noProof="0" dirty="0"/>
              <a:t>:</a:t>
            </a:r>
          </a:p>
          <a:p>
            <a:pPr lvl="1"/>
            <a:r>
              <a:rPr lang="ru-RU" sz="1800" dirty="0"/>
              <a:t>н</a:t>
            </a:r>
            <a:r>
              <a:rPr lang="ru-RU" sz="1800" noProof="0" dirty="0"/>
              <a:t>екоторые инструменты предназначены для небольших организаций, некоторые – для крупных организаций; </a:t>
            </a:r>
            <a:endParaRPr lang="en-GB" sz="1800" noProof="0" dirty="0"/>
          </a:p>
          <a:p>
            <a:pPr lvl="1"/>
            <a:r>
              <a:rPr lang="ru-RU" sz="1800" dirty="0"/>
              <a:t>о</a:t>
            </a:r>
            <a:r>
              <a:rPr lang="ru-RU" sz="1800" noProof="0" dirty="0"/>
              <a:t>нлайн- и офлайн-компоненты</a:t>
            </a:r>
            <a:r>
              <a:rPr lang="ru-RU" sz="1800" dirty="0"/>
              <a:t>; </a:t>
            </a:r>
            <a:r>
              <a:rPr lang="en-GB" sz="1800" noProof="0" dirty="0"/>
              <a:t> </a:t>
            </a:r>
          </a:p>
          <a:p>
            <a:pPr lvl="1"/>
            <a:r>
              <a:rPr lang="ru-RU" sz="1800" dirty="0"/>
              <a:t>п</a:t>
            </a:r>
            <a:r>
              <a:rPr lang="ru-RU" sz="1800" noProof="0" dirty="0"/>
              <a:t>о возможности, продемонстрировать варианты инструментов для компьютеров </a:t>
            </a:r>
            <a:r>
              <a:rPr lang="en-GB" sz="1800" noProof="0" dirty="0"/>
              <a:t>Mac</a:t>
            </a:r>
            <a:r>
              <a:rPr lang="ru-RU" sz="1800" noProof="0" dirty="0"/>
              <a:t> и ПК;</a:t>
            </a:r>
            <a:endParaRPr lang="en-GB" sz="1800" noProof="0" dirty="0"/>
          </a:p>
          <a:p>
            <a:pPr lvl="1"/>
            <a:r>
              <a:rPr lang="ru-RU" sz="1800" dirty="0"/>
              <a:t>п</a:t>
            </a:r>
            <a:r>
              <a:rPr lang="ru-RU" sz="1800" noProof="0" dirty="0"/>
              <a:t>реимущества и недостатки инструментов;</a:t>
            </a:r>
            <a:endParaRPr lang="en-GB" sz="1800" noProof="0" dirty="0"/>
          </a:p>
          <a:p>
            <a:r>
              <a:rPr lang="ru-RU" sz="2200" noProof="0" dirty="0"/>
              <a:t>Протестировать различные инструменты </a:t>
            </a:r>
            <a:r>
              <a:rPr lang="en-GB" sz="2200" noProof="0" dirty="0"/>
              <a:t>(</a:t>
            </a:r>
            <a:r>
              <a:rPr lang="ru-RU" sz="2200" noProof="0" dirty="0"/>
              <a:t>перед выбором наиболее подходящих</a:t>
            </a:r>
            <a:r>
              <a:rPr lang="en-GB" sz="2200" noProof="0" dirty="0"/>
              <a:t>);</a:t>
            </a:r>
          </a:p>
          <a:p>
            <a:r>
              <a:rPr lang="ru-RU" sz="2200" dirty="0"/>
              <a:t>Показать, как </a:t>
            </a:r>
            <a:r>
              <a:rPr lang="ru-RU" sz="2200" noProof="0" dirty="0"/>
              <a:t>следует взаимодействовать и осуществлять интерактивное общение </a:t>
            </a:r>
            <a:r>
              <a:rPr lang="en-GB" sz="2200" noProof="0" dirty="0"/>
              <a:t>;</a:t>
            </a:r>
          </a:p>
          <a:p>
            <a:r>
              <a:rPr lang="ru-RU" sz="2200" dirty="0"/>
              <a:t>Сделать обучение интересным и полезным</a:t>
            </a:r>
            <a:r>
              <a:rPr lang="en-GB" sz="2200" noProof="0" dirty="0"/>
              <a:t>.</a:t>
            </a:r>
          </a:p>
        </p:txBody>
      </p:sp>
    </p:spTree>
    <p:extLst>
      <p:ext uri="{BB962C8B-B14F-4D97-AF65-F5344CB8AC3E}">
        <p14:creationId xmlns:p14="http://schemas.microsoft.com/office/powerpoint/2010/main" val="3398838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0D92C25-F12A-4F47-A81A-9638702C8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 y="0"/>
            <a:ext cx="9138702" cy="6858000"/>
          </a:xfrm>
          <a:prstGeom prst="rect">
            <a:avLst/>
          </a:prstGeom>
        </p:spPr>
      </p:pic>
    </p:spTree>
    <p:extLst>
      <p:ext uri="{BB962C8B-B14F-4D97-AF65-F5344CB8AC3E}">
        <p14:creationId xmlns:p14="http://schemas.microsoft.com/office/powerpoint/2010/main" val="15444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Autofit/>
          </a:bodyPr>
          <a:lstStyle/>
          <a:p>
            <a:pPr algn="l"/>
            <a:r>
              <a:rPr lang="ru-RU" sz="3200" b="1" noProof="0" dirty="0">
                <a:latin typeface="+mn-lt"/>
              </a:rPr>
              <a:t>Чего ожидают заинтересованные лица от ОГО в процессах формирования политики и оказании услуг</a:t>
            </a:r>
            <a:r>
              <a:rPr lang="en-US" sz="3200" b="1" noProof="0" dirty="0">
                <a:latin typeface="+mn-lt"/>
              </a:rPr>
              <a:t>?</a:t>
            </a:r>
          </a:p>
        </p:txBody>
      </p:sp>
      <p:sp>
        <p:nvSpPr>
          <p:cNvPr id="3" name="Content Placeholder 2"/>
          <p:cNvSpPr>
            <a:spLocks noGrp="1"/>
          </p:cNvSpPr>
          <p:nvPr>
            <p:ph idx="1"/>
          </p:nvPr>
        </p:nvSpPr>
        <p:spPr>
          <a:xfrm>
            <a:off x="457200" y="1700808"/>
            <a:ext cx="8229600" cy="4752528"/>
          </a:xfrm>
        </p:spPr>
        <p:txBody>
          <a:bodyPr>
            <a:noAutofit/>
          </a:bodyPr>
          <a:lstStyle/>
          <a:p>
            <a:pPr>
              <a:defRPr/>
            </a:pPr>
            <a:r>
              <a:rPr lang="ru-RU" sz="2000" noProof="0" dirty="0"/>
              <a:t>Надежных данных</a:t>
            </a:r>
            <a:r>
              <a:rPr lang="en-US" sz="2000" noProof="0" dirty="0"/>
              <a:t>.</a:t>
            </a:r>
          </a:p>
          <a:p>
            <a:pPr>
              <a:defRPr/>
            </a:pPr>
            <a:r>
              <a:rPr lang="ru-RU" sz="2000" noProof="0" dirty="0">
                <a:latin typeface="+mn-lt"/>
              </a:rPr>
              <a:t>Информации о реальных проблемах целевой группы</a:t>
            </a:r>
            <a:r>
              <a:rPr lang="en-US" sz="2000" noProof="0" dirty="0">
                <a:latin typeface="+mn-lt"/>
              </a:rPr>
              <a:t>: </a:t>
            </a:r>
            <a:r>
              <a:rPr lang="ru-RU" sz="2000" noProof="0" dirty="0">
                <a:latin typeface="+mn-lt"/>
              </a:rPr>
              <a:t>подчеркивания наиболее актуальных потребностей</a:t>
            </a:r>
            <a:r>
              <a:rPr lang="en-US" sz="2000" noProof="0" dirty="0">
                <a:latin typeface="+mn-lt"/>
              </a:rPr>
              <a:t> </a:t>
            </a:r>
            <a:r>
              <a:rPr lang="ru-RU" sz="2000" noProof="0" dirty="0">
                <a:latin typeface="+mn-lt"/>
              </a:rPr>
              <a:t>и вопросов</a:t>
            </a:r>
            <a:r>
              <a:rPr lang="en-US" sz="2000" noProof="0" dirty="0">
                <a:latin typeface="+mn-lt"/>
              </a:rPr>
              <a:t>.</a:t>
            </a:r>
          </a:p>
          <a:p>
            <a:pPr>
              <a:defRPr/>
            </a:pPr>
            <a:r>
              <a:rPr lang="ru-RU" sz="2000" noProof="0" dirty="0">
                <a:latin typeface="+mn-lt"/>
              </a:rPr>
              <a:t>Активного участия в собраниях и обсуждениях</a:t>
            </a:r>
            <a:r>
              <a:rPr lang="en-US" sz="2000" noProof="0" dirty="0">
                <a:latin typeface="+mn-lt"/>
              </a:rPr>
              <a:t>.</a:t>
            </a:r>
          </a:p>
          <a:p>
            <a:pPr>
              <a:defRPr/>
            </a:pPr>
            <a:r>
              <a:rPr lang="ru-RU" sz="2000" noProof="0" dirty="0">
                <a:latin typeface="+mn-lt"/>
              </a:rPr>
              <a:t>Аргументированных ответов на политические предложения и разработанные услуги</a:t>
            </a:r>
            <a:r>
              <a:rPr lang="en-US" sz="2000" noProof="0" dirty="0">
                <a:latin typeface="+mn-lt"/>
              </a:rPr>
              <a:t>: </a:t>
            </a:r>
            <a:r>
              <a:rPr lang="ru-RU" sz="2000" noProof="0" dirty="0">
                <a:latin typeface="+mn-lt"/>
              </a:rPr>
              <a:t>разъяснения того, почему некоторые из них не подходят, и предложения более качественных решений</a:t>
            </a:r>
            <a:r>
              <a:rPr lang="en-US" sz="2000" noProof="0" dirty="0">
                <a:latin typeface="+mn-lt"/>
              </a:rPr>
              <a:t>.</a:t>
            </a:r>
          </a:p>
          <a:p>
            <a:pPr>
              <a:defRPr/>
            </a:pPr>
            <a:r>
              <a:rPr lang="ru-RU" sz="2000" dirty="0"/>
              <a:t>Мнений экспертов по относящимся к их компетенции вопросам</a:t>
            </a:r>
            <a:r>
              <a:rPr lang="en-US" sz="2000" noProof="0" dirty="0">
                <a:latin typeface="+mn-lt"/>
              </a:rPr>
              <a:t>: </a:t>
            </a:r>
            <a:r>
              <a:rPr lang="ru-RU" sz="2000" noProof="0" dirty="0">
                <a:latin typeface="+mn-lt"/>
              </a:rPr>
              <a:t>что работает, что не работает и по какой причине</a:t>
            </a:r>
            <a:r>
              <a:rPr lang="en-US" sz="2000" noProof="0" dirty="0">
                <a:latin typeface="+mn-lt"/>
              </a:rPr>
              <a:t>.</a:t>
            </a:r>
          </a:p>
          <a:p>
            <a:pPr>
              <a:defRPr/>
            </a:pPr>
            <a:r>
              <a:rPr lang="ru-RU" sz="2000" noProof="0" dirty="0">
                <a:latin typeface="+mn-lt"/>
              </a:rPr>
              <a:t>Видения ОГО полной картины.</a:t>
            </a:r>
            <a:endParaRPr lang="en-US" sz="2000" noProof="0" dirty="0">
              <a:latin typeface="+mn-lt"/>
            </a:endParaRPr>
          </a:p>
          <a:p>
            <a:pPr>
              <a:defRPr/>
            </a:pPr>
            <a:r>
              <a:rPr lang="ru-RU" sz="2000" noProof="0" dirty="0"/>
              <a:t>Сотрудничества между ОГО</a:t>
            </a:r>
            <a:r>
              <a:rPr lang="en-US" sz="2000" noProof="0" dirty="0"/>
              <a:t> </a:t>
            </a:r>
            <a:r>
              <a:rPr lang="ru-RU" sz="2000" noProof="0" dirty="0"/>
              <a:t>в ситуациях, когда это возможно</a:t>
            </a:r>
            <a:r>
              <a:rPr lang="en-US" sz="2000" noProof="0" dirty="0"/>
              <a:t>.</a:t>
            </a:r>
            <a:endParaRPr lang="en-US" sz="2000" noProof="0" dirty="0">
              <a:latin typeface="+mn-lt"/>
            </a:endParaRPr>
          </a:p>
          <a:p>
            <a:pPr>
              <a:defRPr/>
            </a:pPr>
            <a:r>
              <a:rPr lang="ru-RU" sz="2000" noProof="0" dirty="0">
                <a:latin typeface="+mn-lt"/>
              </a:rPr>
              <a:t>Обмена идеями и информацией в рамках профессионального сотрудничества</a:t>
            </a:r>
            <a:r>
              <a:rPr lang="en-US" sz="2000" noProof="0" dirty="0">
                <a:latin typeface="+mn-lt"/>
              </a:rPr>
              <a:t>.</a:t>
            </a:r>
          </a:p>
        </p:txBody>
      </p:sp>
    </p:spTree>
    <p:extLst>
      <p:ext uri="{BB962C8B-B14F-4D97-AF65-F5344CB8AC3E}">
        <p14:creationId xmlns:p14="http://schemas.microsoft.com/office/powerpoint/2010/main" val="118303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latin typeface="+mn-lt"/>
              </a:rPr>
              <a:t>ЦИКЛ ДЕМИНГА</a:t>
            </a:r>
            <a:endParaRPr lang="en-US" b="1" noProof="0" dirty="0">
              <a:latin typeface="+mn-lt"/>
            </a:endParaRPr>
          </a:p>
        </p:txBody>
      </p:sp>
      <p:pic>
        <p:nvPicPr>
          <p:cNvPr id="5" name="Content Placeholder 4" descr="350px-PDCA_Cycle_svg.png"/>
          <p:cNvPicPr>
            <a:picLocks noGrp="1" noChangeAspect="1"/>
          </p:cNvPicPr>
          <p:nvPr>
            <p:ph idx="1"/>
          </p:nvPr>
        </p:nvPicPr>
        <p:blipFill>
          <a:blip r:embed="rId3" cstate="print"/>
          <a:stretch>
            <a:fillRect/>
          </a:stretch>
        </p:blipFill>
        <p:spPr>
          <a:xfrm>
            <a:off x="980072" y="1556792"/>
            <a:ext cx="6883117" cy="4680520"/>
          </a:xfrm>
        </p:spPr>
      </p:pic>
      <p:sp>
        <p:nvSpPr>
          <p:cNvPr id="4" name="Footer Placeholder 3"/>
          <p:cNvSpPr>
            <a:spLocks noGrp="1"/>
          </p:cNvSpPr>
          <p:nvPr>
            <p:ph type="ftr" sz="quarter" idx="11"/>
          </p:nvPr>
        </p:nvSpPr>
        <p:spPr/>
        <p:txBody>
          <a:bodyPr/>
          <a:lstStyle/>
          <a:p>
            <a:endParaRPr lang="et-EE" dirty="0"/>
          </a:p>
        </p:txBody>
      </p:sp>
    </p:spTree>
    <p:extLst>
      <p:ext uri="{BB962C8B-B14F-4D97-AF65-F5344CB8AC3E}">
        <p14:creationId xmlns:p14="http://schemas.microsoft.com/office/powerpoint/2010/main" val="1035229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7958"/>
            <a:ext cx="8686800" cy="1143000"/>
          </a:xfrm>
        </p:spPr>
        <p:txBody>
          <a:bodyPr>
            <a:normAutofit fontScale="90000"/>
          </a:bodyPr>
          <a:lstStyle/>
          <a:p>
            <a:pPr algn="l"/>
            <a:r>
              <a:rPr lang="ru-RU" b="1" noProof="0" dirty="0">
                <a:solidFill>
                  <a:schemeClr val="tx1"/>
                </a:solidFill>
              </a:rPr>
              <a:t>ПЛАНИРОВАНИЕ АДВОКАЦИИ</a:t>
            </a:r>
            <a:r>
              <a:rPr lang="et-EE" b="1" noProof="0" dirty="0">
                <a:solidFill>
                  <a:schemeClr val="tx1"/>
                </a:solidFill>
              </a:rPr>
              <a:t> / </a:t>
            </a:r>
            <a:r>
              <a:rPr lang="ru-RU" b="1" noProof="0" dirty="0">
                <a:solidFill>
                  <a:schemeClr val="tx1"/>
                </a:solidFill>
              </a:rPr>
              <a:t>УСЛУГ</a:t>
            </a:r>
            <a:endParaRPr lang="en-US" b="1" noProof="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4825438"/>
              </p:ext>
            </p:extLst>
          </p:nvPr>
        </p:nvGraphicFramePr>
        <p:xfrm>
          <a:off x="1223628" y="1196752"/>
          <a:ext cx="694877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fld id="{627B6DC7-E431-4DA1-A68C-718262339CD3}" type="slidenum">
              <a:rPr lang="et-EE" smtClean="0"/>
              <a:pPr/>
              <a:t>43</a:t>
            </a:fld>
            <a:endParaRPr lang="et-EE" dirty="0"/>
          </a:p>
        </p:txBody>
      </p:sp>
    </p:spTree>
    <p:extLst>
      <p:ext uri="{BB962C8B-B14F-4D97-AF65-F5344CB8AC3E}">
        <p14:creationId xmlns:p14="http://schemas.microsoft.com/office/powerpoint/2010/main" val="3939330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noProof="0" dirty="0"/>
              <a:t>МЕСТНЫЙ ЭКСПЕРТ</a:t>
            </a:r>
            <a:endParaRPr lang="en-US" noProof="0" dirty="0"/>
          </a:p>
        </p:txBody>
      </p:sp>
      <p:sp>
        <p:nvSpPr>
          <p:cNvPr id="3" name="Subtitle 2"/>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54057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72008" y="123395"/>
            <a:ext cx="4572000" cy="6858000"/>
          </a:xfrm>
        </p:spPr>
        <p:txBody>
          <a:bodyPr>
            <a:normAutofit lnSpcReduction="10000"/>
          </a:bodyPr>
          <a:lstStyle/>
          <a:p>
            <a:pPr marL="457200" indent="-457200" algn="l">
              <a:buFont typeface="Arial" panose="020B0604020202020204" pitchFamily="34" charset="0"/>
              <a:buChar char="•"/>
            </a:pPr>
            <a:endParaRPr lang="en-US" b="1" noProof="0" dirty="0">
              <a:solidFill>
                <a:schemeClr val="tx1"/>
              </a:solidFill>
              <a:latin typeface="+mn-lt"/>
            </a:endParaRPr>
          </a:p>
          <a:p>
            <a:pPr marL="457200" indent="-457200" algn="l">
              <a:buFont typeface="Arial" panose="020B0604020202020204" pitchFamily="34" charset="0"/>
              <a:buChar char="•"/>
            </a:pPr>
            <a:endParaRPr lang="en-US" b="1" noProof="0" dirty="0">
              <a:solidFill>
                <a:schemeClr val="tx1"/>
              </a:solidFill>
              <a:latin typeface="+mn-lt"/>
            </a:endParaRPr>
          </a:p>
          <a:p>
            <a:pPr marL="914400" lvl="1" indent="-457200">
              <a:buFont typeface="Arial" panose="020B0604020202020204" pitchFamily="34" charset="0"/>
              <a:buChar char="•"/>
            </a:pPr>
            <a:endParaRPr lang="en-US" sz="2400" b="1" noProof="0" dirty="0">
              <a:solidFill>
                <a:schemeClr val="tx1"/>
              </a:solidFill>
              <a:latin typeface="+mn-lt"/>
            </a:endParaRPr>
          </a:p>
          <a:p>
            <a:pPr marL="914400" lvl="1" indent="-457200">
              <a:buFont typeface="Arial" panose="020B0604020202020204" pitchFamily="34" charset="0"/>
              <a:buChar char="•"/>
            </a:pPr>
            <a:r>
              <a:rPr lang="ru-RU" sz="2400" b="1" noProof="0" dirty="0">
                <a:solidFill>
                  <a:schemeClr val="tx1"/>
                </a:solidFill>
                <a:latin typeface="+mn-lt"/>
              </a:rPr>
              <a:t>Односторонняя</a:t>
            </a:r>
            <a:r>
              <a:rPr lang="en-US" sz="2400" noProof="0" dirty="0">
                <a:solidFill>
                  <a:schemeClr val="tx1"/>
                </a:solidFill>
                <a:latin typeface="+mn-lt"/>
              </a:rPr>
              <a:t> </a:t>
            </a:r>
            <a:r>
              <a:rPr lang="ru-RU" sz="2400" noProof="0" dirty="0">
                <a:solidFill>
                  <a:schemeClr val="tx1"/>
                </a:solidFill>
                <a:latin typeface="+mn-lt"/>
              </a:rPr>
              <a:t>коммуникация от правительства к гражданам</a:t>
            </a:r>
            <a:endParaRPr lang="en-US" sz="2400" noProof="0" dirty="0">
              <a:solidFill>
                <a:schemeClr val="tx1"/>
              </a:solidFill>
              <a:latin typeface="+mn-lt"/>
            </a:endParaRPr>
          </a:p>
          <a:p>
            <a:pPr marL="914400" lvl="1" indent="-457200">
              <a:buFont typeface="Arial" panose="020B0604020202020204" pitchFamily="34" charset="0"/>
              <a:buChar char="•"/>
            </a:pPr>
            <a:r>
              <a:rPr lang="ru-RU" sz="2400" b="1" noProof="0" dirty="0">
                <a:solidFill>
                  <a:schemeClr val="tx1"/>
                </a:solidFill>
                <a:latin typeface="+mn-lt"/>
              </a:rPr>
              <a:t>Двустороннее </a:t>
            </a:r>
            <a:r>
              <a:rPr lang="ru-RU" sz="2400" noProof="0" dirty="0">
                <a:solidFill>
                  <a:schemeClr val="tx1"/>
                </a:solidFill>
                <a:latin typeface="+mn-lt"/>
              </a:rPr>
              <a:t>взаимодействие между</a:t>
            </a:r>
            <a:r>
              <a:rPr lang="en-US" sz="2400" noProof="0" dirty="0">
                <a:solidFill>
                  <a:schemeClr val="tx1"/>
                </a:solidFill>
                <a:latin typeface="+mn-lt"/>
              </a:rPr>
              <a:t> </a:t>
            </a:r>
            <a:r>
              <a:rPr lang="ru-RU" sz="2400" noProof="0" dirty="0">
                <a:solidFill>
                  <a:schemeClr val="tx1"/>
                </a:solidFill>
                <a:latin typeface="+mn-lt"/>
              </a:rPr>
              <a:t>правительством</a:t>
            </a:r>
            <a:r>
              <a:rPr lang="en-US" sz="2400" noProof="0" dirty="0">
                <a:solidFill>
                  <a:schemeClr val="tx1"/>
                </a:solidFill>
                <a:latin typeface="+mn-lt"/>
              </a:rPr>
              <a:t>, </a:t>
            </a:r>
            <a:r>
              <a:rPr lang="ru-RU" sz="2400" noProof="0" dirty="0">
                <a:solidFill>
                  <a:schemeClr val="tx1"/>
                </a:solidFill>
                <a:latin typeface="+mn-lt"/>
              </a:rPr>
              <a:t>общественными организациями и гражданами</a:t>
            </a:r>
            <a:endParaRPr lang="en-US" sz="2400" noProof="0" dirty="0">
              <a:solidFill>
                <a:schemeClr val="tx1"/>
              </a:solidFill>
              <a:latin typeface="+mn-lt"/>
            </a:endParaRPr>
          </a:p>
          <a:p>
            <a:pPr marL="914400" lvl="1" indent="-457200">
              <a:buFont typeface="Arial" panose="020B0604020202020204" pitchFamily="34" charset="0"/>
              <a:buChar char="•"/>
            </a:pPr>
            <a:r>
              <a:rPr lang="ru-RU" sz="2400" b="1" noProof="0" dirty="0">
                <a:solidFill>
                  <a:schemeClr val="tx1"/>
                </a:solidFill>
                <a:latin typeface="+mn-lt"/>
              </a:rPr>
              <a:t>Активное участие</a:t>
            </a:r>
            <a:r>
              <a:rPr lang="en-US" sz="2400" noProof="0" dirty="0">
                <a:solidFill>
                  <a:schemeClr val="tx1"/>
                </a:solidFill>
                <a:latin typeface="+mn-lt"/>
              </a:rPr>
              <a:t>, </a:t>
            </a:r>
            <a:r>
              <a:rPr lang="ru-RU" sz="2400" noProof="0" dirty="0">
                <a:solidFill>
                  <a:schemeClr val="tx1"/>
                </a:solidFill>
                <a:latin typeface="+mn-lt"/>
              </a:rPr>
              <a:t>непосредственный вклад</a:t>
            </a:r>
            <a:r>
              <a:rPr lang="en-US" sz="2400" noProof="0" dirty="0">
                <a:solidFill>
                  <a:schemeClr val="tx1"/>
                </a:solidFill>
                <a:latin typeface="+mn-lt"/>
              </a:rPr>
              <a:t> </a:t>
            </a:r>
            <a:r>
              <a:rPr lang="ru-RU" sz="2400" dirty="0">
                <a:solidFill>
                  <a:schemeClr val="tx1"/>
                </a:solidFill>
                <a:latin typeface="+mn-lt"/>
              </a:rPr>
              <a:t>общественных организаций и граждан</a:t>
            </a:r>
            <a:endParaRPr lang="en-US" sz="2400" noProof="0" dirty="0">
              <a:solidFill>
                <a:schemeClr val="tx1"/>
              </a:solidFill>
              <a:latin typeface="+mn-lt"/>
            </a:endParaRPr>
          </a:p>
          <a:p>
            <a:pPr marL="457200" indent="-457200" algn="l">
              <a:buFont typeface="Arial" panose="020B0604020202020204" pitchFamily="34" charset="0"/>
              <a:buChar char="•"/>
            </a:pPr>
            <a:endParaRPr lang="en-US" noProof="0" dirty="0">
              <a:solidFill>
                <a:schemeClr val="tx1"/>
              </a:solidFill>
              <a:latin typeface="+mn-lt"/>
            </a:endParaRPr>
          </a:p>
          <a:p>
            <a:pPr marL="457200" indent="-457200" algn="l">
              <a:buFont typeface="Arial" panose="020B0604020202020204" pitchFamily="34" charset="0"/>
              <a:buChar char="•"/>
            </a:pPr>
            <a:endParaRPr lang="en-US" noProof="0" dirty="0">
              <a:solidFill>
                <a:schemeClr val="tx1"/>
              </a:solidFill>
              <a:latin typeface="+mn-lt"/>
            </a:endParaRPr>
          </a:p>
          <a:p>
            <a:pPr marL="457200" indent="-457200" algn="l">
              <a:buFont typeface="Arial" panose="020B0604020202020204" pitchFamily="34" charset="0"/>
              <a:buChar char="•"/>
            </a:pPr>
            <a:endParaRPr lang="en-US" noProof="0" dirty="0">
              <a:solidFill>
                <a:schemeClr val="tx1"/>
              </a:solidFill>
              <a:latin typeface="+mn-lt"/>
            </a:endParaRPr>
          </a:p>
        </p:txBody>
      </p:sp>
      <p:sp>
        <p:nvSpPr>
          <p:cNvPr id="2" name="Title 1"/>
          <p:cNvSpPr>
            <a:spLocks noGrp="1"/>
          </p:cNvSpPr>
          <p:nvPr>
            <p:ph type="title" idx="4294967295"/>
          </p:nvPr>
        </p:nvSpPr>
        <p:spPr>
          <a:xfrm>
            <a:off x="827584" y="275167"/>
            <a:ext cx="7402016" cy="1143000"/>
          </a:xfrm>
        </p:spPr>
        <p:txBody>
          <a:bodyPr>
            <a:normAutofit/>
          </a:bodyPr>
          <a:lstStyle/>
          <a:p>
            <a:pPr algn="l"/>
            <a:r>
              <a:rPr lang="ru-RU" b="1" noProof="0" dirty="0">
                <a:latin typeface="Calibri" panose="020F0502020204030204" pitchFamily="34" charset="0"/>
                <a:ea typeface="Dax Pro" charset="0"/>
                <a:cs typeface="Calibri" panose="020F0502020204030204" pitchFamily="34" charset="0"/>
              </a:rPr>
              <a:t>ЭЛЕКТРОННАЯ ДЕМОКРАТИЯ</a:t>
            </a:r>
            <a:endParaRPr lang="en-US" b="1" noProof="0" dirty="0">
              <a:latin typeface="Calibri" panose="020F0502020204030204" pitchFamily="34" charset="0"/>
              <a:ea typeface="Dax Pro" charset="0"/>
              <a:cs typeface="Calibri" panose="020F0502020204030204" pitchFamily="34" charset="0"/>
            </a:endParaRPr>
          </a:p>
        </p:txBody>
      </p:sp>
      <p:pic>
        <p:nvPicPr>
          <p:cNvPr id="10" name="Content Placeholder 9"/>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9358" t="6299" r="13443" b="2140"/>
          <a:stretch/>
        </p:blipFill>
        <p:spPr>
          <a:xfrm>
            <a:off x="4644008" y="1844824"/>
            <a:ext cx="4224470" cy="4032449"/>
          </a:xfrm>
        </p:spPr>
      </p:pic>
    </p:spTree>
    <p:extLst>
      <p:ext uri="{BB962C8B-B14F-4D97-AF65-F5344CB8AC3E}">
        <p14:creationId xmlns:p14="http://schemas.microsoft.com/office/powerpoint/2010/main" val="22129195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БЕНЕФИЦИАРЫ И ЗАИНТЕРЕСОВАННЫЕ ЛИЦА</a:t>
            </a:r>
            <a:endParaRPr lang="en-US" b="1" noProof="0" dirty="0"/>
          </a:p>
        </p:txBody>
      </p:sp>
      <p:sp>
        <p:nvSpPr>
          <p:cNvPr id="3" name="Subtitle 2"/>
          <p:cNvSpPr>
            <a:spLocks noGrp="1"/>
          </p:cNvSpPr>
          <p:nvPr>
            <p:ph type="subTitle" idx="1"/>
          </p:nvPr>
        </p:nvSpPr>
        <p:spPr/>
        <p:txBody>
          <a:bodyPr/>
          <a:lstStyle/>
          <a:p>
            <a:r>
              <a:rPr lang="ru-RU" b="1" noProof="0" dirty="0">
                <a:solidFill>
                  <a:schemeClr val="tx1"/>
                </a:solidFill>
              </a:rPr>
              <a:t>Кто есть кто</a:t>
            </a:r>
            <a:endParaRPr lang="en-US" b="1" noProof="0" dirty="0">
              <a:solidFill>
                <a:schemeClr val="tx1"/>
              </a:solidFill>
            </a:endParaRPr>
          </a:p>
          <a:p>
            <a:r>
              <a:rPr lang="ru-RU" b="1" noProof="0" dirty="0">
                <a:solidFill>
                  <a:schemeClr val="tx1"/>
                </a:solidFill>
              </a:rPr>
              <a:t>Целенаправленное воздействие</a:t>
            </a:r>
            <a:endParaRPr lang="en-US" b="1" noProof="0" dirty="0">
              <a:solidFill>
                <a:schemeClr val="tx1"/>
              </a:solidFill>
            </a:endParaRPr>
          </a:p>
        </p:txBody>
      </p:sp>
    </p:spTree>
    <p:extLst>
      <p:ext uri="{BB962C8B-B14F-4D97-AF65-F5344CB8AC3E}">
        <p14:creationId xmlns:p14="http://schemas.microsoft.com/office/powerpoint/2010/main" val="173306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1171287"/>
              </p:ext>
            </p:extLst>
          </p:nvPr>
        </p:nvGraphicFramePr>
        <p:xfrm>
          <a:off x="457200" y="260648"/>
          <a:ext cx="8435280" cy="669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517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КТО ЕСТЬ КТО</a:t>
            </a:r>
            <a:r>
              <a:rPr lang="en-US" b="1" noProof="0"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76979599"/>
              </p:ext>
            </p:extLst>
          </p:nvPr>
        </p:nvGraphicFramePr>
        <p:xfrm>
          <a:off x="0" y="1196752"/>
          <a:ext cx="882047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489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528397" y="214312"/>
            <a:ext cx="7805738" cy="584775"/>
          </a:xfrm>
          <a:prstGeom prst="rect">
            <a:avLst/>
          </a:prstGeom>
          <a:noFill/>
          <a:ln w="9525">
            <a:noFill/>
            <a:miter lim="800000"/>
            <a:headEnd/>
            <a:tailEnd/>
          </a:ln>
          <a:effectLst/>
        </p:spPr>
        <p:txBody>
          <a:bodyPr>
            <a:spAutoFit/>
          </a:bodyPr>
          <a:lstStyle/>
          <a:p>
            <a:pPr>
              <a:defRPr/>
            </a:pPr>
            <a:r>
              <a:rPr lang="ru-RU" sz="3200" b="1" dirty="0">
                <a:latin typeface="Calibri" pitchFamily="34" charset="0"/>
                <a:ea typeface="+mj-ea"/>
                <a:cs typeface="+mj-cs"/>
              </a:rPr>
              <a:t>КАК ВЫБРАТЬ</a:t>
            </a:r>
            <a:r>
              <a:rPr lang="et-EE" sz="3200" b="1" dirty="0">
                <a:latin typeface="Calibri" pitchFamily="34" charset="0"/>
                <a:ea typeface="+mj-ea"/>
                <a:cs typeface="+mj-cs"/>
              </a:rPr>
              <a:t>?</a:t>
            </a:r>
          </a:p>
        </p:txBody>
      </p:sp>
      <p:sp>
        <p:nvSpPr>
          <p:cNvPr id="129028" name="Rectangle 4"/>
          <p:cNvSpPr>
            <a:spLocks noChangeArrowheads="1"/>
          </p:cNvSpPr>
          <p:nvPr/>
        </p:nvSpPr>
        <p:spPr bwMode="auto">
          <a:xfrm>
            <a:off x="3563938" y="1177925"/>
            <a:ext cx="2088182" cy="792163"/>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r>
              <a:rPr lang="ru-RU" dirty="0">
                <a:solidFill>
                  <a:schemeClr val="bg1"/>
                </a:solidFill>
                <a:latin typeface="+mn-lt"/>
                <a:cs typeface="Arial" pitchFamily="34" charset="0"/>
              </a:rPr>
              <a:t>Максимум влияния</a:t>
            </a:r>
            <a:r>
              <a:rPr lang="et-EE" dirty="0">
                <a:solidFill>
                  <a:schemeClr val="bg1"/>
                </a:solidFill>
                <a:latin typeface="+mn-lt"/>
                <a:cs typeface="Arial" pitchFamily="34" charset="0"/>
              </a:rPr>
              <a:t> /</a:t>
            </a:r>
          </a:p>
          <a:p>
            <a:pPr algn="ctr">
              <a:defRPr/>
            </a:pPr>
            <a:r>
              <a:rPr lang="ru-RU" dirty="0">
                <a:solidFill>
                  <a:schemeClr val="bg1"/>
                </a:solidFill>
                <a:latin typeface="+mn-lt"/>
                <a:cs typeface="Arial" pitchFamily="34" charset="0"/>
              </a:rPr>
              <a:t>власти</a:t>
            </a:r>
            <a:endParaRPr lang="en-GB" dirty="0">
              <a:solidFill>
                <a:schemeClr val="bg1"/>
              </a:solidFill>
              <a:latin typeface="+mn-lt"/>
              <a:cs typeface="Arial" pitchFamily="34" charset="0"/>
            </a:endParaRPr>
          </a:p>
        </p:txBody>
      </p:sp>
      <p:sp>
        <p:nvSpPr>
          <p:cNvPr id="129029" name="Oval 5"/>
          <p:cNvSpPr>
            <a:spLocks noChangeArrowheads="1"/>
          </p:cNvSpPr>
          <p:nvPr/>
        </p:nvSpPr>
        <p:spPr bwMode="auto">
          <a:xfrm>
            <a:off x="251519" y="1268760"/>
            <a:ext cx="2664295" cy="1440160"/>
          </a:xfrm>
          <a:prstGeom prst="ellipse">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1400" dirty="0">
                <a:solidFill>
                  <a:schemeClr val="bg1"/>
                </a:solidFill>
                <a:cs typeface="Arial" pitchFamily="34" charset="0"/>
              </a:rPr>
              <a:t>Легкая мишень</a:t>
            </a:r>
            <a:r>
              <a:rPr lang="et-EE" sz="1400" dirty="0">
                <a:solidFill>
                  <a:schemeClr val="bg1"/>
                </a:solidFill>
                <a:cs typeface="Arial" pitchFamily="34" charset="0"/>
              </a:rPr>
              <a:t>:</a:t>
            </a:r>
          </a:p>
          <a:p>
            <a:pPr algn="ctr">
              <a:defRPr/>
            </a:pPr>
            <a:r>
              <a:rPr lang="ru-RU" sz="1400" dirty="0">
                <a:solidFill>
                  <a:schemeClr val="bg1"/>
                </a:solidFill>
                <a:cs typeface="Arial" pitchFamily="34" charset="0"/>
              </a:rPr>
              <a:t>Поддержание взаимоотношений</a:t>
            </a:r>
            <a:r>
              <a:rPr lang="et-EE" sz="1400" dirty="0">
                <a:solidFill>
                  <a:schemeClr val="bg1"/>
                </a:solidFill>
                <a:cs typeface="Arial" pitchFamily="34" charset="0"/>
              </a:rPr>
              <a:t>. </a:t>
            </a:r>
          </a:p>
          <a:p>
            <a:pPr algn="ctr">
              <a:defRPr/>
            </a:pPr>
            <a:r>
              <a:rPr lang="ru-RU" sz="1400" dirty="0">
                <a:solidFill>
                  <a:schemeClr val="bg1"/>
                </a:solidFill>
                <a:cs typeface="Arial" pitchFamily="34" charset="0"/>
              </a:rPr>
              <a:t>Сохранение удовлетворенности</a:t>
            </a:r>
            <a:r>
              <a:rPr lang="et-EE" sz="1500" dirty="0">
                <a:solidFill>
                  <a:schemeClr val="bg1"/>
                </a:solidFill>
                <a:cs typeface="Arial" pitchFamily="34" charset="0"/>
              </a:rPr>
              <a:t>.</a:t>
            </a:r>
            <a:endParaRPr lang="en-GB" sz="1500" dirty="0">
              <a:solidFill>
                <a:schemeClr val="bg1"/>
              </a:solidFill>
              <a:cs typeface="Arial" pitchFamily="34" charset="0"/>
            </a:endParaRPr>
          </a:p>
        </p:txBody>
      </p:sp>
      <p:sp>
        <p:nvSpPr>
          <p:cNvPr id="129030" name="Rectangle 6"/>
          <p:cNvSpPr>
            <a:spLocks noChangeArrowheads="1"/>
          </p:cNvSpPr>
          <p:nvPr/>
        </p:nvSpPr>
        <p:spPr bwMode="auto">
          <a:xfrm>
            <a:off x="7019924" y="3284538"/>
            <a:ext cx="2088579" cy="792162"/>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r>
              <a:rPr lang="ru-RU" dirty="0">
                <a:solidFill>
                  <a:schemeClr val="bg1"/>
                </a:solidFill>
                <a:latin typeface="+mn-lt"/>
                <a:cs typeface="Arial" pitchFamily="34" charset="0"/>
              </a:rPr>
              <a:t>Минимум интереса</a:t>
            </a:r>
            <a:r>
              <a:rPr lang="et-EE" dirty="0">
                <a:solidFill>
                  <a:schemeClr val="bg1"/>
                </a:solidFill>
                <a:latin typeface="+mn-lt"/>
                <a:cs typeface="Arial" pitchFamily="34" charset="0"/>
              </a:rPr>
              <a:t>/</a:t>
            </a:r>
          </a:p>
          <a:p>
            <a:pPr algn="ctr">
              <a:defRPr/>
            </a:pPr>
            <a:r>
              <a:rPr lang="ru-RU" dirty="0">
                <a:solidFill>
                  <a:schemeClr val="bg1"/>
                </a:solidFill>
                <a:latin typeface="+mn-lt"/>
                <a:cs typeface="Arial" pitchFamily="34" charset="0"/>
              </a:rPr>
              <a:t>поддержки</a:t>
            </a:r>
            <a:endParaRPr lang="en-GB" dirty="0">
              <a:solidFill>
                <a:schemeClr val="bg1"/>
              </a:solidFill>
              <a:latin typeface="+mn-lt"/>
              <a:cs typeface="Arial" pitchFamily="34" charset="0"/>
            </a:endParaRPr>
          </a:p>
        </p:txBody>
      </p:sp>
      <p:sp>
        <p:nvSpPr>
          <p:cNvPr id="129031" name="Rectangle 7"/>
          <p:cNvSpPr>
            <a:spLocks noChangeArrowheads="1"/>
          </p:cNvSpPr>
          <p:nvPr/>
        </p:nvSpPr>
        <p:spPr bwMode="auto">
          <a:xfrm>
            <a:off x="3563938" y="5786438"/>
            <a:ext cx="2088182" cy="792162"/>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r>
              <a:rPr lang="ru-RU" dirty="0">
                <a:solidFill>
                  <a:schemeClr val="bg1"/>
                </a:solidFill>
                <a:latin typeface="+mn-lt"/>
                <a:cs typeface="Arial" pitchFamily="34" charset="0"/>
              </a:rPr>
              <a:t>Минимум влияния / </a:t>
            </a:r>
          </a:p>
          <a:p>
            <a:pPr algn="ctr">
              <a:defRPr/>
            </a:pPr>
            <a:r>
              <a:rPr lang="ru-RU" dirty="0">
                <a:solidFill>
                  <a:schemeClr val="bg1"/>
                </a:solidFill>
                <a:latin typeface="+mn-lt"/>
                <a:cs typeface="Arial" pitchFamily="34" charset="0"/>
              </a:rPr>
              <a:t>власти</a:t>
            </a:r>
            <a:endParaRPr lang="en-GB" dirty="0">
              <a:solidFill>
                <a:schemeClr val="bg1"/>
              </a:solidFill>
              <a:latin typeface="+mn-lt"/>
              <a:cs typeface="Arial" pitchFamily="34" charset="0"/>
            </a:endParaRPr>
          </a:p>
        </p:txBody>
      </p:sp>
      <p:sp>
        <p:nvSpPr>
          <p:cNvPr id="129032" name="Rectangle 8"/>
          <p:cNvSpPr>
            <a:spLocks noChangeArrowheads="1"/>
          </p:cNvSpPr>
          <p:nvPr/>
        </p:nvSpPr>
        <p:spPr bwMode="auto">
          <a:xfrm>
            <a:off x="107504" y="3284538"/>
            <a:ext cx="2234059" cy="792162"/>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r>
              <a:rPr lang="ru-RU" dirty="0">
                <a:solidFill>
                  <a:schemeClr val="bg1"/>
                </a:solidFill>
                <a:latin typeface="+mn-lt"/>
                <a:cs typeface="Arial" pitchFamily="34" charset="0"/>
              </a:rPr>
              <a:t>Максимум интереса / </a:t>
            </a:r>
          </a:p>
          <a:p>
            <a:pPr algn="ctr">
              <a:defRPr/>
            </a:pPr>
            <a:r>
              <a:rPr lang="ru-RU" dirty="0">
                <a:solidFill>
                  <a:schemeClr val="bg1"/>
                </a:solidFill>
                <a:latin typeface="+mn-lt"/>
                <a:cs typeface="Arial" pitchFamily="34" charset="0"/>
              </a:rPr>
              <a:t>поддержки</a:t>
            </a:r>
            <a:endParaRPr lang="en-GB" dirty="0">
              <a:solidFill>
                <a:schemeClr val="bg1"/>
              </a:solidFill>
              <a:latin typeface="+mn-lt"/>
              <a:cs typeface="Arial" pitchFamily="34" charset="0"/>
            </a:endParaRPr>
          </a:p>
        </p:txBody>
      </p:sp>
      <p:sp>
        <p:nvSpPr>
          <p:cNvPr id="129033" name="Oval 9"/>
          <p:cNvSpPr>
            <a:spLocks noChangeArrowheads="1"/>
          </p:cNvSpPr>
          <p:nvPr/>
        </p:nvSpPr>
        <p:spPr bwMode="auto">
          <a:xfrm>
            <a:off x="6228184" y="1268760"/>
            <a:ext cx="2448271" cy="1440159"/>
          </a:xfrm>
          <a:prstGeom prst="ellipse">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1400" dirty="0">
                <a:solidFill>
                  <a:schemeClr val="bg1"/>
                </a:solidFill>
                <a:cs typeface="Arial" pitchFamily="34" charset="0"/>
              </a:rPr>
              <a:t>Трудная мишень</a:t>
            </a:r>
            <a:r>
              <a:rPr lang="et-EE" sz="1400" dirty="0">
                <a:solidFill>
                  <a:schemeClr val="bg1"/>
                </a:solidFill>
                <a:cs typeface="Arial" pitchFamily="34" charset="0"/>
              </a:rPr>
              <a:t>:</a:t>
            </a:r>
          </a:p>
          <a:p>
            <a:pPr algn="ctr">
              <a:defRPr/>
            </a:pPr>
            <a:r>
              <a:rPr lang="ru-RU" sz="1400" dirty="0">
                <a:solidFill>
                  <a:schemeClr val="bg1"/>
                </a:solidFill>
                <a:cs typeface="Arial" pitchFamily="34" charset="0"/>
              </a:rPr>
              <a:t>почему</a:t>
            </a:r>
            <a:r>
              <a:rPr lang="et-EE" sz="1400" dirty="0">
                <a:solidFill>
                  <a:schemeClr val="bg1"/>
                </a:solidFill>
                <a:cs typeface="Arial" pitchFamily="34" charset="0"/>
              </a:rPr>
              <a:t>? </a:t>
            </a:r>
            <a:endParaRPr lang="ru-RU" sz="1400" dirty="0">
              <a:solidFill>
                <a:schemeClr val="bg1"/>
              </a:solidFill>
              <a:cs typeface="Arial" pitchFamily="34" charset="0"/>
            </a:endParaRPr>
          </a:p>
          <a:p>
            <a:pPr algn="ctr">
              <a:defRPr/>
            </a:pPr>
            <a:r>
              <a:rPr lang="ru-RU" sz="1400" dirty="0">
                <a:solidFill>
                  <a:schemeClr val="bg1"/>
                </a:solidFill>
                <a:cs typeface="Arial" pitchFamily="34" charset="0"/>
              </a:rPr>
              <a:t>Тщательное управление</a:t>
            </a:r>
            <a:r>
              <a:rPr lang="et-EE" sz="1400" dirty="0">
                <a:solidFill>
                  <a:schemeClr val="bg1"/>
                </a:solidFill>
                <a:cs typeface="Arial" pitchFamily="34" charset="0"/>
              </a:rPr>
              <a:t>.</a:t>
            </a:r>
            <a:endParaRPr lang="en-GB" sz="1400" dirty="0">
              <a:solidFill>
                <a:schemeClr val="bg1"/>
              </a:solidFill>
              <a:cs typeface="Arial" pitchFamily="34" charset="0"/>
            </a:endParaRPr>
          </a:p>
        </p:txBody>
      </p:sp>
      <p:sp>
        <p:nvSpPr>
          <p:cNvPr id="129034" name="Oval 10"/>
          <p:cNvSpPr>
            <a:spLocks noChangeArrowheads="1"/>
          </p:cNvSpPr>
          <p:nvPr/>
        </p:nvSpPr>
        <p:spPr bwMode="auto">
          <a:xfrm>
            <a:off x="251519" y="4581128"/>
            <a:ext cx="2664295" cy="1601390"/>
          </a:xfrm>
          <a:prstGeom prst="ellipse">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1400" dirty="0">
                <a:solidFill>
                  <a:schemeClr val="bg1"/>
                </a:solidFill>
                <a:cs typeface="Arial" pitchFamily="34" charset="0"/>
              </a:rPr>
              <a:t>Хорошо, что есть в наличии, </a:t>
            </a:r>
          </a:p>
          <a:p>
            <a:pPr algn="ctr">
              <a:defRPr/>
            </a:pPr>
            <a:r>
              <a:rPr lang="ru-RU" sz="1400" dirty="0">
                <a:solidFill>
                  <a:schemeClr val="bg1"/>
                </a:solidFill>
                <a:cs typeface="Arial" pitchFamily="34" charset="0"/>
              </a:rPr>
              <a:t>но не уделять этому</a:t>
            </a:r>
          </a:p>
          <a:p>
            <a:pPr algn="ctr">
              <a:defRPr/>
            </a:pPr>
            <a:r>
              <a:rPr lang="ru-RU" sz="1400" dirty="0">
                <a:solidFill>
                  <a:schemeClr val="bg1"/>
                </a:solidFill>
                <a:cs typeface="Arial" pitchFamily="34" charset="0"/>
              </a:rPr>
              <a:t>слишком большого кол-ва</a:t>
            </a:r>
          </a:p>
          <a:p>
            <a:pPr algn="ctr">
              <a:defRPr/>
            </a:pPr>
            <a:r>
              <a:rPr lang="ru-RU" sz="1400" dirty="0">
                <a:solidFill>
                  <a:schemeClr val="bg1"/>
                </a:solidFill>
                <a:cs typeface="Arial" pitchFamily="34" charset="0"/>
              </a:rPr>
              <a:t> времени</a:t>
            </a:r>
            <a:r>
              <a:rPr lang="et-EE" sz="1400" dirty="0">
                <a:solidFill>
                  <a:schemeClr val="bg1"/>
                </a:solidFill>
                <a:cs typeface="Arial" pitchFamily="34" charset="0"/>
              </a:rPr>
              <a:t>.</a:t>
            </a:r>
          </a:p>
          <a:p>
            <a:pPr algn="ctr">
              <a:defRPr/>
            </a:pPr>
            <a:r>
              <a:rPr lang="ru-RU" sz="1400" dirty="0">
                <a:solidFill>
                  <a:schemeClr val="bg1"/>
                </a:solidFill>
                <a:cs typeface="Arial" pitchFamily="34" charset="0"/>
              </a:rPr>
              <a:t>Отслеживать</a:t>
            </a:r>
            <a:r>
              <a:rPr lang="et-EE" sz="1400" dirty="0">
                <a:solidFill>
                  <a:schemeClr val="bg1"/>
                </a:solidFill>
                <a:cs typeface="Arial" pitchFamily="34" charset="0"/>
              </a:rPr>
              <a:t>.</a:t>
            </a:r>
            <a:endParaRPr lang="en-GB" sz="1400" dirty="0">
              <a:solidFill>
                <a:schemeClr val="bg1"/>
              </a:solidFill>
              <a:cs typeface="Arial" pitchFamily="34" charset="0"/>
            </a:endParaRPr>
          </a:p>
        </p:txBody>
      </p:sp>
      <p:sp>
        <p:nvSpPr>
          <p:cNvPr id="129035" name="Oval 11"/>
          <p:cNvSpPr>
            <a:spLocks noChangeArrowheads="1"/>
          </p:cNvSpPr>
          <p:nvPr/>
        </p:nvSpPr>
        <p:spPr bwMode="auto">
          <a:xfrm>
            <a:off x="6141883" y="4472780"/>
            <a:ext cx="2534572" cy="1709737"/>
          </a:xfrm>
          <a:prstGeom prst="ellipse">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1400" dirty="0">
                <a:solidFill>
                  <a:schemeClr val="bg1"/>
                </a:solidFill>
                <a:cs typeface="Arial" pitchFamily="34" charset="0"/>
              </a:rPr>
              <a:t>Не придавать большого </a:t>
            </a:r>
          </a:p>
          <a:p>
            <a:pPr algn="ctr">
              <a:defRPr/>
            </a:pPr>
            <a:r>
              <a:rPr lang="ru-RU" sz="1400" dirty="0">
                <a:solidFill>
                  <a:schemeClr val="bg1"/>
                </a:solidFill>
                <a:cs typeface="Arial" pitchFamily="34" charset="0"/>
              </a:rPr>
              <a:t>значения, </a:t>
            </a:r>
          </a:p>
          <a:p>
            <a:pPr algn="ctr">
              <a:defRPr/>
            </a:pPr>
            <a:r>
              <a:rPr lang="ru-RU" sz="1400" dirty="0">
                <a:solidFill>
                  <a:schemeClr val="bg1"/>
                </a:solidFill>
                <a:cs typeface="Arial" pitchFamily="34" charset="0"/>
              </a:rPr>
              <a:t>но  держать в курсе</a:t>
            </a:r>
            <a:r>
              <a:rPr lang="et-EE" sz="1400" dirty="0">
                <a:solidFill>
                  <a:schemeClr val="bg1"/>
                </a:solidFill>
                <a:cs typeface="Arial" pitchFamily="34" charset="0"/>
              </a:rPr>
              <a:t>.</a:t>
            </a:r>
            <a:endParaRPr lang="en-GB" sz="1400" dirty="0">
              <a:solidFill>
                <a:schemeClr val="bg1"/>
              </a:solidFill>
              <a:cs typeface="Arial" pitchFamily="34" charset="0"/>
            </a:endParaRPr>
          </a:p>
        </p:txBody>
      </p:sp>
      <p:cxnSp>
        <p:nvCxnSpPr>
          <p:cNvPr id="15372" name="AutoShape 12"/>
          <p:cNvCxnSpPr>
            <a:cxnSpLocks noChangeShapeType="1"/>
            <a:stCxn id="129028" idx="2"/>
            <a:endCxn id="129031" idx="0"/>
          </p:cNvCxnSpPr>
          <p:nvPr/>
        </p:nvCxnSpPr>
        <p:spPr bwMode="auto">
          <a:xfrm>
            <a:off x="4608029" y="1970088"/>
            <a:ext cx="0" cy="3816350"/>
          </a:xfrm>
          <a:prstGeom prst="straightConnector1">
            <a:avLst/>
          </a:prstGeom>
          <a:noFill/>
          <a:ln w="31750">
            <a:solidFill>
              <a:schemeClr val="tx1"/>
            </a:solidFill>
            <a:round/>
            <a:headEnd type="triangle" w="lg" len="med"/>
            <a:tailEnd type="triangle" w="lg" len="med"/>
          </a:ln>
        </p:spPr>
      </p:cxnSp>
      <p:cxnSp>
        <p:nvCxnSpPr>
          <p:cNvPr id="15373" name="AutoShape 13"/>
          <p:cNvCxnSpPr>
            <a:cxnSpLocks noChangeShapeType="1"/>
            <a:stCxn id="129032" idx="3"/>
            <a:endCxn id="129030" idx="1"/>
          </p:cNvCxnSpPr>
          <p:nvPr/>
        </p:nvCxnSpPr>
        <p:spPr bwMode="auto">
          <a:xfrm>
            <a:off x="2341563" y="3680619"/>
            <a:ext cx="4678361" cy="0"/>
          </a:xfrm>
          <a:prstGeom prst="straightConnector1">
            <a:avLst/>
          </a:prstGeom>
          <a:noFill/>
          <a:ln w="31750">
            <a:solidFill>
              <a:schemeClr val="tx1"/>
            </a:solidFill>
            <a:round/>
            <a:headEnd type="triangle" w="lg" len="med"/>
            <a:tailEnd type="triangle" w="lg" len="med"/>
          </a:ln>
        </p:spPr>
      </p:cxnSp>
    </p:spTree>
    <p:extLst>
      <p:ext uri="{BB962C8B-B14F-4D97-AF65-F5344CB8AC3E}">
        <p14:creationId xmlns:p14="http://schemas.microsoft.com/office/powerpoint/2010/main" val="41540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linds(horizontal)">
                                      <p:cBhvr>
                                        <p:cTn id="7" dur="500"/>
                                        <p:tgtEl>
                                          <p:spTgt spid="129028"/>
                                        </p:tgtEl>
                                      </p:cBhvr>
                                    </p:animEffect>
                                  </p:childTnLst>
                                </p:cTn>
                              </p:par>
                              <p:par>
                                <p:cTn id="8" presetID="3" presetClass="entr" presetSubtype="1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blinds(horizontal)">
                                      <p:cBhvr>
                                        <p:cTn id="10" dur="500"/>
                                        <p:tgtEl>
                                          <p:spTgt spid="153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9031"/>
                                        </p:tgtEl>
                                        <p:attrNameLst>
                                          <p:attrName>style.visibility</p:attrName>
                                        </p:attrNameLst>
                                      </p:cBhvr>
                                      <p:to>
                                        <p:strVal val="visible"/>
                                      </p:to>
                                    </p:set>
                                    <p:animEffect transition="in" filter="blinds(horizontal)">
                                      <p:cBhvr>
                                        <p:cTn id="13" dur="500"/>
                                        <p:tgtEl>
                                          <p:spTgt spid="1290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9032"/>
                                        </p:tgtEl>
                                        <p:attrNameLst>
                                          <p:attrName>style.visibility</p:attrName>
                                        </p:attrNameLst>
                                      </p:cBhvr>
                                      <p:to>
                                        <p:strVal val="visible"/>
                                      </p:to>
                                    </p:set>
                                    <p:animEffect transition="in" filter="blinds(horizontal)">
                                      <p:cBhvr>
                                        <p:cTn id="18" dur="500"/>
                                        <p:tgtEl>
                                          <p:spTgt spid="129032"/>
                                        </p:tgtEl>
                                      </p:cBhvr>
                                    </p:animEffect>
                                  </p:childTnLst>
                                </p:cTn>
                              </p:par>
                              <p:par>
                                <p:cTn id="19" presetID="3" presetClass="entr" presetSubtype="10" fill="hold" nodeType="withEffect">
                                  <p:stCondLst>
                                    <p:cond delay="0"/>
                                  </p:stCondLst>
                                  <p:childTnLst>
                                    <p:set>
                                      <p:cBhvr>
                                        <p:cTn id="20" dur="1" fill="hold">
                                          <p:stCondLst>
                                            <p:cond delay="0"/>
                                          </p:stCondLst>
                                        </p:cTn>
                                        <p:tgtEl>
                                          <p:spTgt spid="15373"/>
                                        </p:tgtEl>
                                        <p:attrNameLst>
                                          <p:attrName>style.visibility</p:attrName>
                                        </p:attrNameLst>
                                      </p:cBhvr>
                                      <p:to>
                                        <p:strVal val="visible"/>
                                      </p:to>
                                    </p:set>
                                    <p:animEffect transition="in" filter="blinds(horizontal)">
                                      <p:cBhvr>
                                        <p:cTn id="21" dur="500"/>
                                        <p:tgtEl>
                                          <p:spTgt spid="1537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9030"/>
                                        </p:tgtEl>
                                        <p:attrNameLst>
                                          <p:attrName>style.visibility</p:attrName>
                                        </p:attrNameLst>
                                      </p:cBhvr>
                                      <p:to>
                                        <p:strVal val="visible"/>
                                      </p:to>
                                    </p:set>
                                    <p:animEffect transition="in" filter="blinds(horizontal)">
                                      <p:cBhvr>
                                        <p:cTn id="24" dur="500"/>
                                        <p:tgtEl>
                                          <p:spTgt spid="1290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9033"/>
                                        </p:tgtEl>
                                        <p:attrNameLst>
                                          <p:attrName>style.visibility</p:attrName>
                                        </p:attrNameLst>
                                      </p:cBhvr>
                                      <p:to>
                                        <p:strVal val="visible"/>
                                      </p:to>
                                    </p:set>
                                    <p:animEffect transition="in" filter="blinds(horizontal)">
                                      <p:cBhvr>
                                        <p:cTn id="29" dur="500"/>
                                        <p:tgtEl>
                                          <p:spTgt spid="12903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9035"/>
                                        </p:tgtEl>
                                        <p:attrNameLst>
                                          <p:attrName>style.visibility</p:attrName>
                                        </p:attrNameLst>
                                      </p:cBhvr>
                                      <p:to>
                                        <p:strVal val="visible"/>
                                      </p:to>
                                    </p:set>
                                    <p:animEffect transition="in" filter="blinds(horizontal)">
                                      <p:cBhvr>
                                        <p:cTn id="32" dur="500"/>
                                        <p:tgtEl>
                                          <p:spTgt spid="12903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9034"/>
                                        </p:tgtEl>
                                        <p:attrNameLst>
                                          <p:attrName>style.visibility</p:attrName>
                                        </p:attrNameLst>
                                      </p:cBhvr>
                                      <p:to>
                                        <p:strVal val="visible"/>
                                      </p:to>
                                    </p:set>
                                    <p:animEffect transition="in" filter="blinds(horizontal)">
                                      <p:cBhvr>
                                        <p:cTn id="35" dur="500"/>
                                        <p:tgtEl>
                                          <p:spTgt spid="12903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9029"/>
                                        </p:tgtEl>
                                        <p:attrNameLst>
                                          <p:attrName>style.visibility</p:attrName>
                                        </p:attrNameLst>
                                      </p:cBhvr>
                                      <p:to>
                                        <p:strVal val="visible"/>
                                      </p:to>
                                    </p:set>
                                    <p:animEffect transition="in" filter="blinds(horizontal)">
                                      <p:cBhvr>
                                        <p:cTn id="38"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29" grpId="0" animBg="1"/>
      <p:bldP spid="129030" grpId="0" animBg="1"/>
      <p:bldP spid="129031" grpId="0" animBg="1"/>
      <p:bldP spid="129032" grpId="0" animBg="1"/>
      <p:bldP spid="129033" grpId="0" animBg="1"/>
      <p:bldP spid="129034" grpId="0" animBg="1"/>
      <p:bldP spid="1290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Ваши задачи </a:t>
            </a:r>
            <a:endParaRPr lang="en-GB" b="1" noProof="0" dirty="0"/>
          </a:p>
        </p:txBody>
      </p:sp>
      <p:sp>
        <p:nvSpPr>
          <p:cNvPr id="3" name="Content Placeholder 2"/>
          <p:cNvSpPr>
            <a:spLocks noGrp="1"/>
          </p:cNvSpPr>
          <p:nvPr>
            <p:ph idx="1"/>
          </p:nvPr>
        </p:nvSpPr>
        <p:spPr/>
        <p:txBody>
          <a:bodyPr>
            <a:normAutofit/>
          </a:bodyPr>
          <a:lstStyle/>
          <a:p>
            <a:endParaRPr lang="et-EE" sz="2400" noProof="0" dirty="0"/>
          </a:p>
          <a:p>
            <a:r>
              <a:rPr lang="ru-RU" sz="2400" noProof="0" dirty="0"/>
              <a:t>Обучаться и обдумывать</a:t>
            </a:r>
            <a:r>
              <a:rPr lang="en-GB" sz="2400" noProof="0" dirty="0"/>
              <a:t>.</a:t>
            </a:r>
          </a:p>
          <a:p>
            <a:r>
              <a:rPr lang="ru-RU" sz="2400" dirty="0"/>
              <a:t>Проанализировать существующие инструменты для вашей организации</a:t>
            </a:r>
            <a:r>
              <a:rPr lang="en-GB" sz="2400" noProof="0" dirty="0"/>
              <a:t>.</a:t>
            </a:r>
          </a:p>
          <a:p>
            <a:r>
              <a:rPr lang="ru-RU" sz="2400" noProof="0" dirty="0"/>
              <a:t>Выполнять упражнения, используя ИТ-инструменты, чтобы вы знали, как можно их адаптировать под ваши потребности </a:t>
            </a:r>
            <a:r>
              <a:rPr lang="ru-RU" sz="2400" dirty="0"/>
              <a:t>и расширить возможности ваших коллег</a:t>
            </a:r>
            <a:r>
              <a:rPr lang="en-GB" sz="2400" noProof="0" dirty="0"/>
              <a:t>.</a:t>
            </a:r>
          </a:p>
          <a:p>
            <a:r>
              <a:rPr lang="ru-RU" sz="2400" noProof="0" dirty="0"/>
              <a:t>Задавать вопросы и думать</a:t>
            </a:r>
            <a:r>
              <a:rPr lang="en-GB" sz="2400" noProof="0" dirty="0"/>
              <a:t>.</a:t>
            </a:r>
          </a:p>
          <a:p>
            <a:r>
              <a:rPr lang="ru-RU" sz="2400" noProof="0" dirty="0"/>
              <a:t>Приятно проводить время</a:t>
            </a:r>
            <a:r>
              <a:rPr lang="en-GB" sz="2400" noProof="0" dirty="0"/>
              <a:t>!</a:t>
            </a:r>
          </a:p>
          <a:p>
            <a:endParaRPr lang="en-GB" sz="2400" noProof="0" dirty="0"/>
          </a:p>
        </p:txBody>
      </p:sp>
    </p:spTree>
    <p:extLst>
      <p:ext uri="{BB962C8B-B14F-4D97-AF65-F5344CB8AC3E}">
        <p14:creationId xmlns:p14="http://schemas.microsoft.com/office/powerpoint/2010/main" val="3388519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147248" cy="5289550"/>
          </a:xfrm>
        </p:spPr>
        <p:txBody>
          <a:bodyPr>
            <a:normAutofit fontScale="85000" lnSpcReduction="10000"/>
          </a:bodyPr>
          <a:lstStyle/>
          <a:p>
            <a:pPr marL="0" indent="0" defTabSz="190500">
              <a:buFontTx/>
              <a:buNone/>
              <a:defRPr/>
            </a:pPr>
            <a:r>
              <a:rPr lang="ru-RU" sz="4400" b="1" noProof="0" dirty="0">
                <a:cs typeface="Times New Roman" charset="0"/>
              </a:rPr>
              <a:t>ПОЛИТИЧЕСКАЯ ВОЛЯ</a:t>
            </a:r>
            <a:endParaRPr lang="en-US" sz="4400" b="1" noProof="0" dirty="0">
              <a:cs typeface="Times New Roman" charset="0"/>
            </a:endParaRPr>
          </a:p>
          <a:p>
            <a:pPr marL="0" indent="0">
              <a:buNone/>
              <a:defRPr/>
            </a:pPr>
            <a:endParaRPr lang="en-US" sz="2000" noProof="0" dirty="0"/>
          </a:p>
          <a:p>
            <a:pPr marL="0" indent="0">
              <a:buNone/>
              <a:defRPr/>
            </a:pPr>
            <a:r>
              <a:rPr lang="ru-RU" sz="2000" noProof="0" dirty="0"/>
              <a:t>Политическая воля – это стремление политиков и чиновников совершить какое-то действие или</a:t>
            </a:r>
            <a:r>
              <a:rPr lang="en-US" sz="2000" noProof="0" dirty="0"/>
              <a:t> </a:t>
            </a:r>
            <a:r>
              <a:rPr lang="ru-RU" sz="2000" noProof="0" dirty="0"/>
              <a:t>обеспечить исполнение какого-нибудь законодательного акта</a:t>
            </a:r>
            <a:r>
              <a:rPr lang="en-US" sz="2000" noProof="0" dirty="0"/>
              <a:t>, </a:t>
            </a:r>
            <a:r>
              <a:rPr lang="ru-RU" sz="2000" noProof="0" dirty="0"/>
              <a:t>которые обычно представляют общественный интерес</a:t>
            </a:r>
            <a:r>
              <a:rPr lang="en-US" sz="2000" noProof="0" dirty="0"/>
              <a:t>. </a:t>
            </a:r>
          </a:p>
          <a:p>
            <a:pPr marL="0" indent="0">
              <a:buNone/>
              <a:defRPr/>
            </a:pPr>
            <a:endParaRPr lang="en-US" sz="2000" noProof="0" dirty="0"/>
          </a:p>
          <a:p>
            <a:pPr marL="0" indent="0">
              <a:buNone/>
              <a:defRPr/>
            </a:pPr>
            <a:r>
              <a:rPr lang="ru-RU" sz="2000" noProof="0" dirty="0"/>
              <a:t>Отсутствие политической воли характеризуется отстраненностью, видимой активностью</a:t>
            </a:r>
            <a:r>
              <a:rPr lang="en-US" sz="2000" noProof="0" dirty="0"/>
              <a:t>, </a:t>
            </a:r>
            <a:r>
              <a:rPr lang="ru-RU" sz="2000" noProof="0" dirty="0"/>
              <a:t>отсутствием реальной заинтересованности</a:t>
            </a:r>
            <a:r>
              <a:rPr lang="en-US" sz="2000" noProof="0" dirty="0"/>
              <a:t>, </a:t>
            </a:r>
            <a:r>
              <a:rPr lang="ru-RU" sz="2000" noProof="0" dirty="0"/>
              <a:t>отрицанием проблем и поиском оправданий</a:t>
            </a:r>
            <a:r>
              <a:rPr lang="en-US" sz="2000" noProof="0" dirty="0"/>
              <a:t>.</a:t>
            </a:r>
          </a:p>
          <a:p>
            <a:pPr marL="0" indent="0">
              <a:buNone/>
              <a:defRPr/>
            </a:pPr>
            <a:endParaRPr lang="en-US" sz="2000" noProof="0" dirty="0"/>
          </a:p>
          <a:p>
            <a:pPr marL="0" indent="0">
              <a:buNone/>
              <a:defRPr/>
            </a:pPr>
            <a:r>
              <a:rPr lang="ru-RU" sz="2000" noProof="0" dirty="0"/>
              <a:t>Три составляющих политической воли</a:t>
            </a:r>
            <a:r>
              <a:rPr lang="en-US" sz="2000" noProof="0" dirty="0"/>
              <a:t>:</a:t>
            </a:r>
          </a:p>
          <a:p>
            <a:pPr marL="457200" indent="-457200">
              <a:buAutoNum type="arabicParenR"/>
              <a:defRPr/>
            </a:pPr>
            <a:r>
              <a:rPr lang="ru-RU" sz="2000" noProof="0" dirty="0"/>
              <a:t>Чего хочет государственный орган</a:t>
            </a:r>
            <a:r>
              <a:rPr lang="en-US" sz="2000" noProof="0" dirty="0"/>
              <a:t>?</a:t>
            </a:r>
          </a:p>
          <a:p>
            <a:pPr marL="457200" indent="-457200">
              <a:buAutoNum type="arabicParenR"/>
              <a:defRPr/>
            </a:pPr>
            <a:r>
              <a:rPr lang="ru-RU" sz="2000" noProof="0" dirty="0"/>
              <a:t>Что известно государственному органу и что он может сделать</a:t>
            </a:r>
            <a:r>
              <a:rPr lang="en-US" sz="2000" noProof="0" dirty="0"/>
              <a:t>?</a:t>
            </a:r>
          </a:p>
          <a:p>
            <a:pPr marL="457200" indent="-457200">
              <a:buAutoNum type="arabicParenR"/>
              <a:defRPr/>
            </a:pPr>
            <a:r>
              <a:rPr lang="ru-RU" sz="2000" noProof="0" dirty="0"/>
              <a:t>Что государственный орган должен делать</a:t>
            </a:r>
            <a:r>
              <a:rPr lang="en-US" sz="2000" noProof="0" dirty="0"/>
              <a:t>?</a:t>
            </a:r>
          </a:p>
          <a:p>
            <a:pPr marL="0" indent="0">
              <a:buNone/>
              <a:defRPr/>
            </a:pPr>
            <a:endParaRPr lang="en-US" sz="2000" noProof="0" dirty="0"/>
          </a:p>
          <a:p>
            <a:pPr marL="0" indent="0">
              <a:buNone/>
              <a:defRPr/>
            </a:pPr>
            <a:r>
              <a:rPr lang="en-US" sz="2000" noProof="0" dirty="0"/>
              <a:t>(1) </a:t>
            </a:r>
            <a:r>
              <a:rPr lang="ru-RU" sz="2000" noProof="0" dirty="0"/>
              <a:t>физическое лицо</a:t>
            </a:r>
            <a:r>
              <a:rPr lang="en-US" sz="2000" noProof="0" dirty="0"/>
              <a:t>, (2) </a:t>
            </a:r>
            <a:r>
              <a:rPr lang="ru-RU" sz="2000" noProof="0" dirty="0"/>
              <a:t>организация</a:t>
            </a:r>
            <a:r>
              <a:rPr lang="en-US" sz="2000" noProof="0" dirty="0"/>
              <a:t>, (3) </a:t>
            </a:r>
            <a:r>
              <a:rPr lang="ru-RU" sz="2000" noProof="0" dirty="0"/>
              <a:t>взаимоотношения между государственным сектором и гражданским обществом</a:t>
            </a:r>
            <a:r>
              <a:rPr lang="en-US" sz="2000" noProof="0" dirty="0"/>
              <a:t>, (4) </a:t>
            </a:r>
            <a:r>
              <a:rPr lang="ru-RU" sz="2000" noProof="0" dirty="0"/>
              <a:t>социальный уровень</a:t>
            </a:r>
            <a:r>
              <a:rPr lang="en-US" sz="2000" noProof="0" dirty="0"/>
              <a:t>.</a:t>
            </a:r>
          </a:p>
        </p:txBody>
      </p:sp>
    </p:spTree>
    <p:extLst>
      <p:ext uri="{BB962C8B-B14F-4D97-AF65-F5344CB8AC3E}">
        <p14:creationId xmlns:p14="http://schemas.microsoft.com/office/powerpoint/2010/main" val="3297640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СОПОСТАВЬТЕ</a:t>
            </a:r>
            <a:endParaRPr lang="en-US" b="1" noProof="0" dirty="0"/>
          </a:p>
        </p:txBody>
      </p:sp>
      <p:sp>
        <p:nvSpPr>
          <p:cNvPr id="4" name="Text Placeholder 3"/>
          <p:cNvSpPr>
            <a:spLocks noGrp="1"/>
          </p:cNvSpPr>
          <p:nvPr>
            <p:ph type="body" idx="1"/>
          </p:nvPr>
        </p:nvSpPr>
        <p:spPr>
          <a:xfrm>
            <a:off x="5339168" y="1597822"/>
            <a:ext cx="3553312" cy="639762"/>
          </a:xfrm>
        </p:spPr>
        <p:txBody>
          <a:bodyPr>
            <a:normAutofit/>
          </a:bodyPr>
          <a:lstStyle/>
          <a:p>
            <a:r>
              <a:rPr lang="ru-RU" noProof="0" dirty="0"/>
              <a:t>Уровни вовлеченности</a:t>
            </a:r>
            <a:endParaRPr lang="en-US" noProof="0" dirty="0"/>
          </a:p>
        </p:txBody>
      </p:sp>
      <p:sp>
        <p:nvSpPr>
          <p:cNvPr id="3" name="Content Placeholder 2"/>
          <p:cNvSpPr>
            <a:spLocks noGrp="1"/>
          </p:cNvSpPr>
          <p:nvPr>
            <p:ph sz="half" idx="2"/>
          </p:nvPr>
        </p:nvSpPr>
        <p:spPr>
          <a:xfrm>
            <a:off x="5555192" y="2454801"/>
            <a:ext cx="3337288" cy="2775592"/>
          </a:xfrm>
        </p:spPr>
        <p:txBody>
          <a:bodyPr>
            <a:normAutofit/>
          </a:bodyPr>
          <a:lstStyle/>
          <a:p>
            <a:pPr marL="457200" indent="-457200">
              <a:spcBef>
                <a:spcPts val="1200"/>
              </a:spcBef>
              <a:buFont typeface="+mj-lt"/>
              <a:buAutoNum type="arabicPeriod"/>
            </a:pPr>
            <a:r>
              <a:rPr lang="ru-RU" sz="2100" noProof="0" dirty="0"/>
              <a:t>Информирование</a:t>
            </a:r>
            <a:endParaRPr lang="en-US" sz="2100" noProof="0" dirty="0"/>
          </a:p>
          <a:p>
            <a:pPr marL="457200" indent="-457200">
              <a:spcBef>
                <a:spcPts val="1200"/>
              </a:spcBef>
              <a:buFont typeface="+mj-lt"/>
              <a:buAutoNum type="arabicPeriod"/>
            </a:pPr>
            <a:r>
              <a:rPr lang="ru-RU" sz="2100" dirty="0"/>
              <a:t>Консультирование</a:t>
            </a:r>
            <a:endParaRPr lang="en-US" sz="2100" noProof="0" dirty="0"/>
          </a:p>
          <a:p>
            <a:pPr marL="457200" indent="-457200">
              <a:spcBef>
                <a:spcPts val="1200"/>
              </a:spcBef>
              <a:buFont typeface="+mj-lt"/>
              <a:buAutoNum type="arabicPeriod"/>
            </a:pPr>
            <a:r>
              <a:rPr lang="ru-RU" sz="2100" noProof="0" dirty="0"/>
              <a:t>Участие</a:t>
            </a:r>
            <a:endParaRPr lang="en-US" sz="2100" noProof="0" dirty="0"/>
          </a:p>
          <a:p>
            <a:pPr marL="457200" indent="-457200">
              <a:spcBef>
                <a:spcPts val="1200"/>
              </a:spcBef>
              <a:buFont typeface="+mj-lt"/>
              <a:buAutoNum type="arabicPeriod"/>
            </a:pPr>
            <a:r>
              <a:rPr lang="ru-RU" sz="2100" noProof="0" dirty="0"/>
              <a:t>Сотрудничество</a:t>
            </a:r>
            <a:endParaRPr lang="en-US" sz="2100" noProof="0" dirty="0"/>
          </a:p>
          <a:p>
            <a:pPr marL="457200" indent="-457200">
              <a:spcBef>
                <a:spcPts val="1200"/>
              </a:spcBef>
              <a:buFont typeface="+mj-lt"/>
              <a:buAutoNum type="arabicPeriod"/>
            </a:pPr>
            <a:r>
              <a:rPr lang="ru-RU" sz="2100" dirty="0"/>
              <a:t>Расширение  возможностей</a:t>
            </a:r>
            <a:endParaRPr lang="en-US" sz="2100" noProof="0" dirty="0"/>
          </a:p>
        </p:txBody>
      </p:sp>
      <p:sp>
        <p:nvSpPr>
          <p:cNvPr id="5" name="Text Placeholder 4"/>
          <p:cNvSpPr>
            <a:spLocks noGrp="1"/>
          </p:cNvSpPr>
          <p:nvPr>
            <p:ph type="body" sz="quarter" idx="3"/>
          </p:nvPr>
        </p:nvSpPr>
        <p:spPr>
          <a:xfrm>
            <a:off x="467544" y="1556792"/>
            <a:ext cx="4041775" cy="639762"/>
          </a:xfrm>
        </p:spPr>
        <p:txBody>
          <a:bodyPr/>
          <a:lstStyle/>
          <a:p>
            <a:r>
              <a:rPr lang="ru-RU" noProof="0" dirty="0"/>
              <a:t>Тактика </a:t>
            </a:r>
            <a:r>
              <a:rPr lang="ru-RU" noProof="0" dirty="0" err="1"/>
              <a:t>адвокации</a:t>
            </a:r>
            <a:endParaRPr lang="en-US" noProof="0" dirty="0"/>
          </a:p>
        </p:txBody>
      </p:sp>
      <p:sp>
        <p:nvSpPr>
          <p:cNvPr id="6" name="Content Placeholder 5"/>
          <p:cNvSpPr>
            <a:spLocks noGrp="1"/>
          </p:cNvSpPr>
          <p:nvPr>
            <p:ph sz="quarter" idx="4"/>
          </p:nvPr>
        </p:nvSpPr>
        <p:spPr>
          <a:xfrm>
            <a:off x="457200" y="2492896"/>
            <a:ext cx="4978896" cy="2808312"/>
          </a:xfrm>
        </p:spPr>
        <p:txBody>
          <a:bodyPr>
            <a:normAutofit/>
          </a:bodyPr>
          <a:lstStyle/>
          <a:p>
            <a:pPr marL="457200" indent="-457200">
              <a:spcBef>
                <a:spcPct val="50000"/>
              </a:spcBef>
              <a:buFont typeface="+mj-lt"/>
              <a:buAutoNum type="arabicPeriod"/>
            </a:pPr>
            <a:r>
              <a:rPr lang="ru-RU" sz="2100" noProof="0" dirty="0"/>
              <a:t>Вовлечение лидеров</a:t>
            </a:r>
            <a:endParaRPr lang="en-US" sz="2100" noProof="0" dirty="0"/>
          </a:p>
          <a:p>
            <a:pPr marL="457200" indent="-457200">
              <a:spcBef>
                <a:spcPct val="50000"/>
              </a:spcBef>
              <a:buFont typeface="+mj-lt"/>
              <a:buAutoNum type="arabicPeriod"/>
            </a:pPr>
            <a:r>
              <a:rPr lang="ru-RU" sz="2100" noProof="0" dirty="0"/>
              <a:t>Установление партнерства</a:t>
            </a:r>
            <a:endParaRPr lang="en-US" sz="2100" noProof="0" dirty="0"/>
          </a:p>
          <a:p>
            <a:pPr marL="457200" indent="-457200">
              <a:spcBef>
                <a:spcPct val="50000"/>
              </a:spcBef>
              <a:buFont typeface="+mj-lt"/>
              <a:buAutoNum type="arabicPeriod"/>
            </a:pPr>
            <a:r>
              <a:rPr lang="ru-RU" sz="2100" noProof="0" dirty="0"/>
              <a:t>Мобилизация групп общественности</a:t>
            </a:r>
            <a:endParaRPr lang="en-US" sz="2100" noProof="0" dirty="0"/>
          </a:p>
          <a:p>
            <a:pPr marL="457200" indent="-457200">
              <a:spcBef>
                <a:spcPct val="50000"/>
              </a:spcBef>
              <a:buFont typeface="+mj-lt"/>
              <a:buAutoNum type="arabicPeriod"/>
            </a:pPr>
            <a:r>
              <a:rPr lang="ru-RU" sz="2100" noProof="0" dirty="0"/>
              <a:t>Развитие потенциала </a:t>
            </a:r>
            <a:endParaRPr lang="en-US" sz="2100" noProof="0" dirty="0"/>
          </a:p>
          <a:p>
            <a:pPr marL="457200" indent="-457200">
              <a:spcBef>
                <a:spcPct val="50000"/>
              </a:spcBef>
              <a:buFont typeface="+mj-lt"/>
              <a:buAutoNum type="arabicPeriod"/>
            </a:pPr>
            <a:r>
              <a:rPr lang="ru-RU" sz="2100" noProof="0" dirty="0"/>
              <a:t>Взаимодействие со СМИ</a:t>
            </a:r>
            <a:endParaRPr lang="en-US" sz="2100" noProof="0" dirty="0"/>
          </a:p>
        </p:txBody>
      </p:sp>
    </p:spTree>
    <p:extLst>
      <p:ext uri="{BB962C8B-B14F-4D97-AF65-F5344CB8AC3E}">
        <p14:creationId xmlns:p14="http://schemas.microsoft.com/office/powerpoint/2010/main" val="2772737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solidFill>
                  <a:schemeClr val="bg1"/>
                </a:solidFill>
              </a:rPr>
              <a:t>ФОРМУЛА СОПОСТАВЛЕНИЯ</a:t>
            </a:r>
            <a:endParaRPr lang="en-US" b="1" noProof="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330179"/>
              </p:ext>
            </p:extLst>
          </p:nvPr>
        </p:nvGraphicFramePr>
        <p:xfrm>
          <a:off x="0" y="1340768"/>
          <a:ext cx="91440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879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ВСТУПИТЕЛЬНАЯ ДИСКУССИЯ</a:t>
            </a:r>
            <a:endParaRPr lang="en-US" b="1" noProof="0" dirty="0"/>
          </a:p>
        </p:txBody>
      </p:sp>
      <p:sp>
        <p:nvSpPr>
          <p:cNvPr id="3" name="Content Placeholder 2"/>
          <p:cNvSpPr>
            <a:spLocks noGrp="1"/>
          </p:cNvSpPr>
          <p:nvPr>
            <p:ph idx="1"/>
          </p:nvPr>
        </p:nvSpPr>
        <p:spPr>
          <a:solidFill>
            <a:srgbClr val="00B0F0"/>
          </a:solidFill>
        </p:spPr>
        <p:txBody>
          <a:bodyPr>
            <a:normAutofit/>
          </a:bodyPr>
          <a:lstStyle/>
          <a:p>
            <a:endParaRPr lang="en-US" sz="2400" noProof="0" dirty="0"/>
          </a:p>
          <a:p>
            <a:r>
              <a:rPr lang="ru-RU" sz="2400" noProof="0" dirty="0"/>
              <a:t>Ваша история вовлечения ИТ-решения</a:t>
            </a:r>
            <a:r>
              <a:rPr lang="en-US" sz="2400" noProof="0" dirty="0"/>
              <a:t> – </a:t>
            </a:r>
            <a:r>
              <a:rPr lang="ru-RU" sz="2400" noProof="0" dirty="0"/>
              <a:t>успех или провал</a:t>
            </a:r>
            <a:r>
              <a:rPr lang="en-US" sz="2400" noProof="0" dirty="0"/>
              <a:t>. </a:t>
            </a:r>
            <a:r>
              <a:rPr lang="ru-RU" sz="2400" dirty="0"/>
              <a:t>Чему вы научились</a:t>
            </a:r>
            <a:r>
              <a:rPr lang="en-US" sz="2400" noProof="0" dirty="0"/>
              <a:t>?</a:t>
            </a:r>
          </a:p>
          <a:p>
            <a:pPr marL="0" indent="0">
              <a:buNone/>
            </a:pPr>
            <a:endParaRPr lang="en-US" sz="2400" noProof="0" dirty="0"/>
          </a:p>
          <a:p>
            <a:pPr marL="989013" indent="0">
              <a:buNone/>
            </a:pPr>
            <a:r>
              <a:rPr lang="en-US" u="sng" noProof="0" dirty="0">
                <a:hlinkClick r:id="rId3"/>
              </a:rPr>
              <a:t>http://bit.ly/ProblemsAndNeeds</a:t>
            </a:r>
            <a:r>
              <a:rPr lang="en-US" noProof="0" dirty="0"/>
              <a:t> </a:t>
            </a:r>
          </a:p>
          <a:p>
            <a:pPr marL="0" indent="0">
              <a:buNone/>
            </a:pPr>
            <a:endParaRPr lang="en-US" sz="2400" noProof="0" dirty="0"/>
          </a:p>
        </p:txBody>
      </p:sp>
    </p:spTree>
    <p:extLst>
      <p:ext uri="{BB962C8B-B14F-4D97-AF65-F5344CB8AC3E}">
        <p14:creationId xmlns:p14="http://schemas.microsoft.com/office/powerpoint/2010/main" val="1859270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СБОР ИНФОРМАЦИИ</a:t>
            </a:r>
            <a:endParaRPr lang="en-US" b="1" noProof="0" dirty="0"/>
          </a:p>
        </p:txBody>
      </p:sp>
      <p:sp>
        <p:nvSpPr>
          <p:cNvPr id="3" name="Subtitle 2"/>
          <p:cNvSpPr>
            <a:spLocks noGrp="1"/>
          </p:cNvSpPr>
          <p:nvPr>
            <p:ph type="subTitle" idx="1"/>
          </p:nvPr>
        </p:nvSpPr>
        <p:spPr/>
        <p:txBody>
          <a:bodyPr/>
          <a:lstStyle/>
          <a:p>
            <a:r>
              <a:rPr lang="ru-RU" b="1" noProof="0" dirty="0">
                <a:solidFill>
                  <a:schemeClr val="tx1"/>
                </a:solidFill>
              </a:rPr>
              <a:t>Опросы</a:t>
            </a:r>
            <a:endParaRPr lang="en-US" b="1" noProof="0" dirty="0">
              <a:solidFill>
                <a:schemeClr val="tx1"/>
              </a:solidFill>
            </a:endParaRPr>
          </a:p>
          <a:p>
            <a:r>
              <a:rPr lang="ru-RU" b="1" noProof="0" dirty="0">
                <a:solidFill>
                  <a:schemeClr val="tx1"/>
                </a:solidFill>
              </a:rPr>
              <a:t>Обратная связь</a:t>
            </a:r>
            <a:endParaRPr lang="en-US" b="1" noProof="0" dirty="0">
              <a:solidFill>
                <a:schemeClr val="tx1"/>
              </a:solidFill>
            </a:endParaRPr>
          </a:p>
          <a:p>
            <a:r>
              <a:rPr lang="ru-RU" b="1" noProof="0" dirty="0">
                <a:solidFill>
                  <a:schemeClr val="tx1"/>
                </a:solidFill>
              </a:rPr>
              <a:t>Анализ</a:t>
            </a:r>
            <a:endParaRPr lang="en-US" b="1" noProof="0" dirty="0">
              <a:solidFill>
                <a:schemeClr val="tx1"/>
              </a:solidFill>
            </a:endParaRPr>
          </a:p>
        </p:txBody>
      </p:sp>
    </p:spTree>
    <p:extLst>
      <p:ext uri="{BB962C8B-B14F-4D97-AF65-F5344CB8AC3E}">
        <p14:creationId xmlns:p14="http://schemas.microsoft.com/office/powerpoint/2010/main" val="1741887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l" eaLnBrk="1" hangingPunct="1"/>
            <a:r>
              <a:rPr lang="ru-RU" altLang="et-EE" b="1" noProof="0" dirty="0"/>
              <a:t>ПЛАНИРОВАНИЕ ОПРОСА</a:t>
            </a:r>
            <a:endParaRPr lang="en-US" altLang="et-EE" b="1" noProof="0" dirty="0"/>
          </a:p>
        </p:txBody>
      </p:sp>
      <p:sp>
        <p:nvSpPr>
          <p:cNvPr id="9219" name="Content Placeholder 2"/>
          <p:cNvSpPr>
            <a:spLocks noGrp="1"/>
          </p:cNvSpPr>
          <p:nvPr>
            <p:ph idx="1"/>
          </p:nvPr>
        </p:nvSpPr>
        <p:spPr/>
        <p:txBody>
          <a:bodyPr>
            <a:normAutofit lnSpcReduction="10000"/>
          </a:bodyPr>
          <a:lstStyle/>
          <a:p>
            <a:pPr marL="457200" indent="-457200" eaLnBrk="1" hangingPunct="1">
              <a:buFont typeface="+mj-lt"/>
              <a:buAutoNum type="arabicPeriod"/>
            </a:pPr>
            <a:endParaRPr lang="en-US" altLang="et-EE" sz="2400" noProof="0" dirty="0"/>
          </a:p>
          <a:p>
            <a:pPr marL="457200" indent="-457200" eaLnBrk="1" hangingPunct="1">
              <a:buFont typeface="+mj-lt"/>
              <a:buAutoNum type="arabicPeriod"/>
            </a:pPr>
            <a:r>
              <a:rPr lang="ru-RU" altLang="et-EE" sz="2400" noProof="0" dirty="0"/>
              <a:t>Определите свои цели </a:t>
            </a:r>
            <a:r>
              <a:rPr lang="en-US" altLang="et-EE" sz="2400" noProof="0" dirty="0"/>
              <a:t>(</a:t>
            </a:r>
            <a:r>
              <a:rPr lang="ru-RU" altLang="et-EE" sz="2400" noProof="0" dirty="0"/>
              <a:t>пробелы, потребности т.д.</a:t>
            </a:r>
            <a:r>
              <a:rPr lang="en-US" altLang="et-EE" sz="2400" noProof="0" dirty="0"/>
              <a:t>)</a:t>
            </a:r>
          </a:p>
          <a:p>
            <a:pPr marL="457200" indent="-457200" eaLnBrk="1" hangingPunct="1">
              <a:buFont typeface="+mj-lt"/>
              <a:buAutoNum type="arabicPeriod"/>
            </a:pPr>
            <a:r>
              <a:rPr lang="ru-RU" altLang="et-EE" sz="2400" dirty="0"/>
              <a:t>Выясните, какие данные и исследования уже в наличии</a:t>
            </a:r>
            <a:endParaRPr lang="en-US" altLang="et-EE" sz="2400" noProof="0" dirty="0"/>
          </a:p>
          <a:p>
            <a:pPr marL="457200" indent="-457200" eaLnBrk="1" hangingPunct="1">
              <a:buFont typeface="+mj-lt"/>
              <a:buAutoNum type="arabicPeriod"/>
            </a:pPr>
            <a:r>
              <a:rPr lang="ru-RU" altLang="et-EE" sz="2400" noProof="0" dirty="0"/>
              <a:t>Составьте соответствующее техническое задание или сформулируйте рабочую задачу</a:t>
            </a:r>
            <a:endParaRPr lang="en-US" altLang="et-EE" sz="2400" noProof="0" dirty="0"/>
          </a:p>
          <a:p>
            <a:pPr marL="457200" indent="-457200" eaLnBrk="1" hangingPunct="1">
              <a:buFont typeface="+mj-lt"/>
              <a:buAutoNum type="arabicPeriod"/>
            </a:pPr>
            <a:r>
              <a:rPr lang="ru-RU" altLang="et-EE" sz="2400" noProof="0" dirty="0"/>
              <a:t>Определитесь со временем и ресурсами</a:t>
            </a:r>
            <a:endParaRPr lang="en-US" altLang="et-EE" sz="2400" noProof="0" dirty="0"/>
          </a:p>
          <a:p>
            <a:pPr marL="457200" indent="-457200" eaLnBrk="1" hangingPunct="1">
              <a:buFont typeface="+mj-lt"/>
              <a:buAutoNum type="arabicPeriod"/>
            </a:pPr>
            <a:r>
              <a:rPr lang="ru-RU" altLang="et-EE" sz="2400" noProof="0" dirty="0"/>
              <a:t>Обозначьте целевые группы</a:t>
            </a:r>
            <a:endParaRPr lang="en-US" altLang="et-EE" sz="2400" noProof="0" dirty="0"/>
          </a:p>
          <a:p>
            <a:pPr marL="457200" indent="-457200" eaLnBrk="1" hangingPunct="1">
              <a:buFont typeface="+mj-lt"/>
              <a:buAutoNum type="arabicPeriod"/>
            </a:pPr>
            <a:r>
              <a:rPr lang="ru-RU" altLang="et-EE" sz="2400" noProof="0" dirty="0"/>
              <a:t>Выберите инструментарий для опроса</a:t>
            </a:r>
            <a:endParaRPr lang="en-US" altLang="et-EE" sz="2400" noProof="0" dirty="0"/>
          </a:p>
          <a:p>
            <a:pPr marL="457200" indent="-457200" eaLnBrk="1" hangingPunct="1">
              <a:buFont typeface="+mj-lt"/>
              <a:buAutoNum type="arabicPeriod"/>
            </a:pPr>
            <a:r>
              <a:rPr lang="ru-RU" altLang="et-EE" sz="2400" noProof="0" dirty="0"/>
              <a:t>Подберите шаблон</a:t>
            </a:r>
            <a:endParaRPr lang="en-US" altLang="et-EE" sz="2400" noProof="0" dirty="0"/>
          </a:p>
          <a:p>
            <a:pPr marL="457200" indent="-457200" eaLnBrk="1" hangingPunct="1">
              <a:buFont typeface="+mj-lt"/>
              <a:buAutoNum type="arabicPeriod"/>
            </a:pPr>
            <a:r>
              <a:rPr lang="ru-RU" altLang="et-EE" sz="2400" noProof="0" dirty="0"/>
              <a:t>Подготовьте вопросы</a:t>
            </a:r>
            <a:endParaRPr lang="en-US" altLang="et-EE" sz="2400" noProof="0" dirty="0"/>
          </a:p>
          <a:p>
            <a:pPr marL="457200" indent="-457200" eaLnBrk="1" hangingPunct="1">
              <a:buFont typeface="+mj-lt"/>
              <a:buAutoNum type="arabicPeriod"/>
            </a:pPr>
            <a:r>
              <a:rPr lang="ru-RU" altLang="et-EE" sz="2400" noProof="0" dirty="0"/>
              <a:t>Запустите и отслеживайте</a:t>
            </a:r>
            <a:endParaRPr lang="en-US" altLang="et-EE" sz="2400" noProof="0" dirty="0"/>
          </a:p>
          <a:p>
            <a:pPr eaLnBrk="1" hangingPunct="1"/>
            <a:endParaRPr lang="en-US" altLang="et-EE" sz="2400" noProof="0" dirty="0"/>
          </a:p>
          <a:p>
            <a:pPr eaLnBrk="1" hangingPunct="1"/>
            <a:endParaRPr lang="en-US" altLang="et-EE" sz="2400" noProof="0" dirty="0"/>
          </a:p>
        </p:txBody>
      </p:sp>
    </p:spTree>
    <p:extLst>
      <p:ext uri="{BB962C8B-B14F-4D97-AF65-F5344CB8AC3E}">
        <p14:creationId xmlns:p14="http://schemas.microsoft.com/office/powerpoint/2010/main" val="2628821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t>ФОРМУЛИРОВАНИЕ ВОПРОСОВ</a:t>
            </a:r>
            <a:endParaRPr lang="en-US" b="1" noProof="0" dirty="0"/>
          </a:p>
        </p:txBody>
      </p:sp>
      <p:sp>
        <p:nvSpPr>
          <p:cNvPr id="3" name="Content Placeholder 2"/>
          <p:cNvSpPr>
            <a:spLocks noGrp="1"/>
          </p:cNvSpPr>
          <p:nvPr>
            <p:ph idx="1"/>
          </p:nvPr>
        </p:nvSpPr>
        <p:spPr/>
        <p:txBody>
          <a:bodyPr>
            <a:normAutofit lnSpcReduction="10000"/>
          </a:bodyPr>
          <a:lstStyle/>
          <a:p>
            <a:endParaRPr lang="en-US" sz="2400" noProof="0" dirty="0"/>
          </a:p>
          <a:p>
            <a:r>
              <a:rPr lang="ru-RU" sz="2400" noProof="0" dirty="0"/>
              <a:t>Все вопросы должны соответствовать цели вашего опроса</a:t>
            </a:r>
            <a:endParaRPr lang="en-US" sz="2400" noProof="0" dirty="0"/>
          </a:p>
          <a:p>
            <a:r>
              <a:rPr lang="ru-RU" sz="2400" noProof="0" dirty="0"/>
              <a:t>Коротко</a:t>
            </a:r>
            <a:r>
              <a:rPr lang="en-US" sz="2400" noProof="0" dirty="0"/>
              <a:t>, 5-10 </a:t>
            </a:r>
            <a:r>
              <a:rPr lang="ru-RU" sz="2400" noProof="0" dirty="0"/>
              <a:t>вопросов</a:t>
            </a:r>
            <a:endParaRPr lang="en-US" sz="2400" noProof="0" dirty="0"/>
          </a:p>
          <a:p>
            <a:r>
              <a:rPr lang="ru-RU" sz="2400" noProof="0" dirty="0"/>
              <a:t>Просто</a:t>
            </a:r>
            <a:r>
              <a:rPr lang="en-US" sz="2400" noProof="0" dirty="0"/>
              <a:t>, </a:t>
            </a:r>
            <a:r>
              <a:rPr lang="ru-RU" sz="2400" noProof="0" dirty="0"/>
              <a:t>легко для понимания и по сути</a:t>
            </a:r>
            <a:endParaRPr lang="en-US" sz="2400" noProof="0" dirty="0"/>
          </a:p>
          <a:p>
            <a:r>
              <a:rPr lang="ru-RU" sz="2400" noProof="0" dirty="0"/>
              <a:t>Один вопрос для одного аспекта</a:t>
            </a:r>
            <a:r>
              <a:rPr lang="en-US" sz="2400" noProof="0" dirty="0"/>
              <a:t>!</a:t>
            </a:r>
          </a:p>
          <a:p>
            <a:r>
              <a:rPr lang="ru-RU" sz="2400" noProof="0" dirty="0"/>
              <a:t>Используйте несколько типов вопросов</a:t>
            </a:r>
            <a:endParaRPr lang="en-US" sz="2400" noProof="0" dirty="0"/>
          </a:p>
          <a:p>
            <a:r>
              <a:rPr lang="ru-RU" sz="2400" noProof="0" dirty="0"/>
              <a:t>Вопрос должен предполагать возможность ответа на него</a:t>
            </a:r>
            <a:r>
              <a:rPr lang="en-US" sz="2400" noProof="0" dirty="0"/>
              <a:t>, </a:t>
            </a:r>
            <a:r>
              <a:rPr lang="ru-RU" sz="2400" noProof="0" dirty="0"/>
              <a:t>должны быть охвачены все варианты</a:t>
            </a:r>
            <a:endParaRPr lang="en-US" sz="2400" noProof="0" dirty="0"/>
          </a:p>
          <a:p>
            <a:endParaRPr lang="en-US" sz="2400" i="1" noProof="0" dirty="0"/>
          </a:p>
          <a:p>
            <a:r>
              <a:rPr lang="ru-RU" sz="2400" i="1" noProof="0" dirty="0"/>
              <a:t> </a:t>
            </a:r>
            <a:r>
              <a:rPr lang="ru-RU" sz="2400" i="1" dirty="0"/>
              <a:t>К выбору ответов добавьте опции «ПРОЧЕЕ» или «Неприменимо»</a:t>
            </a:r>
            <a:endParaRPr lang="en-US" sz="2400" i="1" noProof="0" dirty="0"/>
          </a:p>
        </p:txBody>
      </p:sp>
    </p:spTree>
    <p:extLst>
      <p:ext uri="{BB962C8B-B14F-4D97-AF65-F5344CB8AC3E}">
        <p14:creationId xmlns:p14="http://schemas.microsoft.com/office/powerpoint/2010/main" val="233174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ПОДСКАЗКИ ДЛЯ ФОРМУЛИРОВАНИЯ ВОПРОСОВ</a:t>
            </a:r>
            <a:endParaRPr lang="en-US" b="1" noProof="0" dirty="0"/>
          </a:p>
        </p:txBody>
      </p:sp>
      <p:sp>
        <p:nvSpPr>
          <p:cNvPr id="3" name="Content Placeholder 2"/>
          <p:cNvSpPr>
            <a:spLocks noGrp="1"/>
          </p:cNvSpPr>
          <p:nvPr>
            <p:ph idx="1"/>
          </p:nvPr>
        </p:nvSpPr>
        <p:spPr/>
        <p:txBody>
          <a:bodyPr>
            <a:normAutofit/>
          </a:bodyPr>
          <a:lstStyle/>
          <a:p>
            <a:pPr marL="0" indent="0">
              <a:buNone/>
            </a:pPr>
            <a:endParaRPr lang="en-US" sz="2400" noProof="0" dirty="0"/>
          </a:p>
          <a:p>
            <a:pPr marL="0" indent="0">
              <a:buNone/>
            </a:pPr>
            <a:r>
              <a:rPr lang="ru-RU" sz="2400" noProof="0" dirty="0"/>
              <a:t>Прежде чем подготовить вопрос, вам следует понимать</a:t>
            </a:r>
            <a:r>
              <a:rPr lang="en-US" sz="2400" noProof="0" dirty="0"/>
              <a:t>:</a:t>
            </a:r>
          </a:p>
          <a:p>
            <a:pPr lvl="1">
              <a:buFontTx/>
              <a:buChar char="-"/>
            </a:pPr>
            <a:r>
              <a:rPr lang="ru-RU" sz="2400" noProof="0" dirty="0"/>
              <a:t>Что вы хотите узнать</a:t>
            </a:r>
            <a:endParaRPr lang="en-US" sz="2400" noProof="0" dirty="0"/>
          </a:p>
          <a:p>
            <a:pPr lvl="1">
              <a:buFontTx/>
              <a:buChar char="-"/>
            </a:pPr>
            <a:r>
              <a:rPr lang="ru-RU" sz="2400" noProof="0" dirty="0"/>
              <a:t>Как вы планируете это анализировать</a:t>
            </a:r>
            <a:endParaRPr lang="en-US" sz="2400" noProof="0" dirty="0"/>
          </a:p>
          <a:p>
            <a:pPr lvl="1">
              <a:buFontTx/>
              <a:buChar char="-"/>
            </a:pPr>
            <a:r>
              <a:rPr lang="ru-RU" sz="2400" noProof="0" dirty="0"/>
              <a:t>Как и для чего вы собираетесь это использовать</a:t>
            </a:r>
            <a:endParaRPr lang="en-US" sz="2400" noProof="0" dirty="0"/>
          </a:p>
          <a:p>
            <a:pPr lvl="1">
              <a:buFontTx/>
              <a:buChar char="-"/>
            </a:pPr>
            <a:r>
              <a:rPr lang="ru-RU" sz="2400" noProof="0" dirty="0"/>
              <a:t>Каков конечный результат </a:t>
            </a:r>
            <a:r>
              <a:rPr lang="en-US" sz="2400" noProof="0" dirty="0"/>
              <a:t>(</a:t>
            </a:r>
            <a:r>
              <a:rPr lang="ru-RU" sz="2400" noProof="0" dirty="0"/>
              <a:t>политический документ, меморандум, обычный обзор</a:t>
            </a:r>
            <a:r>
              <a:rPr lang="en-US" sz="2400" noProof="0" dirty="0"/>
              <a:t>, </a:t>
            </a:r>
            <a:r>
              <a:rPr lang="ru-RU" sz="2400" dirty="0"/>
              <a:t>правительственные данные</a:t>
            </a:r>
            <a:r>
              <a:rPr lang="en-US" sz="2400" noProof="0" dirty="0"/>
              <a:t>, </a:t>
            </a:r>
            <a:r>
              <a:rPr lang="ru-RU" sz="2400" noProof="0" dirty="0"/>
              <a:t>новый законодательный акт</a:t>
            </a:r>
            <a:r>
              <a:rPr lang="en-US" sz="2400" noProof="0" dirty="0"/>
              <a:t>, </a:t>
            </a:r>
            <a:r>
              <a:rPr lang="ru-RU" sz="2400" noProof="0" dirty="0"/>
              <a:t>внутренние решения т.д.</a:t>
            </a:r>
            <a:r>
              <a:rPr lang="en-US" sz="2400" noProof="0" dirty="0"/>
              <a:t>)</a:t>
            </a:r>
          </a:p>
          <a:p>
            <a:pPr marL="0" indent="0">
              <a:buNone/>
            </a:pPr>
            <a:endParaRPr lang="en-US" sz="2400" noProof="0" dirty="0"/>
          </a:p>
        </p:txBody>
      </p:sp>
    </p:spTree>
    <p:extLst>
      <p:ext uri="{BB962C8B-B14F-4D97-AF65-F5344CB8AC3E}">
        <p14:creationId xmlns:p14="http://schemas.microsoft.com/office/powerpoint/2010/main" val="2553907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ПОДСКАЗКИ ДЛЯ ПОДГОТОВКИ ОПРОСА</a:t>
            </a:r>
            <a:endParaRPr lang="en-US" b="1" noProof="0" dirty="0"/>
          </a:p>
        </p:txBody>
      </p:sp>
      <p:sp>
        <p:nvSpPr>
          <p:cNvPr id="3" name="Content Placeholder 2"/>
          <p:cNvSpPr>
            <a:spLocks noGrp="1"/>
          </p:cNvSpPr>
          <p:nvPr>
            <p:ph idx="1"/>
          </p:nvPr>
        </p:nvSpPr>
        <p:spPr/>
        <p:txBody>
          <a:bodyPr>
            <a:normAutofit/>
          </a:bodyPr>
          <a:lstStyle/>
          <a:p>
            <a:endParaRPr lang="en-US" sz="2400" noProof="0" dirty="0"/>
          </a:p>
          <a:p>
            <a:pPr lvl="1">
              <a:buFont typeface="Arial" panose="020B0604020202020204" pitchFamily="34" charset="0"/>
              <a:buChar char="•"/>
            </a:pPr>
            <a:r>
              <a:rPr lang="ru-RU" sz="2400" noProof="0" dirty="0"/>
              <a:t>Спланируйте и обсудите количество времени, требуемое для прохождения опроса,</a:t>
            </a:r>
            <a:r>
              <a:rPr lang="en-US" sz="2400" noProof="0" dirty="0"/>
              <a:t> – </a:t>
            </a:r>
            <a:r>
              <a:rPr lang="ru-RU" sz="2400" noProof="0" dirty="0"/>
              <a:t>подходит ли оно респондентам</a:t>
            </a:r>
            <a:r>
              <a:rPr lang="en-US" sz="2400" noProof="0" dirty="0"/>
              <a:t>?</a:t>
            </a:r>
          </a:p>
          <a:p>
            <a:pPr lvl="1">
              <a:buFont typeface="Arial" panose="020B0604020202020204" pitchFamily="34" charset="0"/>
              <a:buChar char="•"/>
            </a:pPr>
            <a:r>
              <a:rPr lang="ru-RU" sz="2400" noProof="0" dirty="0"/>
              <a:t>Продумайте процесс демонстрирования и распространения результатов опроса.</a:t>
            </a:r>
            <a:endParaRPr lang="en-US" sz="2400" noProof="0" dirty="0"/>
          </a:p>
          <a:p>
            <a:pPr lvl="1">
              <a:buFont typeface="Arial" panose="020B0604020202020204" pitchFamily="34" charset="0"/>
              <a:buChar char="•"/>
            </a:pPr>
            <a:r>
              <a:rPr lang="ru-RU" sz="2400" noProof="0" dirty="0"/>
              <a:t>Определитесь с репрезентативной выборкой</a:t>
            </a:r>
            <a:r>
              <a:rPr lang="en-US" sz="2400" noProof="0" dirty="0"/>
              <a:t>.</a:t>
            </a:r>
          </a:p>
          <a:p>
            <a:pPr lvl="1">
              <a:buFont typeface="Arial" panose="020B0604020202020204" pitchFamily="34" charset="0"/>
              <a:buChar char="•"/>
            </a:pPr>
            <a:r>
              <a:rPr lang="ru-RU" sz="2400" noProof="0" dirty="0"/>
              <a:t>Ознакомьтесь с любыми другими аналогичными международными или местными опросами</a:t>
            </a:r>
            <a:r>
              <a:rPr lang="en-US" sz="2400" noProof="0" dirty="0"/>
              <a:t>.</a:t>
            </a:r>
          </a:p>
          <a:p>
            <a:pPr lvl="1">
              <a:buFont typeface="Arial" panose="020B0604020202020204" pitchFamily="34" charset="0"/>
              <a:buChar char="•"/>
            </a:pPr>
            <a:r>
              <a:rPr lang="ru-RU" sz="2400" noProof="0" dirty="0"/>
              <a:t>Обратитесь за помощью к социологам</a:t>
            </a:r>
            <a:r>
              <a:rPr lang="en-US" sz="2400" noProof="0" dirty="0"/>
              <a:t>!</a:t>
            </a:r>
          </a:p>
        </p:txBody>
      </p:sp>
    </p:spTree>
    <p:extLst>
      <p:ext uri="{BB962C8B-B14F-4D97-AF65-F5344CB8AC3E}">
        <p14:creationId xmlns:p14="http://schemas.microsoft.com/office/powerpoint/2010/main" val="2641134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ИНСТРУМЕНТЫ ДЛЯ РАСПРОСТРАНЕНИЯ ОПРОСОВ</a:t>
            </a:r>
            <a:endParaRPr lang="en-US" b="1" noProof="0" dirty="0"/>
          </a:p>
        </p:txBody>
      </p:sp>
      <p:sp>
        <p:nvSpPr>
          <p:cNvPr id="3" name="Content Placeholder 2"/>
          <p:cNvSpPr>
            <a:spLocks noGrp="1"/>
          </p:cNvSpPr>
          <p:nvPr>
            <p:ph idx="1"/>
          </p:nvPr>
        </p:nvSpPr>
        <p:spPr/>
        <p:txBody>
          <a:bodyPr>
            <a:normAutofit/>
          </a:bodyPr>
          <a:lstStyle/>
          <a:p>
            <a:endParaRPr lang="en-US" sz="2400" b="1" noProof="0" dirty="0"/>
          </a:p>
          <a:p>
            <a:r>
              <a:rPr lang="ru-RU" sz="2400" b="1" noProof="0" dirty="0"/>
              <a:t>Электронная почта</a:t>
            </a:r>
            <a:r>
              <a:rPr lang="en-US" sz="2400" b="1" noProof="0" dirty="0"/>
              <a:t>: </a:t>
            </a:r>
            <a:r>
              <a:rPr lang="ru-RU" sz="2400" noProof="0" dirty="0"/>
              <a:t>Рассылка по электронной почте является наиболее популярным и эффективным способом распространения опросов</a:t>
            </a:r>
            <a:r>
              <a:rPr lang="en-US" sz="2400" noProof="0" dirty="0"/>
              <a:t>.  </a:t>
            </a:r>
          </a:p>
          <a:p>
            <a:r>
              <a:rPr lang="ru-RU" sz="2400" b="1" noProof="0" dirty="0"/>
              <a:t>Опрос, встроенный в вебсайт</a:t>
            </a:r>
            <a:endParaRPr lang="en-US" sz="2400" noProof="0" dirty="0"/>
          </a:p>
          <a:p>
            <a:r>
              <a:rPr lang="ru-RU" sz="2400" b="1" noProof="0" dirty="0"/>
              <a:t>Распространение через социальные организации</a:t>
            </a:r>
            <a:endParaRPr lang="en-US" sz="2400" noProof="0" dirty="0"/>
          </a:p>
          <a:p>
            <a:r>
              <a:rPr lang="en-US" sz="2400" b="1" noProof="0" dirty="0"/>
              <a:t>QR </a:t>
            </a:r>
            <a:r>
              <a:rPr lang="ru-RU" sz="2400" b="1" noProof="0" dirty="0"/>
              <a:t>код</a:t>
            </a:r>
            <a:endParaRPr lang="en-US" sz="2400" b="1" noProof="0" dirty="0"/>
          </a:p>
          <a:p>
            <a:r>
              <a:rPr lang="ru-RU" sz="2400" noProof="0" dirty="0"/>
              <a:t>Иногда достаточно простого листа бумаги</a:t>
            </a:r>
            <a:r>
              <a:rPr lang="en-US" sz="2400" noProof="0" dirty="0"/>
              <a:t>.</a:t>
            </a:r>
          </a:p>
        </p:txBody>
      </p:sp>
    </p:spTree>
    <p:extLst>
      <p:ext uri="{BB962C8B-B14F-4D97-AF65-F5344CB8AC3E}">
        <p14:creationId xmlns:p14="http://schemas.microsoft.com/office/powerpoint/2010/main" val="285415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6253339"/>
              </p:ext>
            </p:extLst>
          </p:nvPr>
        </p:nvGraphicFramePr>
        <p:xfrm>
          <a:off x="0" y="-459432"/>
          <a:ext cx="9144000" cy="717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5436096" y="6356350"/>
            <a:ext cx="2304256" cy="365125"/>
          </a:xfrm>
        </p:spPr>
        <p:txBody>
          <a:bodyPr/>
          <a:lstStyle/>
          <a:p>
            <a:endParaRPr lang="et-EE" dirty="0"/>
          </a:p>
        </p:txBody>
      </p:sp>
    </p:spTree>
    <p:extLst>
      <p:ext uri="{BB962C8B-B14F-4D97-AF65-F5344CB8AC3E}">
        <p14:creationId xmlns:p14="http://schemas.microsoft.com/office/powerpoint/2010/main" val="175111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ПИСЬМО С ПРЕДЛОЖЕНИЕМ ПРОЙТИ ОПРОС</a:t>
            </a:r>
            <a:endParaRPr lang="en-US" b="1" noProof="0" dirty="0"/>
          </a:p>
        </p:txBody>
      </p:sp>
      <p:sp>
        <p:nvSpPr>
          <p:cNvPr id="3" name="Content Placeholder 2"/>
          <p:cNvSpPr>
            <a:spLocks noGrp="1"/>
          </p:cNvSpPr>
          <p:nvPr>
            <p:ph idx="1"/>
          </p:nvPr>
        </p:nvSpPr>
        <p:spPr/>
        <p:txBody>
          <a:bodyPr>
            <a:normAutofit/>
          </a:bodyPr>
          <a:lstStyle/>
          <a:p>
            <a:endParaRPr lang="en-US" sz="2400" b="1" noProof="0" dirty="0"/>
          </a:p>
          <a:p>
            <a:r>
              <a:rPr lang="ru-RU" sz="2400" b="1" noProof="0" dirty="0"/>
              <a:t>Дружелюбное приветствие</a:t>
            </a:r>
            <a:r>
              <a:rPr lang="en-US" sz="2400" b="1" noProof="0" dirty="0"/>
              <a:t>/</a:t>
            </a:r>
            <a:r>
              <a:rPr lang="ru-RU" sz="2400" b="1" noProof="0" dirty="0"/>
              <a:t>вступление</a:t>
            </a:r>
            <a:r>
              <a:rPr lang="en-US" sz="2400" noProof="0" dirty="0"/>
              <a:t>. </a:t>
            </a:r>
            <a:r>
              <a:rPr lang="ru-RU" sz="2400" noProof="0" dirty="0"/>
              <a:t>Опрос должен быть персонифицирован: поблагодарите своих респондентов за участие</a:t>
            </a:r>
            <a:r>
              <a:rPr lang="en-US" sz="2400" noProof="0" dirty="0"/>
              <a:t>. </a:t>
            </a:r>
          </a:p>
          <a:p>
            <a:r>
              <a:rPr lang="ru-RU" sz="2400" b="1" noProof="0" dirty="0"/>
              <a:t>Основные цели опроса</a:t>
            </a:r>
            <a:r>
              <a:rPr lang="en-US" sz="2400" b="1" noProof="0" dirty="0"/>
              <a:t>, </a:t>
            </a:r>
            <a:r>
              <a:rPr lang="ru-RU" sz="2400" b="1" noProof="0" dirty="0"/>
              <a:t>кем являются ваши респонденты</a:t>
            </a:r>
            <a:r>
              <a:rPr lang="en-US" sz="2400" b="1" noProof="0" dirty="0"/>
              <a:t>.</a:t>
            </a:r>
            <a:endParaRPr lang="en-US" sz="2400" noProof="0" dirty="0"/>
          </a:p>
          <a:p>
            <a:r>
              <a:rPr lang="ru-RU" sz="2400" b="1" noProof="0" dirty="0"/>
              <a:t>Сколько времени</a:t>
            </a:r>
            <a:r>
              <a:rPr lang="en-US" sz="2400" b="1" noProof="0" dirty="0"/>
              <a:t> </a:t>
            </a:r>
            <a:r>
              <a:rPr lang="ru-RU" sz="2400" noProof="0" dirty="0"/>
              <a:t>займет опрос</a:t>
            </a:r>
            <a:r>
              <a:rPr lang="en-US" sz="2400" noProof="0" dirty="0"/>
              <a:t>.</a:t>
            </a:r>
          </a:p>
          <a:p>
            <a:r>
              <a:rPr lang="ru-RU" sz="2400" b="1" noProof="0" dirty="0"/>
              <a:t>Возможное поощрение</a:t>
            </a:r>
            <a:r>
              <a:rPr lang="en-US" sz="2400" noProof="0" dirty="0"/>
              <a:t>. </a:t>
            </a:r>
          </a:p>
          <a:p>
            <a:r>
              <a:rPr lang="ru-RU" sz="2400" b="1" noProof="0" dirty="0"/>
              <a:t>Краткое заключение</a:t>
            </a:r>
            <a:r>
              <a:rPr lang="en-US" sz="2400" noProof="0" dirty="0"/>
              <a:t>. </a:t>
            </a:r>
            <a:r>
              <a:rPr lang="ru-RU" sz="2400" noProof="0" dirty="0"/>
              <a:t>Поблагодарите своих респондентов</a:t>
            </a:r>
            <a:r>
              <a:rPr lang="en-US" sz="2400" noProof="0" dirty="0"/>
              <a:t>. </a:t>
            </a:r>
            <a:r>
              <a:rPr lang="ru-RU" sz="2400" noProof="0" dirty="0"/>
              <a:t>Не забудьте проинформировать их о</a:t>
            </a:r>
            <a:r>
              <a:rPr lang="en-US" sz="2400" noProof="0" dirty="0"/>
              <a:t> (</a:t>
            </a:r>
            <a:r>
              <a:rPr lang="ru-RU" sz="2400" noProof="0" dirty="0"/>
              <a:t>ключевых</a:t>
            </a:r>
            <a:r>
              <a:rPr lang="en-US" sz="2400" noProof="0" dirty="0"/>
              <a:t>) </a:t>
            </a:r>
            <a:r>
              <a:rPr lang="ru-RU" sz="2400" noProof="0" dirty="0"/>
              <a:t>результатах</a:t>
            </a:r>
            <a:r>
              <a:rPr lang="en-US" sz="2400" noProof="0" dirty="0"/>
              <a:t>. </a:t>
            </a:r>
          </a:p>
          <a:p>
            <a:endParaRPr lang="en-US" sz="2400" noProof="0" dirty="0"/>
          </a:p>
        </p:txBody>
      </p:sp>
    </p:spTree>
    <p:extLst>
      <p:ext uri="{BB962C8B-B14F-4D97-AF65-F5344CB8AC3E}">
        <p14:creationId xmlns:p14="http://schemas.microsoft.com/office/powerpoint/2010/main" val="379163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КАК ПРЕДЛОЖИТЬ ЦЕЛЕВОЙ ГРУППЕ ПРОЙТИ ОПРОС</a:t>
            </a:r>
            <a:endParaRPr lang="en-US" b="1" noProof="0" dirty="0"/>
          </a:p>
        </p:txBody>
      </p:sp>
      <p:sp>
        <p:nvSpPr>
          <p:cNvPr id="3" name="Content Placeholder 2"/>
          <p:cNvSpPr>
            <a:spLocks noGrp="1"/>
          </p:cNvSpPr>
          <p:nvPr>
            <p:ph idx="1"/>
          </p:nvPr>
        </p:nvSpPr>
        <p:spPr/>
        <p:txBody>
          <a:bodyPr>
            <a:normAutofit/>
          </a:bodyPr>
          <a:lstStyle/>
          <a:p>
            <a:endParaRPr lang="en-US" sz="2400" noProof="0" dirty="0"/>
          </a:p>
          <a:p>
            <a:endParaRPr lang="en-US" sz="2400" noProof="0" dirty="0"/>
          </a:p>
          <a:p>
            <a:r>
              <a:rPr lang="ru-RU" sz="2400" noProof="0" dirty="0"/>
              <a:t>Нам требуется ваше содействие</a:t>
            </a:r>
            <a:r>
              <a:rPr lang="en-US" sz="2400" noProof="0" dirty="0"/>
              <a:t> (</a:t>
            </a:r>
            <a:r>
              <a:rPr lang="ru-RU" sz="2400" noProof="0" dirty="0"/>
              <a:t>помощь</a:t>
            </a:r>
            <a:r>
              <a:rPr lang="en-US" sz="2400" noProof="0" dirty="0"/>
              <a:t>), </a:t>
            </a:r>
            <a:r>
              <a:rPr lang="ru-RU" sz="2400" noProof="0" dirty="0"/>
              <a:t>просьба поучаствовать в данном</a:t>
            </a:r>
            <a:r>
              <a:rPr lang="en-US" sz="2400" noProof="0" dirty="0"/>
              <a:t> (</a:t>
            </a:r>
            <a:r>
              <a:rPr lang="ru-RU" sz="2400" noProof="0" dirty="0"/>
              <a:t>нашем</a:t>
            </a:r>
            <a:r>
              <a:rPr lang="en-US" sz="2400" noProof="0" dirty="0"/>
              <a:t>) </a:t>
            </a:r>
            <a:r>
              <a:rPr lang="ru-RU" sz="2400" noProof="0" dirty="0"/>
              <a:t>5-минутном опросе</a:t>
            </a:r>
            <a:r>
              <a:rPr lang="en-US" sz="2400" noProof="0" dirty="0"/>
              <a:t>.</a:t>
            </a:r>
          </a:p>
          <a:p>
            <a:r>
              <a:rPr lang="ru-RU" sz="2400" noProof="0" dirty="0"/>
              <a:t>Расскажите нам, что вы знаете об этом и каково ваше мнение</a:t>
            </a:r>
            <a:r>
              <a:rPr lang="en-US" sz="2400" noProof="0" dirty="0"/>
              <a:t>.</a:t>
            </a:r>
          </a:p>
          <a:p>
            <a:r>
              <a:rPr lang="ru-RU" sz="2400" noProof="0" dirty="0"/>
              <a:t>Помогите нам, пройдя данный опрос</a:t>
            </a:r>
            <a:r>
              <a:rPr lang="en-US" sz="2400" noProof="0" dirty="0"/>
              <a:t>.</a:t>
            </a:r>
          </a:p>
          <a:p>
            <a:r>
              <a:rPr lang="ru-RU" sz="2400" noProof="0" dirty="0"/>
              <a:t>Есть 5 минут</a:t>
            </a:r>
            <a:r>
              <a:rPr lang="en-US" sz="2400" noProof="0" dirty="0"/>
              <a:t>? </a:t>
            </a:r>
            <a:r>
              <a:rPr lang="ru-RU" sz="2400" dirty="0"/>
              <a:t>Б</a:t>
            </a:r>
            <a:r>
              <a:rPr lang="ru-RU" sz="2400" noProof="0" dirty="0" err="1"/>
              <a:t>удем</a:t>
            </a:r>
            <a:r>
              <a:rPr lang="ru-RU" sz="2400" noProof="0" dirty="0"/>
              <a:t> благодарны за ваши ответы</a:t>
            </a:r>
            <a:r>
              <a:rPr lang="en-US" sz="2400" noProof="0" dirty="0"/>
              <a:t>.</a:t>
            </a:r>
          </a:p>
          <a:p>
            <a:r>
              <a:rPr lang="ru-RU" sz="2400" dirty="0"/>
              <a:t>В качестве</a:t>
            </a:r>
            <a:r>
              <a:rPr lang="ru-RU" sz="2400" noProof="0" dirty="0"/>
              <a:t> участника общества</a:t>
            </a:r>
            <a:r>
              <a:rPr lang="en-US" sz="2400" noProof="0" dirty="0"/>
              <a:t> xxx …</a:t>
            </a:r>
          </a:p>
        </p:txBody>
      </p:sp>
    </p:spTree>
    <p:extLst>
      <p:ext uri="{BB962C8B-B14F-4D97-AF65-F5344CB8AC3E}">
        <p14:creationId xmlns:p14="http://schemas.microsoft.com/office/powerpoint/2010/main" val="4090463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СЕГМЕНТАЦИЯ РЕСПОНДЕНТОВ</a:t>
            </a:r>
            <a:endParaRPr lang="en-US" b="1" noProof="0" dirty="0"/>
          </a:p>
        </p:txBody>
      </p:sp>
      <p:sp>
        <p:nvSpPr>
          <p:cNvPr id="3" name="Content Placeholder 2"/>
          <p:cNvSpPr>
            <a:spLocks noGrp="1"/>
          </p:cNvSpPr>
          <p:nvPr>
            <p:ph idx="1"/>
          </p:nvPr>
        </p:nvSpPr>
        <p:spPr/>
        <p:txBody>
          <a:bodyPr>
            <a:normAutofit fontScale="92500" lnSpcReduction="20000"/>
          </a:bodyPr>
          <a:lstStyle/>
          <a:p>
            <a:r>
              <a:rPr lang="ru-RU" sz="2400" noProof="0" dirty="0"/>
              <a:t>Кто получатели вашего опроса</a:t>
            </a:r>
            <a:r>
              <a:rPr lang="en-US" sz="2400" noProof="0" dirty="0"/>
              <a:t>? </a:t>
            </a:r>
            <a:r>
              <a:rPr lang="ru-RU" sz="2400" noProof="0" dirty="0"/>
              <a:t>В некоторых случаях ими могут быть все лица из вашего списка контактов</a:t>
            </a:r>
            <a:r>
              <a:rPr lang="en-US" sz="2400" noProof="0" dirty="0"/>
              <a:t>. </a:t>
            </a:r>
          </a:p>
          <a:p>
            <a:r>
              <a:rPr lang="ru-RU" sz="2400" noProof="0" dirty="0"/>
              <a:t>Однако вы можете пожелать разослать его определенным сегментам получателей или частично контактам из вашего списка</a:t>
            </a:r>
            <a:r>
              <a:rPr lang="en-US" sz="2400" noProof="0" dirty="0"/>
              <a:t>, </a:t>
            </a:r>
            <a:r>
              <a:rPr lang="ru-RU" sz="2400" noProof="0" dirty="0"/>
              <a:t>напр., лицам, недавно пользовавшимся вашими услугами либо проживающим в определенном регионе </a:t>
            </a:r>
            <a:r>
              <a:rPr lang="ru-RU" sz="2400" noProof="0" dirty="0" err="1"/>
              <a:t>т.д</a:t>
            </a:r>
            <a:r>
              <a:rPr lang="en-US" sz="2400" noProof="0" dirty="0"/>
              <a:t>.</a:t>
            </a:r>
          </a:p>
          <a:p>
            <a:r>
              <a:rPr lang="ru-RU" sz="2400" noProof="0" dirty="0"/>
              <a:t>Сегментация списка респондентов обеспечит вам наиболее актуальные ответы</a:t>
            </a:r>
            <a:r>
              <a:rPr lang="en-US" sz="2400" noProof="0" dirty="0"/>
              <a:t>.</a:t>
            </a:r>
          </a:p>
          <a:p>
            <a:r>
              <a:rPr lang="ru-RU" sz="2400" noProof="0" dirty="0"/>
              <a:t>Определение</a:t>
            </a:r>
            <a:r>
              <a:rPr lang="ru-RU" sz="2400" b="1" noProof="0" dirty="0"/>
              <a:t> репрезентативной выборки</a:t>
            </a:r>
            <a:r>
              <a:rPr lang="en-US" sz="2400" b="1" noProof="0" dirty="0"/>
              <a:t> </a:t>
            </a:r>
            <a:r>
              <a:rPr lang="ru-RU" sz="2400" noProof="0" dirty="0"/>
              <a:t>респондентов и обобщение</a:t>
            </a:r>
            <a:r>
              <a:rPr lang="en-US" sz="2400" noProof="0" dirty="0"/>
              <a:t>.</a:t>
            </a:r>
          </a:p>
          <a:p>
            <a:endParaRPr lang="en-US" sz="2400" noProof="0" dirty="0"/>
          </a:p>
          <a:p>
            <a:r>
              <a:rPr lang="ru-RU" sz="2400" i="1" noProof="0" dirty="0"/>
              <a:t>Помимо опросов</a:t>
            </a:r>
            <a:r>
              <a:rPr lang="en-US" sz="2400" i="1" noProof="0" dirty="0"/>
              <a:t>, </a:t>
            </a:r>
            <a:r>
              <a:rPr lang="ru-RU" sz="2400" i="1" noProof="0" dirty="0"/>
              <a:t>существуют и другие формы взаимодействия, которые могут требовать ИТ-инструментария</a:t>
            </a:r>
            <a:r>
              <a:rPr lang="en-US" sz="2400" i="1" noProof="0" dirty="0"/>
              <a:t>: </a:t>
            </a:r>
            <a:r>
              <a:rPr lang="ru-RU" sz="2400" i="1" noProof="0" dirty="0"/>
              <a:t>фокус-группы</a:t>
            </a:r>
            <a:r>
              <a:rPr lang="en-US" sz="2400" i="1" noProof="0" dirty="0"/>
              <a:t>, </a:t>
            </a:r>
            <a:r>
              <a:rPr lang="ru-RU" sz="2400" i="1" noProof="0" dirty="0"/>
              <a:t>интервью </a:t>
            </a:r>
            <a:r>
              <a:rPr lang="ru-RU" sz="2400" i="1" noProof="0" dirty="0" err="1"/>
              <a:t>т.д</a:t>
            </a:r>
            <a:r>
              <a:rPr lang="en-US" sz="2400" i="1" noProof="0" dirty="0"/>
              <a:t>.</a:t>
            </a:r>
          </a:p>
          <a:p>
            <a:endParaRPr lang="en-US" sz="2400" noProof="0" dirty="0"/>
          </a:p>
        </p:txBody>
      </p:sp>
    </p:spTree>
    <p:extLst>
      <p:ext uri="{BB962C8B-B14F-4D97-AF65-F5344CB8AC3E}">
        <p14:creationId xmlns:p14="http://schemas.microsoft.com/office/powerpoint/2010/main" val="1206178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35280" cy="1143000"/>
          </a:xfrm>
        </p:spPr>
        <p:txBody>
          <a:bodyPr>
            <a:normAutofit fontScale="90000"/>
          </a:bodyPr>
          <a:lstStyle/>
          <a:p>
            <a:pPr algn="l"/>
            <a:r>
              <a:rPr lang="ru-RU" b="1" noProof="0" dirty="0"/>
              <a:t>КОЛИЧЕСТВЕННЫЙ ОПРОС</a:t>
            </a:r>
            <a:r>
              <a:rPr lang="en-US" b="1" noProof="0" dirty="0"/>
              <a:t> (</a:t>
            </a:r>
            <a:r>
              <a:rPr lang="ru-RU" b="1" noProof="0" dirty="0"/>
              <a:t>ЦИФРЫ</a:t>
            </a:r>
            <a:r>
              <a:rPr lang="en-US" b="1" noProof="0" dirty="0"/>
              <a:t>) </a:t>
            </a:r>
            <a:r>
              <a:rPr lang="ru-RU" b="1" noProof="0" dirty="0"/>
              <a:t>ИЛИ КАЧЕСТВЕННЫЙ ОПРОС </a:t>
            </a:r>
            <a:r>
              <a:rPr lang="en-US" b="1" noProof="0" dirty="0"/>
              <a:t>(</a:t>
            </a:r>
            <a:r>
              <a:rPr lang="ru-RU" b="1" noProof="0" dirty="0"/>
              <a:t>ИДЕИ</a:t>
            </a:r>
            <a:r>
              <a:rPr lang="en-US" b="1" noProof="0" dirty="0"/>
              <a:t>)?</a:t>
            </a:r>
          </a:p>
        </p:txBody>
      </p:sp>
      <p:sp>
        <p:nvSpPr>
          <p:cNvPr id="3" name="Content Placeholder 2"/>
          <p:cNvSpPr>
            <a:spLocks noGrp="1"/>
          </p:cNvSpPr>
          <p:nvPr>
            <p:ph idx="1"/>
          </p:nvPr>
        </p:nvSpPr>
        <p:spPr>
          <a:xfrm>
            <a:off x="457200" y="2204864"/>
            <a:ext cx="8229600" cy="3921299"/>
          </a:xfrm>
        </p:spPr>
        <p:txBody>
          <a:bodyPr>
            <a:normAutofit lnSpcReduction="10000"/>
          </a:bodyPr>
          <a:lstStyle/>
          <a:p>
            <a:pPr>
              <a:spcAft>
                <a:spcPts val="1200"/>
              </a:spcAft>
            </a:pPr>
            <a:r>
              <a:rPr lang="ru-RU" sz="2400" noProof="0" dirty="0"/>
              <a:t>Если вас интересует лишь уровень удовлетворенности респондентов, и вы заинтересованы в быстром результате,</a:t>
            </a:r>
            <a:r>
              <a:rPr lang="en-US" sz="2400" noProof="0" dirty="0"/>
              <a:t> </a:t>
            </a:r>
            <a:r>
              <a:rPr lang="ru-RU" sz="2400" noProof="0" dirty="0"/>
              <a:t>используйте шкалу градации,</a:t>
            </a:r>
            <a:r>
              <a:rPr lang="en-US" sz="2400" noProof="0" dirty="0"/>
              <a:t> </a:t>
            </a:r>
            <a:r>
              <a:rPr lang="ru-RU" sz="2400" noProof="0" dirty="0"/>
              <a:t>но помните о том, что вы теряете информацию</a:t>
            </a:r>
            <a:r>
              <a:rPr lang="en-US" sz="2400" noProof="0" dirty="0"/>
              <a:t>.</a:t>
            </a:r>
          </a:p>
          <a:p>
            <a:pPr>
              <a:spcAft>
                <a:spcPts val="1200"/>
              </a:spcAft>
            </a:pPr>
            <a:r>
              <a:rPr lang="ru-RU" sz="2400" noProof="0" dirty="0"/>
              <a:t>Если вы хотите лучше понять своих заинтересованных лиц или клиентов</a:t>
            </a:r>
            <a:r>
              <a:rPr lang="en-US" sz="2400" noProof="0" dirty="0"/>
              <a:t>, </a:t>
            </a:r>
            <a:r>
              <a:rPr lang="ru-RU" sz="2400" noProof="0" dirty="0"/>
              <a:t>используйте открытые вопросы для получения идей</a:t>
            </a:r>
            <a:r>
              <a:rPr lang="en-US" sz="2400" noProof="0" dirty="0"/>
              <a:t>.</a:t>
            </a:r>
          </a:p>
          <a:p>
            <a:pPr>
              <a:spcAft>
                <a:spcPts val="1200"/>
              </a:spcAft>
            </a:pPr>
            <a:r>
              <a:rPr lang="ru-RU" sz="2400" noProof="0" dirty="0"/>
              <a:t>Сбор и анализ данных – это непрерывный процесс.</a:t>
            </a:r>
          </a:p>
          <a:p>
            <a:pPr>
              <a:spcAft>
                <a:spcPts val="1200"/>
              </a:spcAft>
            </a:pPr>
            <a:r>
              <a:rPr lang="ru-RU" sz="2400" noProof="0" dirty="0"/>
              <a:t>Показатели.</a:t>
            </a:r>
            <a:endParaRPr lang="en-US" sz="2400" noProof="0" dirty="0"/>
          </a:p>
        </p:txBody>
      </p:sp>
    </p:spTree>
    <p:extLst>
      <p:ext uri="{BB962C8B-B14F-4D97-AF65-F5344CB8AC3E}">
        <p14:creationId xmlns:p14="http://schemas.microsoft.com/office/powerpoint/2010/main" val="1701007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УПРАВЛЕНИЕ ОТВЕТАМИ</a:t>
            </a:r>
            <a:endParaRPr lang="en-US" b="1" noProof="0" dirty="0"/>
          </a:p>
        </p:txBody>
      </p:sp>
      <p:sp>
        <p:nvSpPr>
          <p:cNvPr id="3" name="Content Placeholder 2"/>
          <p:cNvSpPr>
            <a:spLocks noGrp="1"/>
          </p:cNvSpPr>
          <p:nvPr>
            <p:ph idx="1"/>
          </p:nvPr>
        </p:nvSpPr>
        <p:spPr/>
        <p:txBody>
          <a:bodyPr>
            <a:normAutofit/>
          </a:bodyPr>
          <a:lstStyle/>
          <a:p>
            <a:r>
              <a:rPr lang="ru-RU" sz="2400" noProof="0" dirty="0"/>
              <a:t>Соберите ответы</a:t>
            </a:r>
            <a:r>
              <a:rPr lang="en-US" sz="2400" noProof="0" dirty="0"/>
              <a:t>. </a:t>
            </a:r>
          </a:p>
          <a:p>
            <a:r>
              <a:rPr lang="ru-RU" sz="2400" noProof="0" dirty="0"/>
              <a:t>Проанализируйте все данные – как данные опросов, так и данные, полученные другими методами</a:t>
            </a:r>
            <a:r>
              <a:rPr lang="en-US" sz="2400" noProof="0" dirty="0"/>
              <a:t>.</a:t>
            </a:r>
          </a:p>
          <a:p>
            <a:r>
              <a:rPr lang="ru-RU" sz="2400" noProof="0" dirty="0"/>
              <a:t>Подготовьте сводку результатов</a:t>
            </a:r>
            <a:r>
              <a:rPr lang="en-US" sz="2400" noProof="0" dirty="0"/>
              <a:t>/</a:t>
            </a:r>
            <a:r>
              <a:rPr lang="ru-RU" sz="2400" noProof="0" dirty="0"/>
              <a:t>обобщение</a:t>
            </a:r>
            <a:r>
              <a:rPr lang="en-US" sz="2400" noProof="0" dirty="0"/>
              <a:t>.</a:t>
            </a:r>
          </a:p>
          <a:p>
            <a:endParaRPr lang="en-US" sz="2400" noProof="0" dirty="0"/>
          </a:p>
          <a:p>
            <a:r>
              <a:rPr lang="ru-RU" sz="2400" noProof="0" dirty="0"/>
              <a:t>Представьте результаты общественности</a:t>
            </a:r>
            <a:endParaRPr lang="en-US" sz="2400" noProof="0" dirty="0"/>
          </a:p>
          <a:p>
            <a:pPr marL="0" indent="0">
              <a:buNone/>
            </a:pPr>
            <a:r>
              <a:rPr lang="en-US" sz="2400" noProof="0" dirty="0"/>
              <a:t>	</a:t>
            </a:r>
            <a:r>
              <a:rPr lang="ru-RU" sz="2400" dirty="0"/>
              <a:t>и</a:t>
            </a:r>
            <a:endParaRPr lang="en-US" sz="2400" noProof="0" dirty="0"/>
          </a:p>
          <a:p>
            <a:r>
              <a:rPr lang="ru-RU" sz="2400" noProof="0" dirty="0"/>
              <a:t>Используйте результаты для принятия внутренних решений, чтобы двигаться вперед</a:t>
            </a:r>
            <a:r>
              <a:rPr lang="en-US" sz="2400" noProof="0" dirty="0"/>
              <a:t>.</a:t>
            </a:r>
          </a:p>
        </p:txBody>
      </p:sp>
    </p:spTree>
    <p:extLst>
      <p:ext uri="{BB962C8B-B14F-4D97-AF65-F5344CB8AC3E}">
        <p14:creationId xmlns:p14="http://schemas.microsoft.com/office/powerpoint/2010/main" val="1679728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ТИПЫ ДАННЫХ</a:t>
            </a:r>
            <a:endParaRPr lang="en-US" b="1"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25827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Qualitative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Tree>
    <p:extLst>
      <p:ext uri="{BB962C8B-B14F-4D97-AF65-F5344CB8AC3E}">
        <p14:creationId xmlns:p14="http://schemas.microsoft.com/office/powerpoint/2010/main" val="103670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КАЧЕСТВЕННЫЕ ДАННЫЕ</a:t>
            </a:r>
            <a:endParaRPr lang="en-US" b="1" noProof="0" dirty="0"/>
          </a:p>
        </p:txBody>
      </p:sp>
      <p:sp>
        <p:nvSpPr>
          <p:cNvPr id="3" name="Content Placeholder 2"/>
          <p:cNvSpPr>
            <a:spLocks noGrp="1"/>
          </p:cNvSpPr>
          <p:nvPr>
            <p:ph idx="1"/>
          </p:nvPr>
        </p:nvSpPr>
        <p:spPr/>
        <p:txBody>
          <a:bodyPr>
            <a:normAutofit fontScale="92500" lnSpcReduction="10000"/>
          </a:bodyPr>
          <a:lstStyle/>
          <a:p>
            <a:endParaRPr lang="en-US" sz="2400" noProof="0" dirty="0"/>
          </a:p>
          <a:p>
            <a:r>
              <a:rPr lang="ru-RU" sz="2400" b="1" noProof="0" dirty="0"/>
              <a:t>Номинальные данные</a:t>
            </a:r>
            <a:r>
              <a:rPr lang="en-US" sz="2400" b="1" noProof="0" dirty="0"/>
              <a:t> </a:t>
            </a:r>
            <a:r>
              <a:rPr lang="en-US" sz="2400" noProof="0" dirty="0"/>
              <a:t>– </a:t>
            </a:r>
            <a:r>
              <a:rPr lang="ru-RU" sz="2400" noProof="0" dirty="0"/>
              <a:t>название категории</a:t>
            </a:r>
            <a:r>
              <a:rPr lang="en-US" sz="2400" noProof="0" dirty="0"/>
              <a:t>, </a:t>
            </a:r>
            <a:r>
              <a:rPr lang="ru-RU" sz="2400" noProof="0" dirty="0"/>
              <a:t>не могут измеряться или исчисляться</a:t>
            </a:r>
            <a:r>
              <a:rPr lang="en-US" sz="2400" noProof="0" dirty="0"/>
              <a:t> </a:t>
            </a:r>
            <a:r>
              <a:rPr lang="ru-RU" sz="2400" noProof="0" dirty="0"/>
              <a:t>и не могут располагаться в последовательности</a:t>
            </a:r>
            <a:r>
              <a:rPr lang="en-US" sz="2400" noProof="0" dirty="0"/>
              <a:t>.</a:t>
            </a:r>
          </a:p>
          <a:p>
            <a:endParaRPr lang="en-US" sz="2400" b="1" noProof="0" dirty="0"/>
          </a:p>
          <a:p>
            <a:r>
              <a:rPr lang="ru-RU" sz="2400" b="1" noProof="0" dirty="0"/>
              <a:t>Порядковые данные</a:t>
            </a:r>
            <a:r>
              <a:rPr lang="en-US" sz="2400" noProof="0" dirty="0"/>
              <a:t> – </a:t>
            </a:r>
            <a:r>
              <a:rPr lang="ru-RU" sz="2400" noProof="0" dirty="0"/>
              <a:t>являются нечисловыми, но их </a:t>
            </a:r>
            <a:r>
              <a:rPr lang="ru-RU" sz="2400" noProof="0" dirty="0" err="1"/>
              <a:t>категорийные</a:t>
            </a:r>
            <a:r>
              <a:rPr lang="ru-RU" sz="2400" noProof="0" dirty="0"/>
              <a:t> значения могут располагаться в соответствии с определенным</a:t>
            </a:r>
            <a:r>
              <a:rPr lang="en-US" sz="2400" noProof="0" dirty="0"/>
              <a:t> </a:t>
            </a:r>
            <a:r>
              <a:rPr lang="ru-RU" sz="2400" b="1" noProof="0" dirty="0"/>
              <a:t>порядковым значением</a:t>
            </a:r>
            <a:r>
              <a:rPr lang="ru-RU" sz="2400" noProof="0" dirty="0"/>
              <a:t>, напр., ранжирование уровня удовлетворенности или уровня восприятия</a:t>
            </a:r>
            <a:r>
              <a:rPr lang="en-US" sz="2400" noProof="0" dirty="0"/>
              <a:t>, </a:t>
            </a:r>
            <a:r>
              <a:rPr lang="ru-RU" sz="2400" noProof="0" dirty="0"/>
              <a:t>шкала </a:t>
            </a:r>
            <a:r>
              <a:rPr lang="ru-RU" sz="2400" noProof="0" dirty="0" err="1"/>
              <a:t>Ликерта</a:t>
            </a:r>
            <a:r>
              <a:rPr lang="ru-RU" sz="2400" dirty="0"/>
              <a:t> для</a:t>
            </a:r>
            <a:r>
              <a:rPr lang="ru-RU" sz="2400" noProof="0" dirty="0"/>
              <a:t> степени согласия </a:t>
            </a:r>
            <a:r>
              <a:rPr lang="ru-RU" sz="2400" noProof="0" dirty="0" err="1"/>
              <a:t>т.д</a:t>
            </a:r>
            <a:r>
              <a:rPr lang="en-US" sz="2400" noProof="0" dirty="0"/>
              <a:t>.</a:t>
            </a:r>
          </a:p>
          <a:p>
            <a:pPr lvl="1"/>
            <a:r>
              <a:rPr lang="ru-RU" sz="2400" noProof="0" dirty="0"/>
              <a:t>Важен не только порядок, но и то,</a:t>
            </a:r>
            <a:r>
              <a:rPr lang="en-US" sz="2400" noProof="0" dirty="0"/>
              <a:t> </a:t>
            </a:r>
            <a:r>
              <a:rPr lang="ru-RU" sz="2400" noProof="0" dirty="0"/>
              <a:t>последовательно ли расстояние между смежными единицами или категориями данных</a:t>
            </a:r>
            <a:endParaRPr lang="en-US" sz="2400" noProof="0" dirty="0"/>
          </a:p>
          <a:p>
            <a:endParaRPr lang="en-US" sz="2400" noProof="0" dirty="0"/>
          </a:p>
        </p:txBody>
      </p:sp>
    </p:spTree>
    <p:extLst>
      <p:ext uri="{BB962C8B-B14F-4D97-AF65-F5344CB8AC3E}">
        <p14:creationId xmlns:p14="http://schemas.microsoft.com/office/powerpoint/2010/main" val="1281091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ПОРЯДКОВЫЕ ДАННЫЕ</a:t>
            </a:r>
            <a:endParaRPr lang="en-US" b="1" noProof="0" dirty="0"/>
          </a:p>
        </p:txBody>
      </p:sp>
      <p:sp>
        <p:nvSpPr>
          <p:cNvPr id="3" name="Content Placeholder 2"/>
          <p:cNvSpPr>
            <a:spLocks noGrp="1"/>
          </p:cNvSpPr>
          <p:nvPr>
            <p:ph idx="1"/>
          </p:nvPr>
        </p:nvSpPr>
        <p:spPr>
          <a:xfrm>
            <a:off x="457200" y="1600200"/>
            <a:ext cx="8435280" cy="4525963"/>
          </a:xfrm>
        </p:spPr>
        <p:txBody>
          <a:bodyPr>
            <a:normAutofit/>
          </a:bodyPr>
          <a:lstStyle/>
          <a:p>
            <a:r>
              <a:rPr lang="ru-RU" sz="2400" noProof="0" dirty="0"/>
              <a:t>Шкала </a:t>
            </a:r>
            <a:r>
              <a:rPr lang="ru-RU" sz="2400" noProof="0" dirty="0" err="1"/>
              <a:t>Ликерта</a:t>
            </a:r>
            <a:r>
              <a:rPr lang="en-US" sz="2400" noProof="0" dirty="0"/>
              <a:t>: 1, 2, 3, 4, 5</a:t>
            </a:r>
          </a:p>
          <a:p>
            <a:pPr marL="0" indent="0">
              <a:buNone/>
            </a:pPr>
            <a:r>
              <a:rPr lang="en-US" sz="2400" noProof="0" dirty="0"/>
              <a:t>	</a:t>
            </a:r>
            <a:r>
              <a:rPr lang="ru-RU" sz="2400" noProof="0" dirty="0"/>
              <a:t>от </a:t>
            </a:r>
            <a:r>
              <a:rPr lang="en-US" sz="2400" noProof="0" dirty="0"/>
              <a:t>1 (</a:t>
            </a:r>
            <a:r>
              <a:rPr lang="ru-RU" sz="2400" noProof="0" dirty="0"/>
              <a:t>полностью не согласен</a:t>
            </a:r>
            <a:r>
              <a:rPr lang="en-US" sz="2400" noProof="0" dirty="0"/>
              <a:t>) </a:t>
            </a:r>
            <a:r>
              <a:rPr lang="ru-RU" sz="2400" noProof="0" dirty="0"/>
              <a:t>до</a:t>
            </a:r>
            <a:r>
              <a:rPr lang="en-US" sz="2400" noProof="0" dirty="0"/>
              <a:t> 5 (</a:t>
            </a:r>
            <a:r>
              <a:rPr lang="ru-RU" sz="2400" noProof="0" dirty="0"/>
              <a:t>полностью согласен</a:t>
            </a:r>
            <a:r>
              <a:rPr lang="en-US" sz="2400" noProof="0" dirty="0"/>
              <a:t>)</a:t>
            </a:r>
          </a:p>
          <a:p>
            <a:r>
              <a:rPr lang="ru-RU" sz="2400" noProof="0" dirty="0"/>
              <a:t>Шкала градации уровня удовлетворенности</a:t>
            </a:r>
            <a:r>
              <a:rPr lang="en-US" sz="2400" noProof="0" dirty="0"/>
              <a:t>: 1, 2, 3, 4, 5</a:t>
            </a:r>
          </a:p>
          <a:p>
            <a:pPr marL="0" indent="0">
              <a:buNone/>
            </a:pPr>
            <a:r>
              <a:rPr lang="en-US" sz="2400" noProof="0" dirty="0"/>
              <a:t>	</a:t>
            </a:r>
            <a:r>
              <a:rPr lang="ru-RU" sz="2400" noProof="0" dirty="0"/>
              <a:t>от </a:t>
            </a:r>
            <a:r>
              <a:rPr lang="en-US" sz="2400" noProof="0" dirty="0"/>
              <a:t>1 (</a:t>
            </a:r>
            <a:r>
              <a:rPr lang="ru-RU" sz="2400" noProof="0" dirty="0"/>
              <a:t>полностью не удовлетворен</a:t>
            </a:r>
            <a:r>
              <a:rPr lang="en-US" sz="2400" noProof="0" dirty="0"/>
              <a:t>) </a:t>
            </a:r>
            <a:r>
              <a:rPr lang="ru-RU" sz="2400" noProof="0" dirty="0"/>
              <a:t>до</a:t>
            </a:r>
            <a:r>
              <a:rPr lang="en-US" sz="2400" noProof="0" dirty="0"/>
              <a:t> 5 (</a:t>
            </a:r>
            <a:r>
              <a:rPr lang="ru-RU" sz="2400" noProof="0" dirty="0"/>
              <a:t>полностью удовлетворен</a:t>
            </a:r>
            <a:r>
              <a:rPr lang="en-US" sz="2400" noProof="0" dirty="0"/>
              <a:t>)</a:t>
            </a:r>
          </a:p>
          <a:p>
            <a:r>
              <a:rPr lang="ru-RU" sz="2400" noProof="0" dirty="0"/>
              <a:t>Ранжирование</a:t>
            </a:r>
            <a:r>
              <a:rPr lang="en-US" sz="2400" noProof="0" dirty="0"/>
              <a:t>: </a:t>
            </a:r>
            <a:r>
              <a:rPr lang="ru-RU" sz="2400" noProof="0" dirty="0"/>
              <a:t>от </a:t>
            </a:r>
            <a:r>
              <a:rPr lang="en-US" sz="2400" noProof="0" dirty="0"/>
              <a:t>1</a:t>
            </a:r>
            <a:r>
              <a:rPr lang="ru-RU" sz="2400" noProof="0" dirty="0"/>
              <a:t>-ой</a:t>
            </a:r>
            <a:r>
              <a:rPr lang="en-US" sz="2400" noProof="0" dirty="0"/>
              <a:t> </a:t>
            </a:r>
            <a:r>
              <a:rPr lang="ru-RU" sz="2400" noProof="0" dirty="0"/>
              <a:t>звезды</a:t>
            </a:r>
            <a:r>
              <a:rPr lang="en-US" sz="2400" noProof="0" dirty="0"/>
              <a:t> </a:t>
            </a:r>
            <a:r>
              <a:rPr lang="ru-RU" sz="2400" noProof="0" dirty="0"/>
              <a:t>до</a:t>
            </a:r>
            <a:r>
              <a:rPr lang="en-US" sz="2400" noProof="0" dirty="0"/>
              <a:t> 5</a:t>
            </a:r>
            <a:r>
              <a:rPr lang="ru-RU" sz="2400" noProof="0" dirty="0"/>
              <a:t>-</a:t>
            </a:r>
            <a:r>
              <a:rPr lang="ru-RU" sz="2400" noProof="0" dirty="0" err="1"/>
              <a:t>ти</a:t>
            </a:r>
            <a:r>
              <a:rPr lang="en-US" sz="2400" noProof="0" dirty="0"/>
              <a:t> </a:t>
            </a:r>
            <a:r>
              <a:rPr lang="ru-RU" sz="2400" noProof="0" dirty="0"/>
              <a:t>звезд</a:t>
            </a:r>
            <a:endParaRPr lang="en-US" sz="2400" noProof="0" dirty="0"/>
          </a:p>
          <a:p>
            <a:endParaRPr lang="en-US" altLang="et-EE" sz="2400" noProof="0" dirty="0"/>
          </a:p>
          <a:p>
            <a:r>
              <a:rPr lang="ru-RU" altLang="et-EE" sz="2400" noProof="0" dirty="0"/>
              <a:t>Если вы оцениваете уровень удовлетворенности</a:t>
            </a:r>
            <a:r>
              <a:rPr lang="en-US" altLang="et-EE" sz="2400" noProof="0" dirty="0"/>
              <a:t>, </a:t>
            </a:r>
            <a:r>
              <a:rPr lang="ru-RU" altLang="et-EE" sz="2400" noProof="0" dirty="0"/>
              <a:t>всегда используйте одну и ту же систему</a:t>
            </a:r>
            <a:r>
              <a:rPr lang="en-US" altLang="et-EE" sz="2400" noProof="0" dirty="0"/>
              <a:t> – </a:t>
            </a:r>
            <a:r>
              <a:rPr lang="ru-RU" altLang="et-EE" sz="2400" noProof="0" dirty="0"/>
              <a:t>где «хорошо» это всегда</a:t>
            </a:r>
            <a:r>
              <a:rPr lang="en-US" altLang="et-EE" sz="2400" noProof="0" dirty="0"/>
              <a:t> 5</a:t>
            </a:r>
            <a:r>
              <a:rPr lang="ru-RU" altLang="et-EE" sz="2400" noProof="0" dirty="0"/>
              <a:t>,</a:t>
            </a:r>
            <a:r>
              <a:rPr lang="en-US" altLang="et-EE" sz="2400" noProof="0" dirty="0"/>
              <a:t> </a:t>
            </a:r>
            <a:r>
              <a:rPr lang="ru-RU" altLang="et-EE" sz="2400" noProof="0" dirty="0"/>
              <a:t>а «плохо» это всегда </a:t>
            </a:r>
            <a:r>
              <a:rPr lang="en-US" altLang="et-EE" sz="2400" noProof="0" dirty="0"/>
              <a:t>1.</a:t>
            </a:r>
          </a:p>
          <a:p>
            <a:endParaRPr lang="en-US" sz="2400" noProof="0" dirty="0"/>
          </a:p>
          <a:p>
            <a:endParaRPr lang="en-US" sz="2400" noProof="0" dirty="0"/>
          </a:p>
        </p:txBody>
      </p:sp>
    </p:spTree>
    <p:extLst>
      <p:ext uri="{BB962C8B-B14F-4D97-AF65-F5344CB8AC3E}">
        <p14:creationId xmlns:p14="http://schemas.microsoft.com/office/powerpoint/2010/main" val="1847428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l" eaLnBrk="1" hangingPunct="1"/>
            <a:r>
              <a:rPr lang="ru-RU" altLang="et-EE" b="1" noProof="0" dirty="0"/>
              <a:t>ШКАЛЫ ГРАДАЦИИ</a:t>
            </a:r>
            <a:endParaRPr lang="en-US" altLang="et-EE" noProof="0" dirty="0"/>
          </a:p>
        </p:txBody>
      </p:sp>
      <p:sp>
        <p:nvSpPr>
          <p:cNvPr id="25603" name="Rectangle 3"/>
          <p:cNvSpPr>
            <a:spLocks noGrp="1" noChangeArrowheads="1"/>
          </p:cNvSpPr>
          <p:nvPr>
            <p:ph idx="1"/>
          </p:nvPr>
        </p:nvSpPr>
        <p:spPr>
          <a:xfrm>
            <a:off x="457200" y="2276475"/>
            <a:ext cx="8291513" cy="4105275"/>
          </a:xfrm>
        </p:spPr>
        <p:txBody>
          <a:bodyPr>
            <a:normAutofit/>
          </a:bodyPr>
          <a:lstStyle/>
          <a:p>
            <a:pPr marL="0" indent="0" eaLnBrk="1" fontAlgn="auto" hangingPunct="1">
              <a:spcBef>
                <a:spcPct val="0"/>
              </a:spcBef>
              <a:spcAft>
                <a:spcPts val="0"/>
              </a:spcAft>
              <a:buClr>
                <a:schemeClr val="accent3"/>
              </a:buClr>
              <a:buFont typeface="Wingdings 2"/>
              <a:buNone/>
              <a:defRPr/>
            </a:pPr>
            <a:r>
              <a:rPr lang="en-US" altLang="et-EE" sz="2400" noProof="0" dirty="0"/>
              <a:t>	</a:t>
            </a:r>
            <a:endParaRPr lang="en-US" altLang="et-EE" sz="2400" b="1" noProof="0" dirty="0"/>
          </a:p>
          <a:p>
            <a:pPr eaLnBrk="1" fontAlgn="auto" hangingPunct="1">
              <a:spcAft>
                <a:spcPts val="0"/>
              </a:spcAft>
              <a:buClr>
                <a:schemeClr val="accent3"/>
              </a:buClr>
              <a:tabLst>
                <a:tab pos="365125" algn="l"/>
              </a:tabLst>
              <a:defRPr/>
            </a:pPr>
            <a:r>
              <a:rPr lang="en-US" altLang="et-EE" sz="2400" b="1" noProof="0" dirty="0"/>
              <a:t>	</a:t>
            </a:r>
            <a:r>
              <a:rPr lang="ru-RU" altLang="et-EE" sz="2400" dirty="0"/>
              <a:t>О</a:t>
            </a:r>
            <a:r>
              <a:rPr lang="ru-RU" altLang="et-EE" sz="2400" noProof="0" dirty="0" err="1"/>
              <a:t>братите</a:t>
            </a:r>
            <a:r>
              <a:rPr lang="ru-RU" altLang="et-EE" sz="2400" noProof="0" dirty="0"/>
              <a:t> внимание на различия в шкалах градации</a:t>
            </a:r>
            <a:r>
              <a:rPr lang="en-US" altLang="et-EE" sz="2400" noProof="0" dirty="0"/>
              <a:t>: </a:t>
            </a:r>
          </a:p>
          <a:p>
            <a:pPr marL="274320" indent="0" eaLnBrk="1" fontAlgn="auto" hangingPunct="1">
              <a:spcAft>
                <a:spcPts val="0"/>
              </a:spcAft>
              <a:buClr>
                <a:schemeClr val="accent3"/>
              </a:buClr>
              <a:buNone/>
              <a:defRPr/>
            </a:pPr>
            <a:r>
              <a:rPr lang="en-US" altLang="et-EE" sz="2000" noProof="0" dirty="0"/>
              <a:t>	- </a:t>
            </a:r>
            <a:r>
              <a:rPr lang="ru-RU" altLang="et-EE" sz="2000" noProof="0" dirty="0"/>
              <a:t>В бывшем СССР</a:t>
            </a:r>
            <a:r>
              <a:rPr lang="en-US" altLang="et-EE" sz="2000" noProof="0" dirty="0"/>
              <a:t>: 5</a:t>
            </a:r>
            <a:r>
              <a:rPr lang="ru-RU" altLang="et-EE" sz="2000" noProof="0" dirty="0"/>
              <a:t> </a:t>
            </a:r>
            <a:r>
              <a:rPr lang="en-US" altLang="et-EE" sz="2000" noProof="0" dirty="0"/>
              <a:t>(</a:t>
            </a:r>
            <a:r>
              <a:rPr lang="ru-RU" altLang="et-EE" sz="2000" noProof="0" dirty="0"/>
              <a:t>отлично</a:t>
            </a:r>
            <a:r>
              <a:rPr lang="en-US" altLang="et-EE" sz="2000" noProof="0" dirty="0"/>
              <a:t>) </a:t>
            </a:r>
            <a:r>
              <a:rPr lang="ru-RU" altLang="et-EE" sz="2000" noProof="0" dirty="0"/>
              <a:t>и</a:t>
            </a:r>
            <a:r>
              <a:rPr lang="en-US" altLang="et-EE" sz="2000" noProof="0" dirty="0"/>
              <a:t> 1</a:t>
            </a:r>
            <a:r>
              <a:rPr lang="ru-RU" altLang="et-EE" sz="2000" noProof="0" dirty="0"/>
              <a:t> </a:t>
            </a:r>
            <a:r>
              <a:rPr lang="en-US" altLang="et-EE" sz="2000" noProof="0" dirty="0"/>
              <a:t>(</a:t>
            </a:r>
            <a:r>
              <a:rPr lang="ru-RU" altLang="et-EE" sz="2000" noProof="0" dirty="0"/>
              <a:t>неудовлетворительно</a:t>
            </a:r>
            <a:r>
              <a:rPr lang="en-US" altLang="et-EE" sz="2000" noProof="0" dirty="0"/>
              <a:t>)</a:t>
            </a:r>
          </a:p>
          <a:p>
            <a:pPr marL="274320" indent="0">
              <a:buClr>
                <a:schemeClr val="accent3"/>
              </a:buClr>
              <a:buNone/>
              <a:defRPr/>
            </a:pPr>
            <a:r>
              <a:rPr lang="en-US" altLang="et-EE" sz="2000" noProof="0" dirty="0"/>
              <a:t>	- </a:t>
            </a:r>
            <a:r>
              <a:rPr lang="ru-RU" altLang="et-EE" sz="2000" dirty="0"/>
              <a:t>В</a:t>
            </a:r>
            <a:r>
              <a:rPr lang="ru-RU" altLang="et-EE" sz="2000" noProof="0" dirty="0"/>
              <a:t> Европе</a:t>
            </a:r>
            <a:r>
              <a:rPr lang="en-US" altLang="et-EE" sz="2000" noProof="0" dirty="0"/>
              <a:t>:  </a:t>
            </a:r>
            <a:r>
              <a:rPr lang="ru-RU" altLang="et-EE" sz="2000" dirty="0"/>
              <a:t>1 (отлично) и 5 (неудовлетворительно)</a:t>
            </a:r>
          </a:p>
          <a:p>
            <a:pPr marL="274320" indent="0" eaLnBrk="1" fontAlgn="auto" hangingPunct="1">
              <a:spcAft>
                <a:spcPts val="0"/>
              </a:spcAft>
              <a:buClr>
                <a:schemeClr val="accent3"/>
              </a:buClr>
              <a:buNone/>
              <a:defRPr/>
            </a:pPr>
            <a:endParaRPr lang="en-US" altLang="et-EE" sz="2000" noProof="0" dirty="0"/>
          </a:p>
          <a:p>
            <a:pPr marL="274320" indent="-274320" eaLnBrk="1" fontAlgn="auto" hangingPunct="1">
              <a:spcAft>
                <a:spcPts val="0"/>
              </a:spcAft>
              <a:buClr>
                <a:schemeClr val="accent3"/>
              </a:buClr>
              <a:buFontTx/>
              <a:buNone/>
              <a:defRPr/>
            </a:pPr>
            <a:r>
              <a:rPr lang="en-US" altLang="et-EE" sz="2400" noProof="0" dirty="0"/>
              <a:t>	</a:t>
            </a:r>
          </a:p>
          <a:p>
            <a:pPr eaLnBrk="1" fontAlgn="auto" hangingPunct="1">
              <a:spcAft>
                <a:spcPts val="0"/>
              </a:spcAft>
              <a:buClr>
                <a:schemeClr val="accent3"/>
              </a:buClr>
              <a:defRPr/>
            </a:pPr>
            <a:r>
              <a:rPr lang="ru-RU" altLang="et-EE" sz="2400" noProof="0" dirty="0"/>
              <a:t>Четная или нечетная шкала</a:t>
            </a:r>
            <a:r>
              <a:rPr lang="en-US" altLang="et-EE" sz="2400" noProof="0" dirty="0"/>
              <a:t>?</a:t>
            </a:r>
          </a:p>
          <a:p>
            <a:pPr marL="274320" indent="-274320" eaLnBrk="1" fontAlgn="auto" hangingPunct="1">
              <a:spcAft>
                <a:spcPts val="0"/>
              </a:spcAft>
              <a:buClr>
                <a:schemeClr val="accent3"/>
              </a:buClr>
              <a:buFontTx/>
              <a:buNone/>
              <a:defRPr/>
            </a:pPr>
            <a:r>
              <a:rPr lang="en-US" altLang="et-EE" sz="2400" noProof="0" dirty="0"/>
              <a:t>	</a:t>
            </a:r>
          </a:p>
          <a:p>
            <a:pPr marL="274320" indent="-274320" eaLnBrk="1" fontAlgn="auto" hangingPunct="1">
              <a:spcAft>
                <a:spcPts val="0"/>
              </a:spcAft>
              <a:buClr>
                <a:schemeClr val="accent3"/>
              </a:buClr>
              <a:buFontTx/>
              <a:buNone/>
              <a:defRPr/>
            </a:pPr>
            <a:endParaRPr lang="en-US" altLang="et-EE" sz="2400" noProof="0" dirty="0"/>
          </a:p>
        </p:txBody>
      </p:sp>
      <p:graphicFrame>
        <p:nvGraphicFramePr>
          <p:cNvPr id="2" name="Diagram 1"/>
          <p:cNvGraphicFramePr/>
          <p:nvPr>
            <p:extLst>
              <p:ext uri="{D42A27DB-BD31-4B8C-83A1-F6EECF244321}">
                <p14:modId xmlns:p14="http://schemas.microsoft.com/office/powerpoint/2010/main" val="3800531902"/>
              </p:ext>
            </p:extLst>
          </p:nvPr>
        </p:nvGraphicFramePr>
        <p:xfrm>
          <a:off x="971600" y="5157192"/>
          <a:ext cx="7344816"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460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528" y="274638"/>
            <a:ext cx="8363272" cy="1143000"/>
          </a:xfrm>
        </p:spPr>
        <p:txBody>
          <a:bodyPr>
            <a:normAutofit/>
          </a:bodyPr>
          <a:lstStyle/>
          <a:p>
            <a:pPr algn="l" eaLnBrk="1" hangingPunct="1"/>
            <a:r>
              <a:rPr lang="ru-RU" altLang="et-EE" b="1" noProof="0" dirty="0"/>
              <a:t>ТИП ДАННЫХ</a:t>
            </a:r>
            <a:endParaRPr lang="en-US" altLang="et-EE" noProof="0" dirty="0"/>
          </a:p>
        </p:txBody>
      </p:sp>
      <p:sp>
        <p:nvSpPr>
          <p:cNvPr id="23555" name="Rectangle 3"/>
          <p:cNvSpPr>
            <a:spLocks noGrp="1" noChangeArrowheads="1"/>
          </p:cNvSpPr>
          <p:nvPr>
            <p:ph idx="1"/>
          </p:nvPr>
        </p:nvSpPr>
        <p:spPr>
          <a:xfrm>
            <a:off x="1043608" y="1556792"/>
            <a:ext cx="7849567" cy="4248150"/>
          </a:xfrm>
        </p:spPr>
        <p:txBody>
          <a:bodyPr>
            <a:normAutofit lnSpcReduction="10000"/>
          </a:bodyPr>
          <a:lstStyle/>
          <a:p>
            <a:pPr marL="0" indent="0" eaLnBrk="1" fontAlgn="auto" hangingPunct="1">
              <a:lnSpc>
                <a:spcPct val="90000"/>
              </a:lnSpc>
              <a:spcBef>
                <a:spcPct val="0"/>
              </a:spcBef>
              <a:spcAft>
                <a:spcPts val="0"/>
              </a:spcAft>
              <a:buClr>
                <a:schemeClr val="accent3"/>
              </a:buClr>
              <a:buFont typeface="Wingdings 2"/>
              <a:buNone/>
              <a:defRPr/>
            </a:pPr>
            <a:r>
              <a:rPr lang="en-US" altLang="et-EE" noProof="0" dirty="0"/>
              <a:t>	</a:t>
            </a:r>
            <a:endParaRPr lang="en-US" altLang="et-EE" b="1" noProof="0" dirty="0"/>
          </a:p>
          <a:p>
            <a:pPr marL="274320" indent="-274320" eaLnBrk="1" fontAlgn="auto" hangingPunct="1">
              <a:lnSpc>
                <a:spcPct val="90000"/>
              </a:lnSpc>
              <a:spcAft>
                <a:spcPts val="0"/>
              </a:spcAft>
              <a:buClr>
                <a:schemeClr val="accent3"/>
              </a:buClr>
              <a:buFontTx/>
              <a:buNone/>
              <a:defRPr/>
            </a:pPr>
            <a:r>
              <a:rPr lang="ru-RU" altLang="et-EE" noProof="0" dirty="0"/>
              <a:t>Не используйте</a:t>
            </a:r>
            <a:endParaRPr lang="en-US" altLang="et-EE" noProof="0" dirty="0"/>
          </a:p>
          <a:p>
            <a:pPr marL="274320" indent="-274320" algn="ctr" eaLnBrk="1" fontAlgn="auto" hangingPunct="1">
              <a:lnSpc>
                <a:spcPct val="90000"/>
              </a:lnSpc>
              <a:spcAft>
                <a:spcPts val="0"/>
              </a:spcAft>
              <a:buClr>
                <a:schemeClr val="accent3"/>
              </a:buClr>
              <a:buFontTx/>
              <a:buNone/>
              <a:defRPr/>
            </a:pPr>
            <a:endParaRPr lang="en-US" altLang="et-EE" noProof="0" dirty="0"/>
          </a:p>
          <a:p>
            <a:pPr marL="274320" indent="-274320" algn="ctr" eaLnBrk="1" fontAlgn="auto" hangingPunct="1">
              <a:lnSpc>
                <a:spcPct val="90000"/>
              </a:lnSpc>
              <a:spcAft>
                <a:spcPts val="0"/>
              </a:spcAft>
              <a:buClr>
                <a:schemeClr val="accent3"/>
              </a:buClr>
              <a:buFontTx/>
              <a:buNone/>
              <a:defRPr/>
            </a:pPr>
            <a:r>
              <a:rPr lang="en-US" altLang="et-EE" noProof="0" dirty="0"/>
              <a:t> </a:t>
            </a:r>
          </a:p>
          <a:p>
            <a:pPr marL="274320" indent="-274320" eaLnBrk="1" fontAlgn="auto" hangingPunct="1">
              <a:lnSpc>
                <a:spcPct val="90000"/>
              </a:lnSpc>
              <a:spcAft>
                <a:spcPts val="0"/>
              </a:spcAft>
              <a:buClr>
                <a:schemeClr val="accent3"/>
              </a:buClr>
              <a:buFontTx/>
              <a:buNone/>
              <a:defRPr/>
            </a:pPr>
            <a:r>
              <a:rPr lang="en-US" altLang="et-EE" noProof="0" dirty="0"/>
              <a:t>	</a:t>
            </a:r>
          </a:p>
          <a:p>
            <a:pPr marL="274320" indent="-274320" eaLnBrk="1" fontAlgn="auto" hangingPunct="1">
              <a:lnSpc>
                <a:spcPct val="90000"/>
              </a:lnSpc>
              <a:spcAft>
                <a:spcPts val="0"/>
              </a:spcAft>
              <a:buClr>
                <a:schemeClr val="accent3"/>
              </a:buClr>
              <a:buFontTx/>
              <a:buNone/>
              <a:defRPr/>
            </a:pPr>
            <a:r>
              <a:rPr lang="ru-RU" altLang="et-EE" noProof="0" dirty="0"/>
              <a:t>Более </a:t>
            </a:r>
          </a:p>
          <a:p>
            <a:pPr marL="274320" indent="-274320" eaLnBrk="1" fontAlgn="auto" hangingPunct="1">
              <a:lnSpc>
                <a:spcPct val="90000"/>
              </a:lnSpc>
              <a:spcAft>
                <a:spcPts val="0"/>
              </a:spcAft>
              <a:buClr>
                <a:schemeClr val="accent3"/>
              </a:buClr>
              <a:buFontTx/>
              <a:buNone/>
              <a:defRPr/>
            </a:pPr>
            <a:r>
              <a:rPr lang="ru-RU" altLang="et-EE" noProof="0" dirty="0"/>
              <a:t>подходящий </a:t>
            </a:r>
          </a:p>
          <a:p>
            <a:pPr marL="274320" indent="-274320" eaLnBrk="1" fontAlgn="auto" hangingPunct="1">
              <a:lnSpc>
                <a:spcPct val="90000"/>
              </a:lnSpc>
              <a:spcAft>
                <a:spcPts val="0"/>
              </a:spcAft>
              <a:buClr>
                <a:schemeClr val="accent3"/>
              </a:buClr>
              <a:buFontTx/>
              <a:buNone/>
              <a:defRPr/>
            </a:pPr>
            <a:r>
              <a:rPr lang="ru-RU" altLang="et-EE" noProof="0" dirty="0"/>
              <a:t>вариант</a:t>
            </a:r>
            <a:endParaRPr lang="en-US" altLang="et-EE" noProof="0" dirty="0"/>
          </a:p>
        </p:txBody>
      </p:sp>
      <p:graphicFrame>
        <p:nvGraphicFramePr>
          <p:cNvPr id="2" name="Diagram 1"/>
          <p:cNvGraphicFramePr/>
          <p:nvPr>
            <p:extLst>
              <p:ext uri="{D42A27DB-BD31-4B8C-83A1-F6EECF244321}">
                <p14:modId xmlns:p14="http://schemas.microsoft.com/office/powerpoint/2010/main" val="1982982023"/>
              </p:ext>
            </p:extLst>
          </p:nvPr>
        </p:nvGraphicFramePr>
        <p:xfrm>
          <a:off x="3696420" y="980728"/>
          <a:ext cx="3552056"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053110602"/>
              </p:ext>
            </p:extLst>
          </p:nvPr>
        </p:nvGraphicFramePr>
        <p:xfrm>
          <a:off x="3709009" y="3876824"/>
          <a:ext cx="3552056" cy="2896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3561992" y="980728"/>
            <a:ext cx="3890328" cy="2969839"/>
            <a:chOff x="3561992" y="980728"/>
            <a:chExt cx="3890328" cy="2969839"/>
          </a:xfrm>
        </p:grpSpPr>
        <p:cxnSp>
          <p:nvCxnSpPr>
            <p:cNvPr id="4" name="Straight Connector 3"/>
            <p:cNvCxnSpPr/>
            <p:nvPr/>
          </p:nvCxnSpPr>
          <p:spPr>
            <a:xfrm>
              <a:off x="3779912" y="980728"/>
              <a:ext cx="3672408" cy="29523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561992" y="998239"/>
              <a:ext cx="3672408" cy="29523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3894602" y="4293096"/>
            <a:ext cx="3169407" cy="216024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9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459432"/>
          <a:ext cx="9144000" cy="717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5436096" y="6356350"/>
            <a:ext cx="2304256" cy="365125"/>
          </a:xfrm>
        </p:spPr>
        <p:txBody>
          <a:bodyPr/>
          <a:lstStyle/>
          <a:p>
            <a:endParaRPr lang="et-EE" dirty="0"/>
          </a:p>
        </p:txBody>
      </p:sp>
    </p:spTree>
    <p:extLst>
      <p:ext uri="{BB962C8B-B14F-4D97-AF65-F5344CB8AC3E}">
        <p14:creationId xmlns:p14="http://schemas.microsoft.com/office/powerpoint/2010/main" val="774268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КОЛИЧЕСТВЕННЫЕ ДАННЫЕ</a:t>
            </a:r>
            <a:endParaRPr lang="en-US" b="1" noProof="0" dirty="0"/>
          </a:p>
        </p:txBody>
      </p:sp>
      <p:sp>
        <p:nvSpPr>
          <p:cNvPr id="3" name="Content Placeholder 2"/>
          <p:cNvSpPr>
            <a:spLocks noGrp="1"/>
          </p:cNvSpPr>
          <p:nvPr>
            <p:ph idx="1"/>
          </p:nvPr>
        </p:nvSpPr>
        <p:spPr/>
        <p:txBody>
          <a:bodyPr>
            <a:normAutofit/>
          </a:bodyPr>
          <a:lstStyle/>
          <a:p>
            <a:r>
              <a:rPr lang="ru-RU" sz="2400" b="1" noProof="0" dirty="0"/>
              <a:t>Числовые по характеру</a:t>
            </a:r>
            <a:endParaRPr lang="en-US" sz="2400" b="1" noProof="0" dirty="0"/>
          </a:p>
          <a:p>
            <a:pPr lvl="1"/>
            <a:r>
              <a:rPr lang="ru-RU" sz="2400" b="1" noProof="0" dirty="0"/>
              <a:t>Дискретные данные</a:t>
            </a:r>
            <a:r>
              <a:rPr lang="en-US" sz="2400" noProof="0" dirty="0"/>
              <a:t> – </a:t>
            </a:r>
            <a:r>
              <a:rPr lang="ru-RU" sz="2400" noProof="0" dirty="0"/>
              <a:t>целые числа, результаты подсчета</a:t>
            </a:r>
            <a:endParaRPr lang="en-US" sz="2400" noProof="0" dirty="0"/>
          </a:p>
          <a:p>
            <a:pPr lvl="1">
              <a:spcAft>
                <a:spcPts val="1200"/>
              </a:spcAft>
            </a:pPr>
            <a:r>
              <a:rPr lang="ru-RU" sz="2400" b="1" noProof="0" dirty="0"/>
              <a:t>Непрерывные данные</a:t>
            </a:r>
            <a:r>
              <a:rPr lang="en-US" sz="2400" noProof="0" dirty="0"/>
              <a:t> – </a:t>
            </a:r>
            <a:r>
              <a:rPr lang="ru-RU" sz="2400" noProof="0" dirty="0"/>
              <a:t>результаты измерения</a:t>
            </a:r>
            <a:endParaRPr lang="en-US" sz="2400" noProof="0" dirty="0"/>
          </a:p>
          <a:p>
            <a:pPr marL="342900" lvl="1" indent="-342900">
              <a:spcBef>
                <a:spcPts val="1200"/>
              </a:spcBef>
              <a:buFont typeface="Arial" panose="020B0604020202020204" pitchFamily="34" charset="0"/>
              <a:buChar char="•"/>
            </a:pPr>
            <a:r>
              <a:rPr lang="ru-RU" sz="2400" b="1" noProof="0" dirty="0"/>
              <a:t>Количественные данные</a:t>
            </a:r>
            <a:r>
              <a:rPr lang="en-US" sz="2400" noProof="0" dirty="0"/>
              <a:t> </a:t>
            </a:r>
            <a:r>
              <a:rPr lang="ru-RU" sz="2400" noProof="0" dirty="0"/>
              <a:t>– это измерения или подсчеты, выраженные в числах</a:t>
            </a:r>
            <a:r>
              <a:rPr lang="en-US" sz="2400" noProof="0" dirty="0"/>
              <a:t>.</a:t>
            </a:r>
          </a:p>
          <a:p>
            <a:pPr marL="342900" lvl="1" indent="-342900">
              <a:spcBef>
                <a:spcPts val="1200"/>
              </a:spcBef>
              <a:buFont typeface="Arial" panose="020B0604020202020204" pitchFamily="34" charset="0"/>
              <a:buChar char="•"/>
            </a:pPr>
            <a:r>
              <a:rPr lang="ru-RU" sz="2400" b="1" noProof="0" dirty="0"/>
              <a:t>Количественные данные</a:t>
            </a:r>
            <a:r>
              <a:rPr lang="en-US" sz="2400" noProof="0" dirty="0"/>
              <a:t> </a:t>
            </a:r>
            <a:r>
              <a:rPr lang="ru-RU" sz="2400" noProof="0" dirty="0"/>
              <a:t>–</a:t>
            </a:r>
            <a:r>
              <a:rPr lang="en-US" sz="2400" noProof="0" dirty="0"/>
              <a:t> </a:t>
            </a:r>
            <a:r>
              <a:rPr lang="ru-RU" sz="2400" b="1" noProof="0" dirty="0"/>
              <a:t>данные</a:t>
            </a:r>
            <a:r>
              <a:rPr lang="ru-RU" sz="2400" noProof="0" dirty="0"/>
              <a:t>, связанные с числовыми переменными</a:t>
            </a:r>
            <a:r>
              <a:rPr lang="en-US" sz="2400" noProof="0" dirty="0"/>
              <a:t> (</a:t>
            </a:r>
            <a:r>
              <a:rPr lang="ru-RU" sz="2400" noProof="0" dirty="0"/>
              <a:t>напр.,</a:t>
            </a:r>
            <a:r>
              <a:rPr lang="en-US" sz="2400" noProof="0" dirty="0"/>
              <a:t> </a:t>
            </a:r>
            <a:r>
              <a:rPr lang="ru-RU" sz="2400" noProof="0" dirty="0"/>
              <a:t>сколько, как много, как часто</a:t>
            </a:r>
            <a:r>
              <a:rPr lang="en-US" sz="2400" noProof="0" dirty="0"/>
              <a:t>). </a:t>
            </a:r>
          </a:p>
          <a:p>
            <a:pPr marL="457200" lvl="1" indent="0">
              <a:buNone/>
            </a:pPr>
            <a:endParaRPr lang="en-US" sz="2400" noProof="0" dirty="0"/>
          </a:p>
          <a:p>
            <a:endParaRPr lang="en-US" sz="2400" noProof="0" dirty="0"/>
          </a:p>
        </p:txBody>
      </p:sp>
    </p:spTree>
    <p:extLst>
      <p:ext uri="{BB962C8B-B14F-4D97-AF65-F5344CB8AC3E}">
        <p14:creationId xmlns:p14="http://schemas.microsoft.com/office/powerpoint/2010/main" val="533331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ru-RU" altLang="et-EE" b="1" noProof="0" dirty="0"/>
              <a:t>ПОДУМАЙТЕ</a:t>
            </a:r>
            <a:r>
              <a:rPr lang="en-US" altLang="et-EE" b="1" noProof="0" dirty="0"/>
              <a:t>:</a:t>
            </a:r>
            <a:endParaRPr lang="en-US" altLang="et-EE" noProof="0" dirty="0"/>
          </a:p>
        </p:txBody>
      </p:sp>
      <p:sp>
        <p:nvSpPr>
          <p:cNvPr id="26627" name="Rectangle 3"/>
          <p:cNvSpPr>
            <a:spLocks noGrp="1" noChangeArrowheads="1"/>
          </p:cNvSpPr>
          <p:nvPr>
            <p:ph idx="1"/>
          </p:nvPr>
        </p:nvSpPr>
        <p:spPr>
          <a:xfrm>
            <a:off x="457200" y="2276475"/>
            <a:ext cx="8291513" cy="4392613"/>
          </a:xfrm>
        </p:spPr>
        <p:txBody>
          <a:bodyPr>
            <a:normAutofit/>
          </a:bodyPr>
          <a:lstStyle/>
          <a:p>
            <a:pPr marL="514350" indent="-514350" eaLnBrk="1" fontAlgn="auto" hangingPunct="1">
              <a:spcAft>
                <a:spcPts val="1200"/>
              </a:spcAft>
              <a:buClr>
                <a:schemeClr val="tx2">
                  <a:lumMod val="75000"/>
                </a:schemeClr>
              </a:buClr>
              <a:buSzPct val="120000"/>
              <a:buFont typeface="+mj-lt"/>
              <a:buAutoNum type="arabicPeriod"/>
              <a:tabLst>
                <a:tab pos="533400" algn="l"/>
              </a:tabLst>
              <a:defRPr/>
            </a:pPr>
            <a:r>
              <a:rPr lang="ru-RU" altLang="et-EE" sz="2400" noProof="0" dirty="0"/>
              <a:t>Если вы используете порядковые данные</a:t>
            </a:r>
            <a:r>
              <a:rPr lang="en-US" altLang="et-EE" sz="2400" noProof="0" dirty="0"/>
              <a:t>, </a:t>
            </a:r>
            <a:r>
              <a:rPr lang="ru-RU" altLang="et-EE" sz="2400" noProof="0" dirty="0"/>
              <a:t>можете ли вы высчитать среднее значение</a:t>
            </a:r>
            <a:r>
              <a:rPr lang="en-US" altLang="et-EE" sz="2400" noProof="0" dirty="0"/>
              <a:t>? </a:t>
            </a:r>
          </a:p>
          <a:p>
            <a:pPr marL="514350" indent="-514350" eaLnBrk="1" fontAlgn="auto" hangingPunct="1">
              <a:spcAft>
                <a:spcPts val="1200"/>
              </a:spcAft>
              <a:buClr>
                <a:schemeClr val="tx2">
                  <a:lumMod val="75000"/>
                </a:schemeClr>
              </a:buClr>
              <a:buSzPct val="120000"/>
              <a:buFont typeface="+mj-lt"/>
              <a:buAutoNum type="arabicPeriod"/>
              <a:tabLst>
                <a:tab pos="533400" algn="l"/>
              </a:tabLst>
              <a:defRPr/>
            </a:pPr>
            <a:r>
              <a:rPr lang="en-US" altLang="et-EE" sz="2400" noProof="0" dirty="0"/>
              <a:t>	</a:t>
            </a:r>
            <a:r>
              <a:rPr lang="ru-RU" altLang="et-EE" sz="2400" dirty="0"/>
              <a:t>И</a:t>
            </a:r>
            <a:r>
              <a:rPr lang="ru-RU" altLang="et-EE" sz="2400" noProof="0" dirty="0" err="1"/>
              <a:t>спользуйте</a:t>
            </a:r>
            <a:r>
              <a:rPr lang="ru-RU" altLang="et-EE" sz="2400" noProof="0" dirty="0"/>
              <a:t> факультативные ответы</a:t>
            </a:r>
            <a:r>
              <a:rPr lang="en-US" altLang="et-EE" sz="2400" noProof="0" dirty="0"/>
              <a:t> (</a:t>
            </a:r>
            <a:r>
              <a:rPr lang="ru-RU" altLang="et-EE" sz="2400" noProof="0" dirty="0" err="1"/>
              <a:t>напр</a:t>
            </a:r>
            <a:r>
              <a:rPr lang="en-US" altLang="et-EE" sz="2400" noProof="0" dirty="0"/>
              <a:t>.</a:t>
            </a:r>
            <a:r>
              <a:rPr lang="ru-RU" altLang="et-EE" sz="2400" noProof="0" dirty="0"/>
              <a:t>,</a:t>
            </a:r>
            <a:r>
              <a:rPr lang="en-US" altLang="et-EE" sz="2400" noProof="0" dirty="0"/>
              <a:t> </a:t>
            </a:r>
            <a:r>
              <a:rPr lang="ru-RU" altLang="et-EE" sz="2400" noProof="0" dirty="0"/>
              <a:t>пол</a:t>
            </a:r>
            <a:r>
              <a:rPr lang="en-US" altLang="et-EE" sz="2400" noProof="0" dirty="0"/>
              <a:t>, </a:t>
            </a:r>
            <a:r>
              <a:rPr lang="ru-RU" altLang="et-EE" sz="2400" noProof="0" dirty="0"/>
              <a:t>регион</a:t>
            </a:r>
            <a:r>
              <a:rPr lang="en-US" altLang="et-EE" sz="2400" noProof="0" dirty="0"/>
              <a:t>, </a:t>
            </a:r>
            <a:r>
              <a:rPr lang="ru-RU" altLang="et-EE" sz="2400" noProof="0" dirty="0"/>
              <a:t>образование </a:t>
            </a:r>
            <a:r>
              <a:rPr lang="ru-RU" altLang="et-EE" sz="2400" noProof="0" dirty="0" err="1"/>
              <a:t>т.д</a:t>
            </a:r>
            <a:r>
              <a:rPr lang="en-US" altLang="et-EE" sz="2400" noProof="0" dirty="0"/>
              <a:t>.)</a:t>
            </a:r>
          </a:p>
          <a:p>
            <a:pPr marL="514350" indent="-514350" eaLnBrk="1" fontAlgn="auto" hangingPunct="1">
              <a:spcAft>
                <a:spcPts val="1200"/>
              </a:spcAft>
              <a:buClr>
                <a:schemeClr val="tx2">
                  <a:lumMod val="75000"/>
                </a:schemeClr>
              </a:buClr>
              <a:buSzPct val="120000"/>
              <a:buFont typeface="+mj-lt"/>
              <a:buAutoNum type="arabicPeriod"/>
              <a:tabLst>
                <a:tab pos="533400" algn="l"/>
              </a:tabLst>
              <a:defRPr/>
            </a:pPr>
            <a:r>
              <a:rPr lang="en-US" altLang="et-EE" sz="2400" noProof="0" dirty="0"/>
              <a:t>	</a:t>
            </a:r>
            <a:r>
              <a:rPr lang="ru-RU" altLang="et-EE" sz="2400" noProof="0" dirty="0"/>
              <a:t>М</a:t>
            </a:r>
            <a:r>
              <a:rPr lang="ru-RU" altLang="et-EE" sz="2400" dirty="0" err="1"/>
              <a:t>ожно</a:t>
            </a:r>
            <a:r>
              <a:rPr lang="ru-RU" altLang="et-EE" sz="2400" dirty="0"/>
              <a:t> ли не отвечать</a:t>
            </a:r>
            <a:r>
              <a:rPr lang="en-US" altLang="et-EE" sz="2400" noProof="0" dirty="0"/>
              <a:t>? </a:t>
            </a:r>
          </a:p>
          <a:p>
            <a:pPr marL="514350" indent="-514350" eaLnBrk="1" fontAlgn="auto" hangingPunct="1">
              <a:spcAft>
                <a:spcPts val="1200"/>
              </a:spcAft>
              <a:buClr>
                <a:schemeClr val="tx2">
                  <a:lumMod val="75000"/>
                </a:schemeClr>
              </a:buClr>
              <a:buSzPct val="120000"/>
              <a:buFont typeface="+mj-lt"/>
              <a:buAutoNum type="arabicPeriod"/>
              <a:tabLst>
                <a:tab pos="533400" algn="l"/>
              </a:tabLst>
              <a:defRPr/>
            </a:pPr>
            <a:r>
              <a:rPr lang="en-US" altLang="et-EE" sz="2400" noProof="0" dirty="0"/>
              <a:t>	</a:t>
            </a:r>
            <a:r>
              <a:rPr lang="ru-RU" altLang="et-EE" sz="2400" noProof="0" dirty="0"/>
              <a:t>Избегайте</a:t>
            </a:r>
            <a:r>
              <a:rPr lang="en-US" altLang="et-EE" sz="2400" noProof="0" dirty="0"/>
              <a:t> </a:t>
            </a:r>
            <a:r>
              <a:rPr lang="ru-RU" altLang="et-EE" sz="2400" noProof="0" dirty="0"/>
              <a:t>непонятных вопросов</a:t>
            </a:r>
            <a:r>
              <a:rPr lang="en-US" altLang="et-EE" sz="2400" noProof="0" dirty="0"/>
              <a:t>.</a:t>
            </a:r>
          </a:p>
          <a:p>
            <a:pPr marL="514350" indent="-514350" eaLnBrk="1" fontAlgn="auto" hangingPunct="1">
              <a:spcAft>
                <a:spcPts val="1200"/>
              </a:spcAft>
              <a:buClr>
                <a:schemeClr val="tx2">
                  <a:lumMod val="75000"/>
                </a:schemeClr>
              </a:buClr>
              <a:buSzPct val="120000"/>
              <a:buFont typeface="+mj-lt"/>
              <a:buAutoNum type="arabicPeriod"/>
              <a:tabLst>
                <a:tab pos="533400" algn="l"/>
              </a:tabLst>
              <a:defRPr/>
            </a:pPr>
            <a:r>
              <a:rPr lang="en-US" altLang="et-EE" sz="2400" noProof="0" dirty="0"/>
              <a:t>	</a:t>
            </a:r>
            <a:r>
              <a:rPr lang="ru-RU" altLang="et-EE" sz="2400" dirty="0"/>
              <a:t>У</a:t>
            </a:r>
            <a:r>
              <a:rPr lang="ru-RU" altLang="et-EE" sz="2400" noProof="0" dirty="0" err="1"/>
              <a:t>читывайте</a:t>
            </a:r>
            <a:r>
              <a:rPr lang="ru-RU" altLang="et-EE" sz="2400" noProof="0" dirty="0"/>
              <a:t> степень информированности и уровень образования ваших респондентов</a:t>
            </a:r>
            <a:r>
              <a:rPr lang="en-US" altLang="et-EE" sz="2400" noProof="0" dirty="0"/>
              <a:t>.</a:t>
            </a:r>
          </a:p>
        </p:txBody>
      </p:sp>
    </p:spTree>
    <p:extLst>
      <p:ext uri="{BB962C8B-B14F-4D97-AF65-F5344CB8AC3E}">
        <p14:creationId xmlns:p14="http://schemas.microsoft.com/office/powerpoint/2010/main" val="1723514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АНАЛИЗ ДАННЫХ</a:t>
            </a:r>
            <a:endParaRPr lang="en-US" b="1" noProof="0" dirty="0"/>
          </a:p>
        </p:txBody>
      </p:sp>
      <p:sp>
        <p:nvSpPr>
          <p:cNvPr id="3" name="Content Placeholder 2"/>
          <p:cNvSpPr>
            <a:spLocks noGrp="1"/>
          </p:cNvSpPr>
          <p:nvPr>
            <p:ph idx="1"/>
          </p:nvPr>
        </p:nvSpPr>
        <p:spPr/>
        <p:txBody>
          <a:bodyPr>
            <a:normAutofit/>
          </a:bodyPr>
          <a:lstStyle/>
          <a:p>
            <a:r>
              <a:rPr lang="ru-RU" sz="2400" noProof="0" dirty="0"/>
              <a:t>Посмотрите на свои ответы</a:t>
            </a:r>
            <a:endParaRPr lang="en-US" sz="2400" noProof="0" dirty="0"/>
          </a:p>
          <a:p>
            <a:r>
              <a:rPr lang="ru-RU" sz="2400" noProof="0" dirty="0"/>
              <a:t>Количественные данные</a:t>
            </a:r>
            <a:r>
              <a:rPr lang="en-US" sz="2400" noProof="0" dirty="0"/>
              <a:t> – </a:t>
            </a:r>
            <a:r>
              <a:rPr lang="ru-RU" sz="2400" dirty="0"/>
              <a:t>описательная статистика</a:t>
            </a:r>
            <a:endParaRPr lang="en-US" sz="2400" noProof="0" dirty="0"/>
          </a:p>
          <a:p>
            <a:pPr lvl="1"/>
            <a:r>
              <a:rPr lang="ru-RU" sz="2000" noProof="0" dirty="0"/>
              <a:t>Среднее арифметическое</a:t>
            </a:r>
            <a:r>
              <a:rPr lang="en-US" sz="2000" noProof="0" dirty="0"/>
              <a:t> – </a:t>
            </a:r>
            <a:r>
              <a:rPr lang="ru-RU" sz="2000" noProof="0" dirty="0"/>
              <a:t>числовое среднее значение</a:t>
            </a:r>
            <a:endParaRPr lang="en-US" sz="2000" noProof="0" dirty="0"/>
          </a:p>
          <a:p>
            <a:pPr lvl="1"/>
            <a:r>
              <a:rPr lang="ru-RU" sz="2000" dirty="0"/>
              <a:t>Медиана</a:t>
            </a:r>
            <a:endParaRPr lang="en-US" sz="2000" noProof="0" dirty="0"/>
          </a:p>
          <a:p>
            <a:pPr lvl="1"/>
            <a:r>
              <a:rPr lang="ru-RU" sz="2000" noProof="0" dirty="0"/>
              <a:t>Мода</a:t>
            </a:r>
            <a:r>
              <a:rPr lang="en-US" sz="2000" noProof="0" dirty="0"/>
              <a:t> – </a:t>
            </a:r>
            <a:r>
              <a:rPr lang="ru-RU" sz="2000" noProof="0" dirty="0"/>
              <a:t>наиболее частое значение</a:t>
            </a:r>
            <a:endParaRPr lang="en-US" sz="2000" noProof="0" dirty="0"/>
          </a:p>
          <a:p>
            <a:pPr lvl="1"/>
            <a:r>
              <a:rPr lang="ru-RU" sz="2000" noProof="0" dirty="0"/>
              <a:t>Размах</a:t>
            </a:r>
            <a:r>
              <a:rPr lang="en-US" sz="2000" noProof="0" dirty="0"/>
              <a:t> – </a:t>
            </a:r>
            <a:r>
              <a:rPr lang="ru-RU" sz="2000" noProof="0" dirty="0"/>
              <a:t>максимальные, минимальные значения</a:t>
            </a:r>
            <a:endParaRPr lang="en-US" sz="2000" noProof="0" dirty="0"/>
          </a:p>
          <a:p>
            <a:r>
              <a:rPr lang="ru-RU" sz="2400" noProof="0" dirty="0"/>
              <a:t>Частоты</a:t>
            </a:r>
            <a:r>
              <a:rPr lang="en-US" sz="2400" noProof="0" dirty="0"/>
              <a:t> (</a:t>
            </a:r>
            <a:r>
              <a:rPr lang="ru-RU" sz="2400" noProof="0" dirty="0"/>
              <a:t>гистограмма для Непрерывных данных</a:t>
            </a:r>
            <a:r>
              <a:rPr lang="en-US" sz="2400" noProof="0" dirty="0"/>
              <a:t>)</a:t>
            </a:r>
          </a:p>
          <a:p>
            <a:endParaRPr lang="en-US" sz="2400" noProof="0" dirty="0"/>
          </a:p>
          <a:p>
            <a:pPr lvl="1"/>
            <a:endParaRPr lang="en-US" sz="2400" noProof="0" dirty="0"/>
          </a:p>
        </p:txBody>
      </p:sp>
    </p:spTree>
    <p:extLst>
      <p:ext uri="{BB962C8B-B14F-4D97-AF65-F5344CB8AC3E}">
        <p14:creationId xmlns:p14="http://schemas.microsoft.com/office/powerpoint/2010/main" val="1400657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НОМИНАЛЬНЫЕ ДАННЫЕ</a:t>
            </a:r>
            <a:endParaRPr lang="en-US" b="1" noProof="0" dirty="0"/>
          </a:p>
        </p:txBody>
      </p:sp>
      <p:sp>
        <p:nvSpPr>
          <p:cNvPr id="3" name="Content Placeholder 2"/>
          <p:cNvSpPr>
            <a:spLocks noGrp="1"/>
          </p:cNvSpPr>
          <p:nvPr>
            <p:ph idx="1"/>
          </p:nvPr>
        </p:nvSpPr>
        <p:spPr/>
        <p:txBody>
          <a:bodyPr/>
          <a:lstStyle/>
          <a:p>
            <a:r>
              <a:rPr lang="ru-RU" sz="2400" noProof="0" dirty="0"/>
              <a:t>Прочтите ответы несколько раз</a:t>
            </a:r>
            <a:endParaRPr lang="en-US" sz="2400" noProof="0" dirty="0"/>
          </a:p>
          <a:p>
            <a:r>
              <a:rPr lang="ru-RU" sz="2400" noProof="0" dirty="0"/>
              <a:t>Найдите частоты</a:t>
            </a:r>
            <a:r>
              <a:rPr lang="en-US" sz="2400" noProof="0" dirty="0"/>
              <a:t>/</a:t>
            </a:r>
            <a:r>
              <a:rPr lang="ru-RU" sz="2400" noProof="0" dirty="0"/>
              <a:t>шаблоны</a:t>
            </a:r>
            <a:r>
              <a:rPr lang="en-US" sz="2400" noProof="0" dirty="0"/>
              <a:t>/</a:t>
            </a:r>
            <a:r>
              <a:rPr lang="ru-RU" sz="2400" noProof="0" dirty="0"/>
              <a:t>тенденции</a:t>
            </a:r>
            <a:endParaRPr lang="en-US" sz="2400" noProof="0" dirty="0"/>
          </a:p>
          <a:p>
            <a:r>
              <a:rPr lang="ru-RU" sz="2400" noProof="0" dirty="0"/>
              <a:t>Найдите категории и пересчитайте их</a:t>
            </a:r>
            <a:endParaRPr lang="en-US" sz="2400" noProof="0" dirty="0"/>
          </a:p>
          <a:p>
            <a:r>
              <a:rPr lang="ru-RU" sz="2400" noProof="0" dirty="0"/>
              <a:t>Для визуализации используйте</a:t>
            </a:r>
            <a:r>
              <a:rPr lang="en-US" sz="2400" noProof="0" dirty="0"/>
              <a:t>:</a:t>
            </a:r>
          </a:p>
          <a:p>
            <a:pPr marL="0" indent="0">
              <a:buNone/>
            </a:pPr>
            <a:r>
              <a:rPr lang="en-US" sz="2800" noProof="0" dirty="0"/>
              <a:t>	</a:t>
            </a:r>
            <a:r>
              <a:rPr lang="en-US" sz="2000" noProof="0" dirty="0"/>
              <a:t>- </a:t>
            </a:r>
            <a:r>
              <a:rPr lang="ru-RU" sz="2000" noProof="0" dirty="0"/>
              <a:t>Таблицу частот</a:t>
            </a:r>
            <a:endParaRPr lang="en-US" sz="2000" noProof="0" dirty="0"/>
          </a:p>
          <a:p>
            <a:pPr marL="0" indent="0">
              <a:buNone/>
            </a:pPr>
            <a:r>
              <a:rPr lang="en-US" sz="2000" noProof="0" dirty="0"/>
              <a:t>	- </a:t>
            </a:r>
            <a:r>
              <a:rPr lang="ru-RU" sz="2000" dirty="0"/>
              <a:t>С</a:t>
            </a:r>
            <a:r>
              <a:rPr lang="ru-RU" sz="2000" noProof="0" dirty="0" err="1"/>
              <a:t>толбчатую</a:t>
            </a:r>
            <a:r>
              <a:rPr lang="ru-RU" sz="2000" noProof="0" dirty="0"/>
              <a:t> диаграмму</a:t>
            </a:r>
            <a:endParaRPr lang="en-US" sz="2000" noProof="0" dirty="0"/>
          </a:p>
          <a:p>
            <a:pPr marL="0" indent="0">
              <a:buNone/>
            </a:pPr>
            <a:r>
              <a:rPr lang="en-US" sz="2000" noProof="0" dirty="0"/>
              <a:t>	- </a:t>
            </a:r>
            <a:r>
              <a:rPr lang="ru-RU" sz="2000" noProof="0" dirty="0"/>
              <a:t>Круговую диаграмму</a:t>
            </a:r>
            <a:endParaRPr lang="en-US" sz="2000" noProof="0" dirty="0"/>
          </a:p>
          <a:p>
            <a:pPr marL="0" indent="0">
              <a:buNone/>
            </a:pPr>
            <a:endParaRPr lang="en-US" sz="2000" noProof="0" dirty="0"/>
          </a:p>
          <a:p>
            <a:endParaRPr lang="en-US" sz="2800" noProof="0" dirty="0"/>
          </a:p>
        </p:txBody>
      </p:sp>
    </p:spTree>
    <p:extLst>
      <p:ext uri="{BB962C8B-B14F-4D97-AF65-F5344CB8AC3E}">
        <p14:creationId xmlns:p14="http://schemas.microsoft.com/office/powerpoint/2010/main" val="1812021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ТИПЫ ДИАГРАММ</a:t>
            </a:r>
            <a:endParaRPr lang="en-US" b="1" noProof="0" dirty="0"/>
          </a:p>
        </p:txBody>
      </p:sp>
      <p:sp>
        <p:nvSpPr>
          <p:cNvPr id="3" name="Content Placeholder 2"/>
          <p:cNvSpPr>
            <a:spLocks noGrp="1"/>
          </p:cNvSpPr>
          <p:nvPr>
            <p:ph idx="1"/>
          </p:nvPr>
        </p:nvSpPr>
        <p:spPr/>
        <p:txBody>
          <a:bodyPr>
            <a:normAutofit/>
          </a:bodyPr>
          <a:lstStyle/>
          <a:p>
            <a:endParaRPr lang="en-US" sz="2400" noProof="0" dirty="0"/>
          </a:p>
          <a:p>
            <a:r>
              <a:rPr lang="ru-RU" sz="2400" noProof="0" dirty="0"/>
              <a:t>Столбчатая диаграмма</a:t>
            </a:r>
            <a:r>
              <a:rPr lang="en-US" sz="2400" noProof="0" dirty="0"/>
              <a:t> – </a:t>
            </a:r>
            <a:r>
              <a:rPr lang="ru-RU" sz="2400" noProof="0" dirty="0"/>
              <a:t>оптимальный вариант</a:t>
            </a:r>
            <a:r>
              <a:rPr lang="en-US" sz="2400" noProof="0" dirty="0"/>
              <a:t>, </a:t>
            </a:r>
            <a:r>
              <a:rPr lang="ru-RU" sz="2400" noProof="0" dirty="0"/>
              <a:t>для всех типов данных</a:t>
            </a:r>
            <a:endParaRPr lang="en-US" sz="2400" noProof="0" dirty="0"/>
          </a:p>
          <a:p>
            <a:r>
              <a:rPr lang="ru-RU" sz="2400" noProof="0" dirty="0"/>
              <a:t>Круговая диаграмма</a:t>
            </a:r>
            <a:r>
              <a:rPr lang="en-US" sz="2400" noProof="0" dirty="0"/>
              <a:t> – </a:t>
            </a:r>
            <a:r>
              <a:rPr lang="ru-RU" sz="2400" noProof="0" dirty="0"/>
              <a:t>только один ряд данных</a:t>
            </a:r>
            <a:r>
              <a:rPr lang="en-US" sz="2400" noProof="0" dirty="0"/>
              <a:t>, </a:t>
            </a:r>
            <a:r>
              <a:rPr lang="ru-RU" sz="2400" noProof="0" dirty="0"/>
              <a:t>осмысленное целостное значение</a:t>
            </a:r>
            <a:endParaRPr lang="en-US" sz="2400" noProof="0" dirty="0"/>
          </a:p>
          <a:p>
            <a:r>
              <a:rPr lang="ru-RU" sz="2400" noProof="0" dirty="0"/>
              <a:t>Линейная диаграмма </a:t>
            </a:r>
            <a:r>
              <a:rPr lang="en-US" sz="2400" noProof="0" dirty="0"/>
              <a:t>– </a:t>
            </a:r>
            <a:r>
              <a:rPr lang="ru-RU" sz="2400" noProof="0" dirty="0"/>
              <a:t>время</a:t>
            </a:r>
            <a:r>
              <a:rPr lang="en-US" sz="2400" noProof="0" dirty="0"/>
              <a:t>, </a:t>
            </a:r>
            <a:r>
              <a:rPr lang="ru-RU" sz="2400" noProof="0" dirty="0"/>
              <a:t>динамика и тенденции</a:t>
            </a:r>
            <a:endParaRPr lang="en-US" sz="2400" noProof="0" dirty="0"/>
          </a:p>
          <a:p>
            <a:endParaRPr lang="en-US" sz="2400" noProof="0" dirty="0"/>
          </a:p>
        </p:txBody>
      </p:sp>
    </p:spTree>
    <p:extLst>
      <p:ext uri="{BB962C8B-B14F-4D97-AF65-F5344CB8AC3E}">
        <p14:creationId xmlns:p14="http://schemas.microsoft.com/office/powerpoint/2010/main" val="3104634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ЛИНЕЙНАЯ ДИАГРАММА</a:t>
            </a:r>
            <a:endParaRPr lang="en-US" b="1" noProof="0" dirty="0"/>
          </a:p>
        </p:txBody>
      </p:sp>
      <p:sp>
        <p:nvSpPr>
          <p:cNvPr id="3" name="Content Placeholder 2"/>
          <p:cNvSpPr>
            <a:spLocks noGrp="1"/>
          </p:cNvSpPr>
          <p:nvPr>
            <p:ph idx="1"/>
          </p:nvPr>
        </p:nvSpPr>
        <p:spPr/>
        <p:txBody>
          <a:bodyPr/>
          <a:lstStyle/>
          <a:p>
            <a:endParaRPr lang="et-EE" dirty="0"/>
          </a:p>
        </p:txBody>
      </p:sp>
      <p:graphicFrame>
        <p:nvGraphicFramePr>
          <p:cNvPr id="4" name="Object 3"/>
          <p:cNvGraphicFramePr>
            <a:graphicFrameLocks noChangeAspect="1"/>
          </p:cNvGraphicFramePr>
          <p:nvPr>
            <p:extLst>
              <p:ext uri="{D42A27DB-BD31-4B8C-83A1-F6EECF244321}">
                <p14:modId xmlns:p14="http://schemas.microsoft.com/office/powerpoint/2010/main" val="3625925022"/>
              </p:ext>
            </p:extLst>
          </p:nvPr>
        </p:nvGraphicFramePr>
        <p:xfrm>
          <a:off x="1071563" y="2140991"/>
          <a:ext cx="6999287" cy="4024313"/>
        </p:xfrm>
        <a:graphic>
          <a:graphicData uri="http://schemas.openxmlformats.org/presentationml/2006/ole">
            <mc:AlternateContent xmlns:mc="http://schemas.openxmlformats.org/markup-compatibility/2006">
              <mc:Choice xmlns:v="urn:schemas-microsoft-com:vml" Requires="v">
                <p:oleObj spid="_x0000_s3466" name="Worksheet" r:id="rId3" imgW="4770268" imgH="2743200" progId="Excel.Sheet.12">
                  <p:embed/>
                </p:oleObj>
              </mc:Choice>
              <mc:Fallback>
                <p:oleObj name="Worksheet" r:id="rId3" imgW="4770268" imgH="2743200" progId="Excel.Sheet.12">
                  <p:embed/>
                  <p:pic>
                    <p:nvPicPr>
                      <p:cNvPr id="0" name="Picture 3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2140991"/>
                        <a:ext cx="6999287" cy="402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831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ТЕНДЕНЦИИ</a:t>
            </a:r>
            <a:endParaRPr lang="en-US" b="1" noProof="0" dirty="0"/>
          </a:p>
        </p:txBody>
      </p:sp>
      <p:graphicFrame>
        <p:nvGraphicFramePr>
          <p:cNvPr id="8" name="Object 7"/>
          <p:cNvGraphicFramePr>
            <a:graphicFrameLocks noChangeAspect="1"/>
          </p:cNvGraphicFramePr>
          <p:nvPr>
            <p:extLst>
              <p:ext uri="{D42A27DB-BD31-4B8C-83A1-F6EECF244321}">
                <p14:modId xmlns:p14="http://schemas.microsoft.com/office/powerpoint/2010/main" val="3624817785"/>
              </p:ext>
            </p:extLst>
          </p:nvPr>
        </p:nvGraphicFramePr>
        <p:xfrm>
          <a:off x="457200" y="2060848"/>
          <a:ext cx="8289925" cy="2827338"/>
        </p:xfrm>
        <a:graphic>
          <a:graphicData uri="http://schemas.openxmlformats.org/presentationml/2006/ole">
            <mc:AlternateContent xmlns:mc="http://schemas.openxmlformats.org/markup-compatibility/2006">
              <mc:Choice xmlns:v="urn:schemas-microsoft-com:vml" Requires="v">
                <p:oleObj spid="_x0000_s4490" name="Worksheet" r:id="rId3" imgW="8290560" imgH="2826915" progId="Excel.Sheet.12">
                  <p:embed/>
                </p:oleObj>
              </mc:Choice>
              <mc:Fallback>
                <p:oleObj name="Worksheet" r:id="rId3" imgW="8290560" imgH="2826915" progId="Excel.Sheet.12">
                  <p:embed/>
                  <p:pic>
                    <p:nvPicPr>
                      <p:cNvPr id="0" name="Picture 3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60848"/>
                        <a:ext cx="8289925" cy="282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1459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СТОЛБЧАТАЯ ДИАГРАММА</a:t>
            </a:r>
            <a:endParaRPr lang="en-US" b="1" noProof="0" dirty="0"/>
          </a:p>
        </p:txBody>
      </p:sp>
      <p:pic>
        <p:nvPicPr>
          <p:cNvPr id="5" name="Content Placeholder 4"/>
          <p:cNvPicPr>
            <a:picLocks noGrp="1" noChangeAspect="1"/>
          </p:cNvPicPr>
          <p:nvPr>
            <p:ph idx="1"/>
          </p:nvPr>
        </p:nvPicPr>
        <p:blipFill>
          <a:blip r:embed="rId2" cstate="print"/>
          <a:stretch>
            <a:fillRect/>
          </a:stretch>
        </p:blipFill>
        <p:spPr>
          <a:xfrm>
            <a:off x="4211960" y="3861048"/>
            <a:ext cx="4584589" cy="2755631"/>
          </a:xfrm>
          <a:prstGeom prst="rect">
            <a:avLst/>
          </a:prstGeom>
        </p:spPr>
      </p:pic>
      <p:pic>
        <p:nvPicPr>
          <p:cNvPr id="4" name="Picture 3"/>
          <p:cNvPicPr>
            <a:picLocks noChangeAspect="1"/>
          </p:cNvPicPr>
          <p:nvPr/>
        </p:nvPicPr>
        <p:blipFill>
          <a:blip r:embed="rId3" cstate="print"/>
          <a:stretch>
            <a:fillRect/>
          </a:stretch>
        </p:blipFill>
        <p:spPr>
          <a:xfrm>
            <a:off x="251520" y="1412776"/>
            <a:ext cx="5040560" cy="3029699"/>
          </a:xfrm>
          <a:prstGeom prst="rect">
            <a:avLst/>
          </a:prstGeom>
        </p:spPr>
      </p:pic>
    </p:spTree>
    <p:extLst>
      <p:ext uri="{BB962C8B-B14F-4D97-AF65-F5344CB8AC3E}">
        <p14:creationId xmlns:p14="http://schemas.microsoft.com/office/powerpoint/2010/main" val="2362912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СТОЛБЧАТАЯ ДИАГРАММА</a:t>
            </a:r>
            <a:endParaRPr lang="en-US" b="1" noProof="0" dirty="0"/>
          </a:p>
        </p:txBody>
      </p:sp>
      <p:pic>
        <p:nvPicPr>
          <p:cNvPr id="5" name="Content Placeholder 4" descr="A screenshot of a cell phone&#10;&#10;Description automatically generated">
            <a:extLst>
              <a:ext uri="{FF2B5EF4-FFF2-40B4-BE49-F238E27FC236}">
                <a16:creationId xmlns:a16="http://schemas.microsoft.com/office/drawing/2014/main" id="{D35237A6-3F4A-4D92-8786-23FEA9013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813" y="1417638"/>
            <a:ext cx="7014373" cy="4963617"/>
          </a:xfrm>
        </p:spPr>
      </p:pic>
    </p:spTree>
    <p:extLst>
      <p:ext uri="{BB962C8B-B14F-4D97-AF65-F5344CB8AC3E}">
        <p14:creationId xmlns:p14="http://schemas.microsoft.com/office/powerpoint/2010/main" val="1102192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sp>
        <p:nvSpPr>
          <p:cNvPr id="3" name="Content Placeholder 2"/>
          <p:cNvSpPr>
            <a:spLocks noGrp="1"/>
          </p:cNvSpPr>
          <p:nvPr>
            <p:ph idx="1"/>
          </p:nvPr>
        </p:nvSpPr>
        <p:spPr/>
        <p:txBody>
          <a:bodyPr/>
          <a:lstStyle/>
          <a:p>
            <a:endParaRPr lang="et-EE"/>
          </a:p>
        </p:txBody>
      </p:sp>
      <p:pic>
        <p:nvPicPr>
          <p:cNvPr id="4098" name="Picture 2" descr="CRM Features &amp; Functionalit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 t="6063" r="14166" b="4611"/>
          <a:stretch/>
        </p:blipFill>
        <p:spPr bwMode="auto">
          <a:xfrm>
            <a:off x="539552" y="10676"/>
            <a:ext cx="8064896" cy="706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1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НЕБОЛЬШАЯ ПРОВЕРКА ЗНАНИЙ</a:t>
            </a:r>
            <a:endParaRPr lang="en-US" b="1" noProof="0" dirty="0"/>
          </a:p>
        </p:txBody>
      </p:sp>
      <p:sp>
        <p:nvSpPr>
          <p:cNvPr id="3" name="Content Placeholder 2"/>
          <p:cNvSpPr>
            <a:spLocks noGrp="1"/>
          </p:cNvSpPr>
          <p:nvPr>
            <p:ph idx="1"/>
          </p:nvPr>
        </p:nvSpPr>
        <p:spPr>
          <a:xfrm>
            <a:off x="452244" y="833210"/>
            <a:ext cx="8229600" cy="4525963"/>
          </a:xfrm>
        </p:spPr>
        <p:txBody>
          <a:bodyPr>
            <a:normAutofit/>
          </a:bodyPr>
          <a:lstStyle/>
          <a:p>
            <a:endParaRPr lang="en-US" sz="2400" noProof="0" dirty="0"/>
          </a:p>
          <a:p>
            <a:endParaRPr lang="en-US" sz="2400" noProof="0" dirty="0"/>
          </a:p>
          <a:p>
            <a:pPr marL="0" indent="0" algn="ctr">
              <a:buNone/>
            </a:pPr>
            <a:r>
              <a:rPr lang="ru-RU" sz="2400" b="1" noProof="0" dirty="0"/>
              <a:t>Как вы усвоили</a:t>
            </a:r>
            <a:r>
              <a:rPr lang="en-US" sz="2400" b="1" noProof="0" dirty="0"/>
              <a:t> </a:t>
            </a:r>
            <a:r>
              <a:rPr lang="ru-RU" sz="2400" b="1" noProof="0" dirty="0"/>
              <a:t>принципы гибкости</a:t>
            </a:r>
            <a:r>
              <a:rPr lang="en-US" sz="2400" b="1" noProof="0" dirty="0"/>
              <a:t>?</a:t>
            </a:r>
          </a:p>
          <a:p>
            <a:endParaRPr lang="en-US" sz="2400" noProof="0" dirty="0"/>
          </a:p>
          <a:p>
            <a:pPr marL="0" indent="0">
              <a:buNone/>
            </a:pPr>
            <a:r>
              <a:rPr lang="en-US" sz="2400" noProof="0" dirty="0"/>
              <a:t>	</a:t>
            </a:r>
            <a:r>
              <a:rPr lang="ru-RU" sz="2400" noProof="0" dirty="0"/>
              <a:t>Перейдите по адресу</a:t>
            </a:r>
            <a:r>
              <a:rPr lang="en-US" sz="2400" noProof="0" dirty="0"/>
              <a:t> </a:t>
            </a:r>
            <a:r>
              <a:rPr lang="en-US" sz="2400" noProof="0" dirty="0">
                <a:hlinkClick r:id="rId3"/>
              </a:rPr>
              <a:t>www.menti.com</a:t>
            </a:r>
            <a:r>
              <a:rPr lang="en-US" sz="2400" noProof="0" dirty="0"/>
              <a:t> </a:t>
            </a:r>
            <a:r>
              <a:rPr lang="ru-RU" sz="2400" noProof="0" dirty="0"/>
              <a:t>и воспользуйтесь кодом</a:t>
            </a:r>
            <a:r>
              <a:rPr lang="en-US" sz="2400" noProof="0" dirty="0"/>
              <a:t> 72 64 20</a:t>
            </a:r>
          </a:p>
          <a:p>
            <a:pPr marL="0" indent="0">
              <a:buNone/>
            </a:pPr>
            <a:endParaRPr lang="en-US" sz="2400" dirty="0"/>
          </a:p>
          <a:p>
            <a:r>
              <a:rPr lang="ru-RU" sz="2400" dirty="0"/>
              <a:t>Интерактивные опросники, презентации</a:t>
            </a:r>
            <a:endParaRPr lang="en-US" sz="2400" dirty="0"/>
          </a:p>
          <a:p>
            <a:r>
              <a:rPr lang="ru-RU" sz="2400" dirty="0"/>
              <a:t>Веселые викторины</a:t>
            </a:r>
            <a:endParaRPr lang="en-US" sz="2400" dirty="0"/>
          </a:p>
          <a:p>
            <a:r>
              <a:rPr lang="ru-RU" sz="2400" dirty="0"/>
              <a:t>Мозговой штурм</a:t>
            </a:r>
            <a:endParaRPr lang="en-US" sz="2400" dirty="0"/>
          </a:p>
          <a:p>
            <a:endParaRPr lang="en-US" sz="2400" noProof="0" dirty="0"/>
          </a:p>
        </p:txBody>
      </p:sp>
      <p:pic>
        <p:nvPicPr>
          <p:cNvPr id="4" name="Picture 3"/>
          <p:cNvPicPr>
            <a:picLocks noChangeAspect="1"/>
          </p:cNvPicPr>
          <p:nvPr/>
        </p:nvPicPr>
        <p:blipFill>
          <a:blip r:embed="rId4" cstate="print"/>
          <a:stretch>
            <a:fillRect/>
          </a:stretch>
        </p:blipFill>
        <p:spPr>
          <a:xfrm>
            <a:off x="4788024" y="4941168"/>
            <a:ext cx="3095625" cy="561975"/>
          </a:xfrm>
          <a:prstGeom prst="rect">
            <a:avLst/>
          </a:prstGeom>
        </p:spPr>
      </p:pic>
    </p:spTree>
    <p:extLst>
      <p:ext uri="{BB962C8B-B14F-4D97-AF65-F5344CB8AC3E}">
        <p14:creationId xmlns:p14="http://schemas.microsoft.com/office/powerpoint/2010/main" val="2696193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КРУГОВАЯ ДИАГРАММА</a:t>
            </a:r>
            <a:endParaRPr lang="en-US" b="1" noProof="0" dirty="0"/>
          </a:p>
        </p:txBody>
      </p:sp>
      <p:sp>
        <p:nvSpPr>
          <p:cNvPr id="3" name="Content Placeholder 2"/>
          <p:cNvSpPr>
            <a:spLocks noGrp="1"/>
          </p:cNvSpPr>
          <p:nvPr>
            <p:ph idx="1"/>
          </p:nvPr>
        </p:nvSpPr>
        <p:spPr/>
        <p:txBody>
          <a:bodyPr/>
          <a:lstStyle/>
          <a:p>
            <a:endParaRPr lang="et-EE"/>
          </a:p>
        </p:txBody>
      </p:sp>
      <p:pic>
        <p:nvPicPr>
          <p:cNvPr id="3074" name="Picture 2" descr="Image result for crm in fig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8486600" cy="501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42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8"/>
            <a:ext cx="8363272"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6666"/>
              </a:buClr>
              <a:buSzPct val="25000"/>
              <a:buFont typeface="Calibri"/>
              <a:buNone/>
            </a:pPr>
            <a:r>
              <a:rPr lang="ru-RU" b="1" dirty="0">
                <a:latin typeface="Calibri"/>
                <a:ea typeface="Calibri"/>
                <a:cs typeface="Calibri"/>
                <a:sym typeface="Calibri"/>
              </a:rPr>
              <a:t>ИНСТРУМЕНТЫ ДЛЯ ПРОВЕДЕНИЯ ОПРОСОВ</a:t>
            </a:r>
            <a:endParaRPr lang="en-US" b="1" i="0" u="none" strike="noStrike" cap="none" noProof="0" dirty="0">
              <a:latin typeface="Calibri"/>
              <a:ea typeface="Calibri"/>
              <a:cs typeface="Calibri"/>
              <a:sym typeface="Calibri"/>
            </a:endParaRPr>
          </a:p>
        </p:txBody>
      </p:sp>
      <p:sp>
        <p:nvSpPr>
          <p:cNvPr id="260" name="Shape 260"/>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Инструменты и методы</a:t>
            </a:r>
            <a:r>
              <a:rPr lang="en-US" sz="2400" b="0" i="0" u="none" strike="noStrike" cap="none" noProof="0" dirty="0">
                <a:solidFill>
                  <a:schemeClr val="dk1"/>
                </a:solidFill>
                <a:ea typeface="Calibri"/>
                <a:cs typeface="Calibri"/>
                <a:sym typeface="Calibri"/>
              </a:rPr>
              <a:t> – </a:t>
            </a:r>
            <a:r>
              <a:rPr lang="ru-RU" sz="2400" noProof="0" dirty="0">
                <a:solidFill>
                  <a:schemeClr val="dk1"/>
                </a:solidFill>
                <a:ea typeface="Calibri"/>
                <a:cs typeface="Calibri"/>
                <a:sym typeface="Calibri"/>
              </a:rPr>
              <a:t>Топ-</a:t>
            </a:r>
            <a:r>
              <a:rPr lang="en-US" sz="2400" noProof="0" dirty="0">
                <a:solidFill>
                  <a:schemeClr val="dk1"/>
                </a:solidFill>
                <a:ea typeface="Calibri"/>
                <a:cs typeface="Calibri"/>
                <a:sym typeface="Calibri"/>
              </a:rPr>
              <a:t>10 </a:t>
            </a:r>
            <a:r>
              <a:rPr lang="ru-RU" sz="2400" noProof="0" dirty="0">
                <a:solidFill>
                  <a:schemeClr val="dk1"/>
                </a:solidFill>
                <a:ea typeface="Calibri"/>
                <a:cs typeface="Calibri"/>
                <a:sym typeface="Calibri"/>
              </a:rPr>
              <a:t>инструментов</a:t>
            </a:r>
            <a:r>
              <a:rPr lang="en-US" sz="2400" noProof="0" dirty="0">
                <a:solidFill>
                  <a:schemeClr val="dk1"/>
                </a:solidFill>
                <a:ea typeface="Calibri"/>
                <a:cs typeface="Calibri"/>
                <a:sym typeface="Calibri"/>
              </a:rPr>
              <a:t>, </a:t>
            </a:r>
            <a:r>
              <a:rPr lang="ru-RU" sz="2400" noProof="0" dirty="0">
                <a:solidFill>
                  <a:schemeClr val="dk1"/>
                </a:solidFill>
                <a:ea typeface="Calibri"/>
                <a:cs typeface="Calibri"/>
                <a:sym typeface="Calibri"/>
              </a:rPr>
              <a:t>февраль</a:t>
            </a:r>
            <a:r>
              <a:rPr lang="en-US" sz="2400" noProof="0" dirty="0">
                <a:solidFill>
                  <a:schemeClr val="dk1"/>
                </a:solidFill>
                <a:ea typeface="Calibri"/>
                <a:cs typeface="Calibri"/>
                <a:sym typeface="Calibri"/>
              </a:rPr>
              <a:t> 2019</a:t>
            </a:r>
            <a:r>
              <a:rPr lang="ru-RU" sz="2400" noProof="0" dirty="0">
                <a:solidFill>
                  <a:schemeClr val="dk1"/>
                </a:solidFill>
                <a:ea typeface="Calibri"/>
                <a:cs typeface="Calibri"/>
                <a:sym typeface="Calibri"/>
              </a:rPr>
              <a:t> года</a:t>
            </a:r>
            <a:endParaRPr lang="en-US" sz="2400" b="0" i="0" u="none" strike="noStrike" cap="none" noProof="0" dirty="0">
              <a:solidFill>
                <a:schemeClr val="dk1"/>
              </a:solidFill>
              <a:ea typeface="Calibri"/>
              <a:cs typeface="Calibri"/>
              <a:sym typeface="Calibri"/>
            </a:endParaRPr>
          </a:p>
          <a:p>
            <a:pPr marL="355600" lvl="0" indent="0">
              <a:spcBef>
                <a:spcPts val="0"/>
              </a:spcBef>
              <a:buClr>
                <a:schemeClr val="dk1"/>
              </a:buClr>
              <a:buSzPct val="100000"/>
              <a:buNone/>
            </a:pPr>
            <a:r>
              <a:rPr lang="en-US" sz="2400" noProof="0" dirty="0">
                <a:solidFill>
                  <a:schemeClr val="dk1"/>
                </a:solidFill>
                <a:ea typeface="Calibri"/>
                <a:cs typeface="Calibri"/>
                <a:sym typeface="Calibri"/>
                <a:hlinkClick r:id="rId3"/>
              </a:rPr>
              <a:t>https://www.wordstream.com/blog/ws/2014/11/10/best-online-survey-tools</a:t>
            </a:r>
            <a:r>
              <a:rPr lang="en-US" sz="2400" noProof="0" dirty="0">
                <a:solidFill>
                  <a:schemeClr val="dk1"/>
                </a:solidFill>
                <a:ea typeface="Calibri"/>
                <a:cs typeface="Calibri"/>
                <a:sym typeface="Calibri"/>
              </a:rPr>
              <a:t> </a:t>
            </a:r>
          </a:p>
          <a:p>
            <a:pPr marL="1212850" lvl="1" indent="-457200">
              <a:spcBef>
                <a:spcPts val="0"/>
              </a:spcBef>
              <a:buClr>
                <a:schemeClr val="dk1"/>
              </a:buClr>
              <a:buSzPct val="100000"/>
            </a:pPr>
            <a:r>
              <a:rPr lang="en-US" sz="2400" b="0" i="0" u="none" strike="noStrike" cap="none" noProof="0" dirty="0">
                <a:solidFill>
                  <a:schemeClr val="dk1"/>
                </a:solidFill>
                <a:ea typeface="Calibri"/>
                <a:cs typeface="Calibri"/>
                <a:sym typeface="Calibri"/>
              </a:rPr>
              <a:t>Google Form</a:t>
            </a:r>
          </a:p>
          <a:p>
            <a:pPr marL="1212850" lvl="1" indent="-457200">
              <a:spcBef>
                <a:spcPts val="0"/>
              </a:spcBef>
              <a:buClr>
                <a:schemeClr val="dk1"/>
              </a:buClr>
              <a:buSzPct val="100000"/>
            </a:pPr>
            <a:r>
              <a:rPr lang="en-US" sz="2400" noProof="0" dirty="0">
                <a:solidFill>
                  <a:schemeClr val="dk1"/>
                </a:solidFill>
                <a:ea typeface="Calibri"/>
                <a:cs typeface="Calibri"/>
                <a:sym typeface="Calibri"/>
              </a:rPr>
              <a:t>MS Form</a:t>
            </a:r>
          </a:p>
          <a:p>
            <a:pPr marL="1212850" lvl="1" indent="-457200">
              <a:spcBef>
                <a:spcPts val="0"/>
              </a:spcBef>
              <a:buClr>
                <a:schemeClr val="dk1"/>
              </a:buClr>
              <a:buSzPct val="100000"/>
            </a:pPr>
            <a:r>
              <a:rPr lang="en-US" sz="2400" b="0" i="0" u="none" strike="noStrike" cap="none" noProof="0" dirty="0">
                <a:solidFill>
                  <a:schemeClr val="dk1"/>
                </a:solidFill>
                <a:ea typeface="Calibri"/>
                <a:cs typeface="Calibri"/>
                <a:sym typeface="Calibri"/>
              </a:rPr>
              <a:t>SurveyMonkey</a:t>
            </a:r>
          </a:p>
          <a:p>
            <a:pPr marL="1212850" lvl="1" indent="-457200">
              <a:spcBef>
                <a:spcPts val="0"/>
              </a:spcBef>
              <a:buClr>
                <a:schemeClr val="dk1"/>
              </a:buClr>
              <a:buSzPct val="100000"/>
            </a:pPr>
            <a:r>
              <a:rPr lang="en-US" sz="2400" noProof="0" dirty="0">
                <a:solidFill>
                  <a:schemeClr val="dk1"/>
                </a:solidFill>
                <a:ea typeface="Calibri"/>
                <a:cs typeface="Calibri"/>
                <a:sym typeface="Calibri"/>
              </a:rPr>
              <a:t>Survey Planet </a:t>
            </a:r>
            <a:r>
              <a:rPr lang="en-US" sz="2400" u="sng" noProof="0" dirty="0">
                <a:solidFill>
                  <a:schemeClr val="hlink"/>
                </a:solidFill>
                <a:ea typeface="Calibri"/>
                <a:cs typeface="Calibri"/>
                <a:sym typeface="Calibri"/>
                <a:hlinkClick r:id="rId4"/>
              </a:rPr>
              <a:t>https://surveyplanet.com/</a:t>
            </a:r>
            <a:endParaRPr lang="en-US" sz="2400" u="sng" noProof="0" dirty="0">
              <a:solidFill>
                <a:schemeClr val="hlink"/>
              </a:solidFill>
              <a:ea typeface="Calibri"/>
              <a:cs typeface="Calibri"/>
              <a:sym typeface="Calibri"/>
            </a:endParaRPr>
          </a:p>
          <a:p>
            <a:pPr>
              <a:spcBef>
                <a:spcPts val="0"/>
              </a:spcBef>
              <a:buClr>
                <a:schemeClr val="dk1"/>
              </a:buClr>
              <a:buSzPct val="100000"/>
              <a:buFont typeface="Arial"/>
              <a:buChar char="•"/>
            </a:pPr>
            <a:r>
              <a:rPr lang="ru-RU" sz="2400" noProof="0" dirty="0">
                <a:solidFill>
                  <a:schemeClr val="dk1"/>
                </a:solidFill>
                <a:ea typeface="Calibri"/>
                <a:cs typeface="Calibri"/>
                <a:sym typeface="Calibri"/>
              </a:rPr>
              <a:t>Шаблоны опросов</a:t>
            </a:r>
            <a:endParaRPr lang="en-US" sz="2400" noProof="0" dirty="0">
              <a:solidFill>
                <a:schemeClr val="dk1"/>
              </a:solidFill>
              <a:ea typeface="Calibri"/>
              <a:cs typeface="Calibri"/>
              <a:sym typeface="Calibri"/>
            </a:endParaRPr>
          </a:p>
          <a:p>
            <a:pPr marL="355600" marR="0" lvl="0" indent="0" algn="l" rtl="0">
              <a:spcBef>
                <a:spcPts val="560"/>
              </a:spcBef>
              <a:spcAft>
                <a:spcPts val="0"/>
              </a:spcAft>
              <a:buClr>
                <a:schemeClr val="dk1"/>
              </a:buClr>
              <a:buSzPct val="25000"/>
              <a:buFont typeface="Arial"/>
              <a:buNone/>
            </a:pPr>
            <a:r>
              <a:rPr lang="en-US" sz="2400" b="0" i="0" u="sng" strike="noStrike" cap="none" noProof="0" dirty="0">
                <a:solidFill>
                  <a:schemeClr val="hlink"/>
                </a:solidFill>
                <a:ea typeface="Calibri"/>
                <a:cs typeface="Calibri"/>
                <a:sym typeface="Calibri"/>
                <a:hlinkClick r:id="rId5"/>
              </a:rPr>
              <a:t>https://www.surveymonkey.com/mp/website-feedback-survey-template/</a:t>
            </a:r>
          </a:p>
        </p:txBody>
      </p:sp>
    </p:spTree>
    <p:extLst>
      <p:ext uri="{BB962C8B-B14F-4D97-AF65-F5344CB8AC3E}">
        <p14:creationId xmlns:p14="http://schemas.microsoft.com/office/powerpoint/2010/main" val="2796921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ПРИМЕРЫ ОПРОСОВ</a:t>
            </a:r>
            <a:endParaRPr lang="en-US" b="1" noProof="0" dirty="0"/>
          </a:p>
        </p:txBody>
      </p:sp>
      <p:sp>
        <p:nvSpPr>
          <p:cNvPr id="3" name="Content Placeholder 2"/>
          <p:cNvSpPr>
            <a:spLocks noGrp="1"/>
          </p:cNvSpPr>
          <p:nvPr>
            <p:ph idx="1"/>
          </p:nvPr>
        </p:nvSpPr>
        <p:spPr>
          <a:xfrm>
            <a:off x="457200" y="1576823"/>
            <a:ext cx="8435280" cy="4525963"/>
          </a:xfrm>
        </p:spPr>
        <p:txBody>
          <a:bodyPr>
            <a:normAutofit lnSpcReduction="10000"/>
          </a:bodyPr>
          <a:lstStyle/>
          <a:p>
            <a:r>
              <a:rPr lang="en-US" sz="2400" noProof="0" dirty="0">
                <a:hlinkClick r:id="rId3"/>
              </a:rPr>
              <a:t>https://www.surveymonkey.com</a:t>
            </a:r>
            <a:endParaRPr lang="en-US" sz="2400" noProof="0" dirty="0"/>
          </a:p>
          <a:p>
            <a:r>
              <a:rPr lang="ru-RU" sz="2400" noProof="0" dirty="0"/>
              <a:t>Информационная панель</a:t>
            </a:r>
            <a:r>
              <a:rPr lang="en-US" sz="2400" noProof="0" dirty="0"/>
              <a:t> </a:t>
            </a:r>
            <a:r>
              <a:rPr lang="en-US" sz="2400" noProof="0" dirty="0">
                <a:sym typeface="Wingdings" panose="05000000000000000000" pitchFamily="2" charset="2"/>
              </a:rPr>
              <a:t> </a:t>
            </a:r>
            <a:r>
              <a:rPr lang="ru-RU" sz="2400" noProof="0" dirty="0">
                <a:sym typeface="Wingdings" panose="05000000000000000000" pitchFamily="2" charset="2"/>
              </a:rPr>
              <a:t>Создать опрос</a:t>
            </a:r>
            <a:endParaRPr lang="en-US" sz="2400" noProof="0" dirty="0">
              <a:sym typeface="Wingdings" panose="05000000000000000000" pitchFamily="2" charset="2"/>
            </a:endParaRPr>
          </a:p>
          <a:p>
            <a:pPr lvl="1"/>
            <a:r>
              <a:rPr lang="ru-RU" sz="2400" noProof="0" dirty="0">
                <a:sym typeface="Wingdings" panose="05000000000000000000" pitchFamily="2" charset="2"/>
              </a:rPr>
              <a:t>Начать с нуля</a:t>
            </a:r>
            <a:r>
              <a:rPr lang="en-US" sz="2400" noProof="0" dirty="0">
                <a:sym typeface="Wingdings" panose="05000000000000000000" pitchFamily="2" charset="2"/>
              </a:rPr>
              <a:t> (</a:t>
            </a:r>
            <a:r>
              <a:rPr lang="ru-RU" sz="2400" noProof="0" dirty="0">
                <a:sym typeface="Wingdings" panose="05000000000000000000" pitchFamily="2" charset="2"/>
              </a:rPr>
              <a:t>скопировать и вставить ваши вопросы</a:t>
            </a:r>
            <a:r>
              <a:rPr lang="en-US" sz="2400" noProof="0" dirty="0">
                <a:sym typeface="Wingdings" panose="05000000000000000000" pitchFamily="2" charset="2"/>
              </a:rPr>
              <a:t>)</a:t>
            </a:r>
          </a:p>
          <a:p>
            <a:pPr lvl="1"/>
            <a:r>
              <a:rPr lang="ru-RU" sz="2400" noProof="0" dirty="0">
                <a:sym typeface="Wingdings" panose="05000000000000000000" pitchFamily="2" charset="2"/>
              </a:rPr>
              <a:t>Скопировать имеющийся опрос</a:t>
            </a:r>
            <a:r>
              <a:rPr lang="en-US" sz="2400" noProof="0" dirty="0">
                <a:sym typeface="Wingdings" panose="05000000000000000000" pitchFamily="2" charset="2"/>
              </a:rPr>
              <a:t> (</a:t>
            </a:r>
            <a:r>
              <a:rPr lang="ru-RU" sz="2400" noProof="0" dirty="0">
                <a:sym typeface="Wingdings" panose="05000000000000000000" pitchFamily="2" charset="2"/>
              </a:rPr>
              <a:t>у вас уже имеется готовый опрос</a:t>
            </a:r>
            <a:r>
              <a:rPr lang="en-US" sz="2400" noProof="0" dirty="0">
                <a:sym typeface="Wingdings" panose="05000000000000000000" pitchFamily="2" charset="2"/>
              </a:rPr>
              <a:t>)</a:t>
            </a:r>
            <a:endParaRPr lang="en-US" sz="2400" noProof="0" dirty="0"/>
          </a:p>
          <a:p>
            <a:endParaRPr lang="en-US" sz="2400" noProof="0" dirty="0"/>
          </a:p>
          <a:p>
            <a:endParaRPr lang="en-US" sz="2400" noProof="0" dirty="0"/>
          </a:p>
          <a:p>
            <a:r>
              <a:rPr lang="ru-RU" sz="2400" noProof="0" dirty="0"/>
              <a:t>Начать с шаблонов</a:t>
            </a:r>
            <a:endParaRPr lang="en-US" sz="2400" noProof="0" dirty="0"/>
          </a:p>
          <a:p>
            <a:pPr lvl="1"/>
            <a:r>
              <a:rPr lang="ru-RU" sz="2400" noProof="0" dirty="0"/>
              <a:t>Шаблон опроса касательно уровня удовлетворенности клиентов</a:t>
            </a:r>
            <a:endParaRPr lang="en-US" sz="2400" noProof="0" dirty="0"/>
          </a:p>
          <a:p>
            <a:pPr lvl="1"/>
            <a:r>
              <a:rPr lang="ru-RU" sz="2400" noProof="0" dirty="0"/>
              <a:t>Краткое описание</a:t>
            </a:r>
            <a:r>
              <a:rPr lang="en-US" sz="2400" noProof="0" dirty="0"/>
              <a:t>, </a:t>
            </a:r>
            <a:r>
              <a:rPr lang="ru-RU" sz="2400" noProof="0" dirty="0"/>
              <a:t>вопросы, примеры результатов</a:t>
            </a:r>
            <a:endParaRPr lang="en-US" sz="2400" noProof="0" dirty="0"/>
          </a:p>
        </p:txBody>
      </p:sp>
      <p:pic>
        <p:nvPicPr>
          <p:cNvPr id="4" name="Picture 3"/>
          <p:cNvPicPr>
            <a:picLocks noChangeAspect="1"/>
          </p:cNvPicPr>
          <p:nvPr/>
        </p:nvPicPr>
        <p:blipFill>
          <a:blip r:embed="rId4" cstate="print"/>
          <a:stretch>
            <a:fillRect/>
          </a:stretch>
        </p:blipFill>
        <p:spPr>
          <a:xfrm>
            <a:off x="1475656" y="3789040"/>
            <a:ext cx="7048500" cy="514350"/>
          </a:xfrm>
          <a:prstGeom prst="rect">
            <a:avLst/>
          </a:prstGeom>
        </p:spPr>
      </p:pic>
    </p:spTree>
    <p:extLst>
      <p:ext uri="{BB962C8B-B14F-4D97-AF65-F5344CB8AC3E}">
        <p14:creationId xmlns:p14="http://schemas.microsoft.com/office/powerpoint/2010/main" val="31047128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19256" cy="922114"/>
          </a:xfrm>
        </p:spPr>
        <p:txBody>
          <a:bodyPr>
            <a:normAutofit fontScale="90000"/>
          </a:bodyPr>
          <a:lstStyle/>
          <a:p>
            <a:pPr algn="l"/>
            <a:r>
              <a:rPr lang="ru-RU" b="1" noProof="0" dirty="0"/>
              <a:t>ЧЕСТНАЯ КОНКУРЕНЦИЯ </a:t>
            </a:r>
            <a:br>
              <a:rPr lang="ru-RU" b="1" noProof="0" dirty="0"/>
            </a:br>
            <a:r>
              <a:rPr lang="ru-RU" b="1" noProof="0" dirty="0"/>
              <a:t>СРЕДИ СТУДЕНТОВ</a:t>
            </a:r>
            <a:endParaRPr lang="en-US" b="1" noProof="0" dirty="0"/>
          </a:p>
        </p:txBody>
      </p:sp>
      <p:sp>
        <p:nvSpPr>
          <p:cNvPr id="3" name="Content Placeholder 2"/>
          <p:cNvSpPr>
            <a:spLocks noGrp="1"/>
          </p:cNvSpPr>
          <p:nvPr>
            <p:ph idx="1"/>
          </p:nvPr>
        </p:nvSpPr>
        <p:spPr>
          <a:xfrm>
            <a:off x="467544" y="1412776"/>
            <a:ext cx="8424936" cy="4752527"/>
          </a:xfrm>
        </p:spPr>
        <p:txBody>
          <a:bodyPr>
            <a:noAutofit/>
          </a:bodyPr>
          <a:lstStyle/>
          <a:p>
            <a:pPr marL="514350" indent="-514350">
              <a:buAutoNum type="arabicPeriod"/>
            </a:pPr>
            <a:r>
              <a:rPr lang="ru-RU" sz="1800" noProof="0" dirty="0"/>
              <a:t>Определите</a:t>
            </a:r>
            <a:r>
              <a:rPr lang="en-US" sz="1800" noProof="0" dirty="0"/>
              <a:t> </a:t>
            </a:r>
            <a:r>
              <a:rPr lang="ru-RU" sz="1800" noProof="0" dirty="0"/>
              <a:t>пробелы</a:t>
            </a:r>
            <a:r>
              <a:rPr lang="en-US" sz="1800" noProof="0" dirty="0"/>
              <a:t>/</a:t>
            </a:r>
            <a:r>
              <a:rPr lang="ru-RU" sz="1800" noProof="0" dirty="0"/>
              <a:t>потребности</a:t>
            </a:r>
            <a:r>
              <a:rPr lang="en-US" sz="1800" noProof="0" dirty="0"/>
              <a:t>, </a:t>
            </a:r>
            <a:r>
              <a:rPr lang="ru-RU" sz="1800" noProof="0" dirty="0"/>
              <a:t>цели</a:t>
            </a:r>
            <a:r>
              <a:rPr lang="en-US" sz="1800" noProof="0" dirty="0"/>
              <a:t>, </a:t>
            </a:r>
            <a:r>
              <a:rPr lang="ru-RU" sz="1800" noProof="0" dirty="0"/>
              <a:t>способы использования данных</a:t>
            </a:r>
            <a:r>
              <a:rPr lang="en-US" sz="1800" noProof="0" dirty="0"/>
              <a:t>, </a:t>
            </a:r>
            <a:r>
              <a:rPr lang="ru-RU" sz="1800" noProof="0" dirty="0"/>
              <a:t>целевую(</a:t>
            </a:r>
            <a:r>
              <a:rPr lang="ru-RU" sz="1800" noProof="0" dirty="0" err="1"/>
              <a:t>ые</a:t>
            </a:r>
            <a:r>
              <a:rPr lang="ru-RU" sz="1800" noProof="0" dirty="0"/>
              <a:t>) группу(ы) и методы/инструменты</a:t>
            </a:r>
            <a:r>
              <a:rPr lang="en-US" sz="1800" noProof="0" dirty="0"/>
              <a:t>.</a:t>
            </a:r>
          </a:p>
          <a:p>
            <a:pPr marL="514350" indent="-514350">
              <a:buAutoNum type="arabicPeriod"/>
            </a:pPr>
            <a:r>
              <a:rPr lang="ru-RU" sz="1800" noProof="0" dirty="0"/>
              <a:t>Проинформируйте целевую группу</a:t>
            </a:r>
            <a:r>
              <a:rPr lang="en-US" sz="1800" noProof="0" dirty="0"/>
              <a:t>: </a:t>
            </a:r>
            <a:r>
              <a:rPr lang="ru-RU" sz="1800" noProof="0" dirty="0"/>
              <a:t>что будет происходить</a:t>
            </a:r>
            <a:r>
              <a:rPr lang="en-US" sz="1800" noProof="0" dirty="0"/>
              <a:t>, </a:t>
            </a:r>
            <a:r>
              <a:rPr lang="ru-RU" sz="1800" noProof="0" dirty="0"/>
              <a:t>как долго</a:t>
            </a:r>
            <a:r>
              <a:rPr lang="en-US" sz="1800" noProof="0" dirty="0"/>
              <a:t>, </a:t>
            </a:r>
            <a:r>
              <a:rPr lang="ru-RU" sz="1800" noProof="0" dirty="0"/>
              <a:t>что она должна будет делать</a:t>
            </a:r>
            <a:r>
              <a:rPr lang="en-US" sz="1800" noProof="0" dirty="0"/>
              <a:t>.</a:t>
            </a:r>
          </a:p>
          <a:p>
            <a:pPr marL="514350" indent="-514350">
              <a:buAutoNum type="arabicPeriod"/>
            </a:pPr>
            <a:r>
              <a:rPr lang="ru-RU" sz="1800" noProof="0" dirty="0"/>
              <a:t>Подготовьте вопросы</a:t>
            </a:r>
            <a:r>
              <a:rPr lang="en-US" sz="1800" noProof="0" dirty="0"/>
              <a:t>.</a:t>
            </a:r>
          </a:p>
          <a:p>
            <a:pPr marL="514350" indent="-514350">
              <a:buAutoNum type="arabicPeriod"/>
            </a:pPr>
            <a:r>
              <a:rPr lang="ru-RU" sz="1800" noProof="0" dirty="0"/>
              <a:t>Создайте систему для сбора данных</a:t>
            </a:r>
            <a:r>
              <a:rPr lang="en-US" sz="1800" noProof="0" dirty="0"/>
              <a:t>.</a:t>
            </a:r>
          </a:p>
          <a:p>
            <a:pPr marL="514350" indent="-514350">
              <a:buAutoNum type="arabicPeriod"/>
            </a:pPr>
            <a:r>
              <a:rPr lang="ru-RU" sz="1800" noProof="0" dirty="0"/>
              <a:t>Посоветуйтесь с целевой группой</a:t>
            </a:r>
            <a:r>
              <a:rPr lang="en-US" sz="1800" noProof="0" dirty="0"/>
              <a:t>: </a:t>
            </a:r>
            <a:r>
              <a:rPr lang="ru-RU" sz="1800" noProof="0" dirty="0"/>
              <a:t>соберите данные</a:t>
            </a:r>
            <a:r>
              <a:rPr lang="en-US" sz="1800" noProof="0" dirty="0"/>
              <a:t>.</a:t>
            </a:r>
          </a:p>
          <a:p>
            <a:pPr marL="514350" indent="-514350">
              <a:buAutoNum type="arabicPeriod"/>
            </a:pPr>
            <a:r>
              <a:rPr lang="ru-RU" sz="1800" noProof="0" dirty="0"/>
              <a:t>Проанализируйте данные</a:t>
            </a:r>
            <a:r>
              <a:rPr lang="en-US" sz="1800" noProof="0" dirty="0"/>
              <a:t>.</a:t>
            </a:r>
          </a:p>
          <a:p>
            <a:pPr marL="514350" indent="-514350">
              <a:buAutoNum type="arabicPeriod"/>
            </a:pPr>
            <a:r>
              <a:rPr lang="ru-RU" sz="1800" noProof="0" dirty="0"/>
              <a:t>Преобразуйте данные в информацию</a:t>
            </a:r>
            <a:r>
              <a:rPr lang="en-US" sz="1800" noProof="0" dirty="0"/>
              <a:t>.</a:t>
            </a:r>
          </a:p>
          <a:p>
            <a:pPr marL="514350" indent="-514350">
              <a:buAutoNum type="arabicPeriod"/>
            </a:pPr>
            <a:r>
              <a:rPr lang="ru-RU" sz="1800" noProof="0" dirty="0"/>
              <a:t>Используйте информацию в коммуникации</a:t>
            </a:r>
            <a:r>
              <a:rPr lang="et-EE" sz="1800" dirty="0"/>
              <a:t>, </a:t>
            </a:r>
            <a:r>
              <a:rPr lang="ru-RU" sz="1800" dirty="0"/>
              <a:t>при формировании политики </a:t>
            </a:r>
            <a:r>
              <a:rPr lang="ru-RU" sz="1800" noProof="0" dirty="0"/>
              <a:t>и разработке услуг</a:t>
            </a:r>
            <a:r>
              <a:rPr lang="en-US" sz="1800" noProof="0" dirty="0"/>
              <a:t>.</a:t>
            </a:r>
          </a:p>
          <a:p>
            <a:pPr marL="514350" indent="-514350">
              <a:buAutoNum type="arabicPeriod"/>
            </a:pPr>
            <a:r>
              <a:rPr lang="ru-RU" sz="1800" noProof="0" dirty="0"/>
              <a:t>Участвуйте и вовлекайте</a:t>
            </a:r>
            <a:r>
              <a:rPr lang="en-US" sz="1800" noProof="0" dirty="0"/>
              <a:t>: </a:t>
            </a:r>
            <a:r>
              <a:rPr lang="ru-RU" sz="1800" noProof="0" dirty="0"/>
              <a:t>используйте информацию для </a:t>
            </a:r>
            <a:r>
              <a:rPr lang="ru-RU" sz="1800" noProof="0" dirty="0" err="1"/>
              <a:t>адвокации</a:t>
            </a:r>
            <a:r>
              <a:rPr lang="ru-RU" sz="1800" noProof="0" dirty="0"/>
              <a:t> и оказания услуг</a:t>
            </a:r>
            <a:r>
              <a:rPr lang="en-US" sz="1800" noProof="0" dirty="0"/>
              <a:t>, </a:t>
            </a:r>
            <a:r>
              <a:rPr lang="ru-RU" sz="1800" noProof="0" dirty="0"/>
              <a:t>для реализации проектов</a:t>
            </a:r>
            <a:r>
              <a:rPr lang="en-US" sz="1800" noProof="0" dirty="0"/>
              <a:t>, </a:t>
            </a:r>
            <a:r>
              <a:rPr lang="ru-RU" sz="1800" dirty="0"/>
              <a:t>финансирования, будущего планирования</a:t>
            </a:r>
            <a:r>
              <a:rPr lang="en-US" sz="1800" noProof="0" dirty="0"/>
              <a:t>.</a:t>
            </a:r>
            <a:endParaRPr lang="et-EE" sz="1800" dirty="0"/>
          </a:p>
          <a:p>
            <a:pPr marL="0" indent="0">
              <a:buNone/>
            </a:pPr>
            <a:r>
              <a:rPr lang="ru-RU" sz="1800" noProof="0" dirty="0"/>
              <a:t>Опрос</a:t>
            </a:r>
            <a:r>
              <a:rPr lang="en-US" sz="1800" noProof="0" dirty="0"/>
              <a:t>: </a:t>
            </a:r>
            <a:r>
              <a:rPr lang="en-US" sz="1800" noProof="0" dirty="0">
                <a:hlinkClick r:id="rId3"/>
              </a:rPr>
              <a:t>https://docs.google.com/forms/d/e/1FAIpQLScwEzvtDbdvdGIaSdXwIuJ9y_cmlmWjmXxfzA1-_ZketFvSwg/viewform</a:t>
            </a:r>
            <a:endParaRPr lang="en-US" sz="1800" noProof="0" dirty="0"/>
          </a:p>
          <a:p>
            <a:pPr marL="0" indent="0">
              <a:buNone/>
            </a:pPr>
            <a:r>
              <a:rPr lang="ru-RU" sz="1800" noProof="0" dirty="0"/>
              <a:t>Пресс-релиз</a:t>
            </a:r>
            <a:r>
              <a:rPr lang="en-US" sz="1800" noProof="0" dirty="0"/>
              <a:t>: </a:t>
            </a:r>
            <a:r>
              <a:rPr lang="en-US" sz="1800" noProof="0" dirty="0">
                <a:hlinkClick r:id="rId4"/>
              </a:rPr>
              <a:t>https://www.fairtrade.ee/uudised/459-uuring-enamik-eesti-opilastest-usub-oiglase-kaubandusse-suesteemi</a:t>
            </a:r>
            <a:endParaRPr lang="en-US" sz="1800" noProof="0" dirty="0"/>
          </a:p>
          <a:p>
            <a:pPr marL="0" indent="0">
              <a:buNone/>
            </a:pPr>
            <a:endParaRPr lang="en-US" sz="1800" noProof="0" dirty="0"/>
          </a:p>
        </p:txBody>
      </p:sp>
    </p:spTree>
    <p:extLst>
      <p:ext uri="{BB962C8B-B14F-4D97-AF65-F5344CB8AC3E}">
        <p14:creationId xmlns:p14="http://schemas.microsoft.com/office/powerpoint/2010/main" val="21999784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noProof="0" dirty="0"/>
              <a:t>Vastanud õpilaste kirjeldus</a:t>
            </a:r>
          </a:p>
        </p:txBody>
      </p:sp>
      <p:graphicFrame>
        <p:nvGraphicFramePr>
          <p:cNvPr id="4" name="Sisu kohatäide 3"/>
          <p:cNvGraphicFramePr>
            <a:graphicFrameLocks noGrp="1"/>
          </p:cNvGraphicFramePr>
          <p:nvPr>
            <p:ph idx="1"/>
            <p:extLst>
              <p:ext uri="{D42A27DB-BD31-4B8C-83A1-F6EECF244321}">
                <p14:modId xmlns:p14="http://schemas.microsoft.com/office/powerpoint/2010/main" val="327346428"/>
              </p:ext>
            </p:extLst>
          </p:nvPr>
        </p:nvGraphicFramePr>
        <p:xfrm>
          <a:off x="324983" y="1410467"/>
          <a:ext cx="5426888" cy="47396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38489" y="1612058"/>
            <a:ext cx="2633136" cy="2585323"/>
          </a:xfrm>
          <a:prstGeom prst="rect">
            <a:avLst/>
          </a:prstGeom>
          <a:noFill/>
        </p:spPr>
        <p:txBody>
          <a:bodyPr wrap="square" rtlCol="0">
            <a:spAutoFit/>
          </a:bodyPr>
          <a:lstStyle/>
          <a:p>
            <a:pPr marL="285750" indent="-285750">
              <a:buFont typeface="Arial" panose="020B0604020202020204" pitchFamily="34" charset="0"/>
              <a:buChar char="•"/>
            </a:pPr>
            <a:r>
              <a:rPr lang="et-EE" dirty="0"/>
              <a:t>76,9% vanuses 15-19</a:t>
            </a:r>
          </a:p>
          <a:p>
            <a:r>
              <a:rPr lang="et-EE" dirty="0"/>
              <a:t>      23% nooremad kui 15</a:t>
            </a:r>
            <a:br>
              <a:rPr lang="et-EE" dirty="0"/>
            </a:br>
            <a:r>
              <a:rPr lang="et-EE" dirty="0"/>
              <a:t>      0,1% teadmata vanus</a:t>
            </a:r>
          </a:p>
          <a:p>
            <a:endParaRPr lang="et-EE" dirty="0"/>
          </a:p>
          <a:p>
            <a:pPr marL="285750" indent="-285750">
              <a:buFont typeface="Arial" panose="020B0604020202020204" pitchFamily="34" charset="0"/>
              <a:buChar char="•"/>
            </a:pPr>
            <a:r>
              <a:rPr lang="et-EE" dirty="0"/>
              <a:t>54% naissoost vastajad</a:t>
            </a:r>
            <a:br>
              <a:rPr lang="et-EE" dirty="0"/>
            </a:br>
            <a:r>
              <a:rPr lang="et-EE" dirty="0"/>
              <a:t>46% meessoost vastajad</a:t>
            </a:r>
            <a:br>
              <a:rPr lang="et-EE" dirty="0"/>
            </a:br>
            <a:br>
              <a:rPr lang="et-EE" dirty="0"/>
            </a:br>
            <a:endParaRPr lang="en-GB" dirty="0"/>
          </a:p>
        </p:txBody>
      </p:sp>
      <p:sp>
        <p:nvSpPr>
          <p:cNvPr id="6" name="TextBox 5"/>
          <p:cNvSpPr txBox="1"/>
          <p:nvPr/>
        </p:nvSpPr>
        <p:spPr>
          <a:xfrm>
            <a:off x="5751871" y="3475750"/>
            <a:ext cx="3158034" cy="4062651"/>
          </a:xfrm>
          <a:prstGeom prst="rect">
            <a:avLst/>
          </a:prstGeom>
          <a:noFill/>
        </p:spPr>
        <p:txBody>
          <a:bodyPr wrap="square" rtlCol="0">
            <a:spAutoFit/>
          </a:bodyPr>
          <a:lstStyle/>
          <a:p>
            <a:pPr marL="285750" indent="-285750">
              <a:buFont typeface="Arial" panose="020B0604020202020204" pitchFamily="34" charset="0"/>
              <a:buChar char="•"/>
            </a:pPr>
            <a:r>
              <a:rPr lang="et-EE" dirty="0"/>
              <a:t>Kõige vähem vastanuid oli </a:t>
            </a:r>
            <a:r>
              <a:rPr lang="et-EE" dirty="0">
                <a:solidFill>
                  <a:schemeClr val="tx1">
                    <a:lumMod val="50000"/>
                    <a:lumOff val="50000"/>
                  </a:schemeClr>
                </a:solidFill>
              </a:rPr>
              <a:t>Lähte </a:t>
            </a:r>
            <a:r>
              <a:rPr lang="et-EE" dirty="0" err="1">
                <a:solidFill>
                  <a:schemeClr val="tx1">
                    <a:lumMod val="50000"/>
                    <a:lumOff val="50000"/>
                  </a:schemeClr>
                </a:solidFill>
              </a:rPr>
              <a:t>Ühisgümnaasiumi</a:t>
            </a:r>
            <a:r>
              <a:rPr lang="et-EE" dirty="0">
                <a:solidFill>
                  <a:schemeClr val="tx1">
                    <a:lumMod val="50000"/>
                    <a:lumOff val="50000"/>
                  </a:schemeClr>
                </a:solidFill>
              </a:rPr>
              <a:t>, Palupera</a:t>
            </a:r>
            <a:r>
              <a:rPr lang="et-EE" dirty="0">
                <a:solidFill>
                  <a:schemeClr val="accent1"/>
                </a:solidFill>
              </a:rPr>
              <a:t> </a:t>
            </a:r>
            <a:r>
              <a:rPr lang="et-EE" dirty="0"/>
              <a:t>ja </a:t>
            </a:r>
            <a:r>
              <a:rPr lang="et-EE" dirty="0">
                <a:solidFill>
                  <a:schemeClr val="tx1">
                    <a:lumMod val="50000"/>
                    <a:lumOff val="50000"/>
                  </a:schemeClr>
                </a:solidFill>
              </a:rPr>
              <a:t>Toila Gümnaasiumist</a:t>
            </a:r>
            <a:r>
              <a:rPr lang="et-EE" dirty="0">
                <a:solidFill>
                  <a:schemeClr val="accent1"/>
                </a:solidFill>
              </a:rPr>
              <a:t> </a:t>
            </a:r>
            <a:r>
              <a:rPr lang="et-EE" dirty="0"/>
              <a:t>koolist, mis tähendab, et nende analüüsi tulemused ei pruugi peegeldada terve kooli arvamust.</a:t>
            </a:r>
            <a:br>
              <a:rPr lang="et-EE" dirty="0"/>
            </a:br>
            <a:br>
              <a:rPr lang="et-EE" dirty="0"/>
            </a:br>
            <a:r>
              <a:rPr lang="et-EE" dirty="0"/>
              <a:t>Kõige rohkem vastanuid oli Tallinna Vanalinna Hariduskolleegiumist, Viimsi koolist ja Türi põhikoolist.</a:t>
            </a:r>
            <a:br>
              <a:rPr lang="et-EE" dirty="0"/>
            </a:br>
            <a:r>
              <a:rPr lang="et-EE" sz="1200" dirty="0"/>
              <a:t>*Tähistan edaspidi need kolm väikest kooli </a:t>
            </a:r>
            <a:r>
              <a:rPr lang="et-EE" sz="1200" dirty="0">
                <a:solidFill>
                  <a:schemeClr val="tx1">
                    <a:lumMod val="50000"/>
                    <a:lumOff val="50000"/>
                  </a:schemeClr>
                </a:solidFill>
              </a:rPr>
              <a:t>halli värviga</a:t>
            </a:r>
            <a:endParaRPr lang="en-GB" sz="1200" dirty="0">
              <a:solidFill>
                <a:schemeClr val="tx1">
                  <a:lumMod val="50000"/>
                  <a:lumOff val="50000"/>
                </a:schemeClr>
              </a:solidFill>
            </a:endParaRPr>
          </a:p>
        </p:txBody>
      </p:sp>
      <p:sp>
        <p:nvSpPr>
          <p:cNvPr id="3" name="TextBox 2"/>
          <p:cNvSpPr txBox="1"/>
          <p:nvPr/>
        </p:nvSpPr>
        <p:spPr>
          <a:xfrm>
            <a:off x="1277307" y="6150078"/>
            <a:ext cx="4474564" cy="276999"/>
          </a:xfrm>
          <a:prstGeom prst="rect">
            <a:avLst/>
          </a:prstGeom>
          <a:noFill/>
        </p:spPr>
        <p:txBody>
          <a:bodyPr wrap="square" rtlCol="0">
            <a:spAutoFit/>
          </a:bodyPr>
          <a:lstStyle/>
          <a:p>
            <a:r>
              <a:rPr lang="et-EE" sz="1200" dirty="0"/>
              <a:t>Joonis 1. Õpilaste jaotus koolide järgi</a:t>
            </a:r>
            <a:endParaRPr lang="en-GB" sz="1200" dirty="0"/>
          </a:p>
        </p:txBody>
      </p:sp>
    </p:spTree>
    <p:extLst>
      <p:ext uri="{BB962C8B-B14F-4D97-AF65-F5344CB8AC3E}">
        <p14:creationId xmlns:p14="http://schemas.microsoft.com/office/powerpoint/2010/main" val="29080451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noProof="0"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144411860"/>
              </p:ext>
            </p:extLst>
          </p:nvPr>
        </p:nvGraphicFramePr>
        <p:xfrm>
          <a:off x="542003" y="1489587"/>
          <a:ext cx="4308126" cy="42475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54067" y="1716446"/>
            <a:ext cx="3573887" cy="5724644"/>
          </a:xfrm>
          <a:prstGeom prst="rect">
            <a:avLst/>
          </a:prstGeom>
          <a:noFill/>
        </p:spPr>
        <p:txBody>
          <a:bodyPr wrap="square" rtlCol="0">
            <a:spAutoFit/>
          </a:bodyPr>
          <a:lstStyle/>
          <a:p>
            <a:pPr marL="285750" indent="-285750">
              <a:buFont typeface="Arial" panose="020B0604020202020204" pitchFamily="34" charset="0"/>
              <a:buChar char="•"/>
            </a:pPr>
            <a:r>
              <a:rPr lang="et-EE" dirty="0"/>
              <a:t>Enamik õpilastest on näinud toodetel </a:t>
            </a:r>
            <a:r>
              <a:rPr lang="et-EE" dirty="0" err="1"/>
              <a:t>Fairtrade’i</a:t>
            </a:r>
            <a:r>
              <a:rPr lang="et-EE" dirty="0"/>
              <a:t> märgist (65%)</a:t>
            </a:r>
          </a:p>
          <a:p>
            <a:pPr marL="285750" indent="-285750">
              <a:buFont typeface="Arial" panose="020B0604020202020204" pitchFamily="34" charset="0"/>
              <a:buChar char="•"/>
            </a:pPr>
            <a:r>
              <a:rPr lang="et-EE" dirty="0"/>
              <a:t>15-19-aastased (67%) tunnevad </a:t>
            </a:r>
            <a:r>
              <a:rPr lang="et-EE" dirty="0" err="1"/>
              <a:t>Fairtrade’i</a:t>
            </a:r>
            <a:r>
              <a:rPr lang="et-EE" dirty="0"/>
              <a:t> kaubamärki pisut rohkem kui alla 15-aastased (58%)</a:t>
            </a:r>
          </a:p>
          <a:p>
            <a:pPr marL="285750" indent="-285750">
              <a:buFont typeface="Arial" panose="020B0604020202020204" pitchFamily="34" charset="0"/>
              <a:buChar char="•"/>
            </a:pPr>
            <a:r>
              <a:rPr lang="et-EE" dirty="0"/>
              <a:t>Tüdrukute ja poiste vahel ei ole suurt erinevust</a:t>
            </a:r>
            <a:br>
              <a:rPr lang="et-EE" dirty="0"/>
            </a:br>
            <a:endParaRPr lang="et-EE" dirty="0"/>
          </a:p>
          <a:p>
            <a:pPr marL="285750" indent="-285750">
              <a:buFont typeface="Arial" panose="020B0604020202020204" pitchFamily="34" charset="0"/>
              <a:buChar char="•"/>
            </a:pPr>
            <a:r>
              <a:rPr lang="et-EE" dirty="0"/>
              <a:t>Ajalugu: 2016. aastal vastasid 26% 15-19-aastastest, et tunnevad </a:t>
            </a:r>
            <a:r>
              <a:rPr lang="et-EE" dirty="0" err="1"/>
              <a:t>Fairtrade</a:t>
            </a:r>
            <a:r>
              <a:rPr lang="et-EE" dirty="0"/>
              <a:t> märgist*. </a:t>
            </a:r>
            <a:br>
              <a:rPr lang="et-EE" dirty="0"/>
            </a:br>
            <a:r>
              <a:rPr lang="et-EE" dirty="0"/>
              <a:t>Arvestades seda võib öelda, et siinses uuringus on väga suur osa õpilastest näinud </a:t>
            </a:r>
            <a:r>
              <a:rPr lang="et-EE" dirty="0" err="1"/>
              <a:t>Fairtrade’i</a:t>
            </a:r>
            <a:r>
              <a:rPr lang="et-EE" dirty="0"/>
              <a:t> märgist.</a:t>
            </a:r>
            <a:br>
              <a:rPr lang="et-EE" dirty="0"/>
            </a:br>
            <a:r>
              <a:rPr lang="et-EE" sz="1400" dirty="0"/>
              <a:t>* Küsimus oli sõnastatud 2016. aastal pisut teisiti („Kas te    tunnete </a:t>
            </a:r>
            <a:r>
              <a:rPr lang="et-EE" sz="1400" dirty="0" err="1"/>
              <a:t>Fairtrade’i</a:t>
            </a:r>
            <a:r>
              <a:rPr lang="et-EE" sz="1400" dirty="0"/>
              <a:t> märgist?“)</a:t>
            </a:r>
          </a:p>
          <a:p>
            <a:pPr marL="285750" indent="-285750">
              <a:buFont typeface="Arial" panose="020B0604020202020204" pitchFamily="34" charset="0"/>
              <a:buChar char="•"/>
            </a:pPr>
            <a:endParaRPr lang="en-GB" dirty="0"/>
          </a:p>
        </p:txBody>
      </p:sp>
      <p:sp>
        <p:nvSpPr>
          <p:cNvPr id="7" name="TextBox 6"/>
          <p:cNvSpPr txBox="1"/>
          <p:nvPr/>
        </p:nvSpPr>
        <p:spPr>
          <a:xfrm>
            <a:off x="1131153" y="5598624"/>
            <a:ext cx="4474564" cy="276999"/>
          </a:xfrm>
          <a:prstGeom prst="rect">
            <a:avLst/>
          </a:prstGeom>
          <a:noFill/>
        </p:spPr>
        <p:txBody>
          <a:bodyPr wrap="square" rtlCol="0">
            <a:spAutoFit/>
          </a:bodyPr>
          <a:lstStyle/>
          <a:p>
            <a:r>
              <a:rPr lang="et-EE" sz="1200" dirty="0"/>
              <a:t>Joonis 2. </a:t>
            </a:r>
            <a:r>
              <a:rPr lang="et-EE" sz="1200" dirty="0" err="1"/>
              <a:t>Fairtrade’i</a:t>
            </a:r>
            <a:r>
              <a:rPr lang="et-EE" sz="1200" dirty="0"/>
              <a:t> märgist näinud</a:t>
            </a:r>
            <a:endParaRPr lang="en-GB" sz="1200" dirty="0"/>
          </a:p>
        </p:txBody>
      </p:sp>
    </p:spTree>
    <p:extLst>
      <p:ext uri="{BB962C8B-B14F-4D97-AF65-F5344CB8AC3E}">
        <p14:creationId xmlns:p14="http://schemas.microsoft.com/office/powerpoint/2010/main" val="1851197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noProof="0" dirty="0"/>
          </a:p>
        </p:txBody>
      </p:sp>
      <p:sp>
        <p:nvSpPr>
          <p:cNvPr id="3" name="Sisu kohatäide 2"/>
          <p:cNvSpPr>
            <a:spLocks noGrp="1"/>
          </p:cNvSpPr>
          <p:nvPr>
            <p:ph idx="1"/>
          </p:nvPr>
        </p:nvSpPr>
        <p:spPr/>
        <p:txBody>
          <a:bodyPr/>
          <a:lstStyle/>
          <a:p>
            <a:endParaRPr lang="en-GB" dirty="0"/>
          </a:p>
        </p:txBody>
      </p:sp>
      <p:sp>
        <p:nvSpPr>
          <p:cNvPr id="4" name="TextBox 3"/>
          <p:cNvSpPr txBox="1"/>
          <p:nvPr/>
        </p:nvSpPr>
        <p:spPr>
          <a:xfrm>
            <a:off x="4922274" y="1310726"/>
            <a:ext cx="2970880" cy="2585323"/>
          </a:xfrm>
          <a:prstGeom prst="rect">
            <a:avLst/>
          </a:prstGeom>
          <a:noFill/>
        </p:spPr>
        <p:txBody>
          <a:bodyPr wrap="square" rtlCol="0">
            <a:spAutoFit/>
          </a:bodyPr>
          <a:lstStyle/>
          <a:p>
            <a:pPr marL="285750" indent="-285750">
              <a:buFont typeface="Arial" panose="020B0604020202020204" pitchFamily="34" charset="0"/>
              <a:buChar char="•"/>
            </a:pPr>
            <a:r>
              <a:rPr lang="et-EE" dirty="0"/>
              <a:t>Eriti on valmis õiglase kaubanduse tooteid valmis ostma tüdrukud (81%) ja vähem poisid (61%)</a:t>
            </a:r>
          </a:p>
          <a:p>
            <a:pPr marL="285750" indent="-285750">
              <a:buFont typeface="Arial" panose="020B0604020202020204" pitchFamily="34" charset="0"/>
              <a:buChar char="•"/>
            </a:pPr>
            <a:r>
              <a:rPr lang="et-EE" dirty="0"/>
              <a:t>Samuti on vanemad õpilased natuke rohkem valmis ostma (73%) kui alla 15-aastased (67%)</a:t>
            </a:r>
          </a:p>
          <a:p>
            <a:endParaRPr lang="en-GB" dirty="0"/>
          </a:p>
        </p:txBody>
      </p:sp>
      <p:graphicFrame>
        <p:nvGraphicFramePr>
          <p:cNvPr id="6" name="Diagramm 5"/>
          <p:cNvGraphicFramePr>
            <a:graphicFrameLocks/>
          </p:cNvGraphicFramePr>
          <p:nvPr>
            <p:extLst>
              <p:ext uri="{D42A27DB-BD31-4B8C-83A1-F6EECF244321}">
                <p14:modId xmlns:p14="http://schemas.microsoft.com/office/powerpoint/2010/main" val="2295779392"/>
              </p:ext>
            </p:extLst>
          </p:nvPr>
        </p:nvGraphicFramePr>
        <p:xfrm>
          <a:off x="4378429" y="3266369"/>
          <a:ext cx="3655758" cy="3062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p:cNvGraphicFramePr>
            <a:graphicFrameLocks/>
          </p:cNvGraphicFramePr>
          <p:nvPr>
            <p:extLst>
              <p:ext uri="{D42A27DB-BD31-4B8C-83A1-F6EECF244321}">
                <p14:modId xmlns:p14="http://schemas.microsoft.com/office/powerpoint/2010/main" val="102580553"/>
              </p:ext>
            </p:extLst>
          </p:nvPr>
        </p:nvGraphicFramePr>
        <p:xfrm>
          <a:off x="286141" y="863426"/>
          <a:ext cx="3749779" cy="30698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7710" y="3999158"/>
            <a:ext cx="4474564" cy="276999"/>
          </a:xfrm>
          <a:prstGeom prst="rect">
            <a:avLst/>
          </a:prstGeom>
          <a:noFill/>
        </p:spPr>
        <p:txBody>
          <a:bodyPr wrap="square" rtlCol="0">
            <a:spAutoFit/>
          </a:bodyPr>
          <a:lstStyle/>
          <a:p>
            <a:r>
              <a:rPr lang="et-EE" sz="1200" dirty="0"/>
              <a:t>Joonis 13. </a:t>
            </a:r>
            <a:r>
              <a:rPr lang="et-EE" sz="1200" dirty="0" err="1"/>
              <a:t>Fairtrade’i</a:t>
            </a:r>
            <a:r>
              <a:rPr lang="et-EE" sz="1200" dirty="0"/>
              <a:t> märgiga toodete edaspidine ostmine soo lõikes</a:t>
            </a:r>
            <a:endParaRPr lang="en-GB" sz="1200" dirty="0"/>
          </a:p>
        </p:txBody>
      </p:sp>
      <p:sp>
        <p:nvSpPr>
          <p:cNvPr id="9" name="TextBox 8"/>
          <p:cNvSpPr txBox="1"/>
          <p:nvPr/>
        </p:nvSpPr>
        <p:spPr>
          <a:xfrm>
            <a:off x="4627632" y="6332778"/>
            <a:ext cx="4474564" cy="461665"/>
          </a:xfrm>
          <a:prstGeom prst="rect">
            <a:avLst/>
          </a:prstGeom>
          <a:noFill/>
        </p:spPr>
        <p:txBody>
          <a:bodyPr wrap="square" rtlCol="0">
            <a:spAutoFit/>
          </a:bodyPr>
          <a:lstStyle/>
          <a:p>
            <a:r>
              <a:rPr lang="et-EE" sz="1200" dirty="0"/>
              <a:t>Joonis 14. </a:t>
            </a:r>
            <a:r>
              <a:rPr lang="et-EE" sz="1200" dirty="0" err="1"/>
              <a:t>Fairtrade’i</a:t>
            </a:r>
            <a:r>
              <a:rPr lang="et-EE" sz="1200" dirty="0"/>
              <a:t> märgiga toodete edaspidine ostmine vanuse lõikes</a:t>
            </a:r>
            <a:endParaRPr lang="en-GB" sz="1200" dirty="0"/>
          </a:p>
        </p:txBody>
      </p:sp>
    </p:spTree>
    <p:extLst>
      <p:ext uri="{BB962C8B-B14F-4D97-AF65-F5344CB8AC3E}">
        <p14:creationId xmlns:p14="http://schemas.microsoft.com/office/powerpoint/2010/main" val="13470322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noProof="0" dirty="0"/>
          </a:p>
        </p:txBody>
      </p:sp>
      <p:sp>
        <p:nvSpPr>
          <p:cNvPr id="3" name="Sisu kohatäide 2"/>
          <p:cNvSpPr>
            <a:spLocks noGrp="1"/>
          </p:cNvSpPr>
          <p:nvPr>
            <p:ph idx="1"/>
          </p:nvPr>
        </p:nvSpPr>
        <p:spPr/>
        <p:txBody>
          <a:bodyPr/>
          <a:lstStyle/>
          <a:p>
            <a:endParaRPr lang="en-GB"/>
          </a:p>
        </p:txBody>
      </p:sp>
      <p:pic>
        <p:nvPicPr>
          <p:cNvPr id="4" name="Pilt 3"/>
          <p:cNvPicPr>
            <a:picLocks noChangeAspect="1"/>
          </p:cNvPicPr>
          <p:nvPr/>
        </p:nvPicPr>
        <p:blipFill>
          <a:blip r:embed="rId2" cstate="print"/>
          <a:stretch>
            <a:fillRect/>
          </a:stretch>
        </p:blipFill>
        <p:spPr>
          <a:xfrm>
            <a:off x="348534" y="1690688"/>
            <a:ext cx="5516552" cy="4262659"/>
          </a:xfrm>
          <a:prstGeom prst="rect">
            <a:avLst/>
          </a:prstGeom>
        </p:spPr>
      </p:pic>
      <p:sp>
        <p:nvSpPr>
          <p:cNvPr id="6" name="TextBox 5"/>
          <p:cNvSpPr txBox="1"/>
          <p:nvPr/>
        </p:nvSpPr>
        <p:spPr>
          <a:xfrm>
            <a:off x="5865087" y="2447531"/>
            <a:ext cx="2424448" cy="4801314"/>
          </a:xfrm>
          <a:prstGeom prst="rect">
            <a:avLst/>
          </a:prstGeom>
          <a:noFill/>
        </p:spPr>
        <p:txBody>
          <a:bodyPr wrap="square" rtlCol="0">
            <a:spAutoFit/>
          </a:bodyPr>
          <a:lstStyle/>
          <a:p>
            <a:pPr marL="285750" indent="-285750">
              <a:buFont typeface="Arial" panose="020B0604020202020204" pitchFamily="34" charset="0"/>
              <a:buChar char="•"/>
            </a:pPr>
            <a:r>
              <a:rPr lang="et-EE" dirty="0"/>
              <a:t>15-19-aastased õpilased hindavad ettevõtete eetilise tooraine kasutamist, äriettevõtete arvestamist töölistega ja kohalike omavalitsuste vastutust olulisemaks kui nooremad õpilased, kuid see võib tuleneda sellest, et alla 15-aastaste seas on rohkem neid, kes ei oska seisukohta võtta</a:t>
            </a:r>
          </a:p>
        </p:txBody>
      </p:sp>
      <p:sp>
        <p:nvSpPr>
          <p:cNvPr id="7" name="TextBox 6"/>
          <p:cNvSpPr txBox="1"/>
          <p:nvPr/>
        </p:nvSpPr>
        <p:spPr>
          <a:xfrm>
            <a:off x="869528" y="6176964"/>
            <a:ext cx="4474564" cy="461665"/>
          </a:xfrm>
          <a:prstGeom prst="rect">
            <a:avLst/>
          </a:prstGeom>
          <a:noFill/>
        </p:spPr>
        <p:txBody>
          <a:bodyPr wrap="square" rtlCol="0">
            <a:spAutoFit/>
          </a:bodyPr>
          <a:lstStyle/>
          <a:p>
            <a:r>
              <a:rPr lang="et-EE" sz="1200" dirty="0"/>
              <a:t>Joonis 19. Elanike hinnangud vastustundlikku tarbimist puudutavatele väidetele vanuse lõikes</a:t>
            </a:r>
            <a:endParaRPr lang="en-GB" sz="1200" dirty="0"/>
          </a:p>
        </p:txBody>
      </p:sp>
    </p:spTree>
    <p:extLst>
      <p:ext uri="{BB962C8B-B14F-4D97-AF65-F5344CB8AC3E}">
        <p14:creationId xmlns:p14="http://schemas.microsoft.com/office/powerpoint/2010/main" val="25939965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a:t>
            </a:r>
            <a:endParaRPr lang="en-US" b="1" noProof="0" dirty="0"/>
          </a:p>
        </p:txBody>
      </p:sp>
      <p:sp>
        <p:nvSpPr>
          <p:cNvPr id="3" name="Content Placeholder 2"/>
          <p:cNvSpPr>
            <a:spLocks noGrp="1"/>
          </p:cNvSpPr>
          <p:nvPr>
            <p:ph idx="1"/>
          </p:nvPr>
        </p:nvSpPr>
        <p:spPr/>
        <p:txBody>
          <a:bodyPr>
            <a:normAutofit/>
          </a:bodyPr>
          <a:lstStyle/>
          <a:p>
            <a:r>
              <a:rPr lang="ru-RU" sz="2400" noProof="0" dirty="0"/>
              <a:t>Анализ данных, анализ ответов</a:t>
            </a:r>
            <a:endParaRPr lang="en-US" sz="2400" noProof="0" dirty="0"/>
          </a:p>
          <a:p>
            <a:pPr lvl="1"/>
            <a:r>
              <a:rPr lang="ru-RU" sz="2400" noProof="0" dirty="0"/>
              <a:t>Загрузите файл с данными по ссылке</a:t>
            </a:r>
            <a:r>
              <a:rPr lang="en-US" sz="2400" noProof="0" dirty="0"/>
              <a:t> </a:t>
            </a:r>
            <a:r>
              <a:rPr lang="en-US" sz="2400" b="1" noProof="0" dirty="0">
                <a:solidFill>
                  <a:srgbClr val="FF0000"/>
                </a:solidFill>
                <a:hlinkClick r:id="rId3"/>
              </a:rPr>
              <a:t>http://bit.ly/EasternPartnership</a:t>
            </a:r>
            <a:r>
              <a:rPr lang="en-US" sz="2400" b="1" noProof="0" dirty="0">
                <a:solidFill>
                  <a:srgbClr val="FF0000"/>
                </a:solidFill>
              </a:rPr>
              <a:t>  </a:t>
            </a:r>
          </a:p>
          <a:p>
            <a:pPr lvl="1"/>
            <a:r>
              <a:rPr lang="ru-RU" sz="2400" noProof="0" dirty="0"/>
              <a:t>Типы вопросов</a:t>
            </a:r>
            <a:endParaRPr lang="en-US" sz="2400" noProof="0" dirty="0"/>
          </a:p>
          <a:p>
            <a:pPr lvl="1"/>
            <a:r>
              <a:rPr lang="ru-RU" sz="2400" noProof="0" dirty="0"/>
              <a:t>Использование сводных таблиц</a:t>
            </a:r>
            <a:endParaRPr lang="en-US" sz="2400" noProof="0" dirty="0"/>
          </a:p>
          <a:p>
            <a:pPr lvl="1"/>
            <a:r>
              <a:rPr lang="ru-RU" sz="2400" noProof="0" dirty="0"/>
              <a:t>Визуализация</a:t>
            </a:r>
            <a:endParaRPr lang="en-US" sz="2400" noProof="0" dirty="0"/>
          </a:p>
          <a:p>
            <a:r>
              <a:rPr lang="ru-RU" sz="2400" noProof="0" dirty="0"/>
              <a:t>Демонстрация результатов</a:t>
            </a:r>
            <a:endParaRPr lang="en-US" sz="2400" noProof="0" dirty="0"/>
          </a:p>
          <a:p>
            <a:endParaRPr lang="en-US" sz="2400" noProof="0" dirty="0"/>
          </a:p>
          <a:p>
            <a:endParaRPr lang="en-US" sz="2400" noProof="0" dirty="0"/>
          </a:p>
        </p:txBody>
      </p:sp>
    </p:spTree>
    <p:extLst>
      <p:ext uri="{BB962C8B-B14F-4D97-AF65-F5344CB8AC3E}">
        <p14:creationId xmlns:p14="http://schemas.microsoft.com/office/powerpoint/2010/main" val="605742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ВИЗУАЛИЗАЦИЯ</a:t>
            </a:r>
            <a:endParaRPr lang="en-US" b="1" noProof="0" dirty="0"/>
          </a:p>
        </p:txBody>
      </p:sp>
      <p:sp>
        <p:nvSpPr>
          <p:cNvPr id="3" name="Content Placeholder 2"/>
          <p:cNvSpPr>
            <a:spLocks noGrp="1"/>
          </p:cNvSpPr>
          <p:nvPr>
            <p:ph idx="1"/>
          </p:nvPr>
        </p:nvSpPr>
        <p:spPr/>
        <p:txBody>
          <a:bodyPr>
            <a:normAutofit lnSpcReduction="10000"/>
          </a:bodyPr>
          <a:lstStyle/>
          <a:p>
            <a:r>
              <a:rPr lang="ru-RU" sz="2400" noProof="0" dirty="0"/>
              <a:t>Идеи и примеры демонстрации результатов</a:t>
            </a:r>
            <a:r>
              <a:rPr lang="en-US" sz="2400" noProof="0" dirty="0"/>
              <a:t> </a:t>
            </a:r>
          </a:p>
          <a:p>
            <a:pPr marL="357188" indent="0">
              <a:buNone/>
            </a:pPr>
            <a:r>
              <a:rPr lang="en-US" sz="2400" noProof="0" dirty="0">
                <a:hlinkClick r:id="rId2"/>
              </a:rPr>
              <a:t>https://venngage.com/blog/survey-results/</a:t>
            </a:r>
            <a:endParaRPr lang="en-US" sz="2400" noProof="0" dirty="0"/>
          </a:p>
          <a:p>
            <a:r>
              <a:rPr lang="ru-RU" sz="2400" noProof="0" dirty="0"/>
              <a:t>Визуализируйте результаты опроса в считанные минуты</a:t>
            </a:r>
            <a:endParaRPr lang="en-US" sz="2400" noProof="0" dirty="0"/>
          </a:p>
          <a:p>
            <a:pPr marL="357188" indent="0">
              <a:buNone/>
            </a:pPr>
            <a:r>
              <a:rPr lang="en-US" sz="2400" noProof="0" dirty="0">
                <a:hlinkClick r:id="rId3"/>
              </a:rPr>
              <a:t>https://www.visme.co/survey-results-report/</a:t>
            </a:r>
            <a:endParaRPr lang="en-US" sz="2400" noProof="0" dirty="0"/>
          </a:p>
          <a:p>
            <a:r>
              <a:rPr lang="en-US" sz="2400" noProof="0" dirty="0"/>
              <a:t>11 </a:t>
            </a:r>
            <a:r>
              <a:rPr lang="ru-RU" sz="2400" noProof="0" dirty="0"/>
              <a:t>советов по оформлению</a:t>
            </a:r>
            <a:r>
              <a:rPr lang="en-US" sz="2400" noProof="0" dirty="0"/>
              <a:t> </a:t>
            </a:r>
            <a:r>
              <a:rPr lang="ru-RU" sz="2400" noProof="0" dirty="0"/>
              <a:t>для визуализации результатов опроса</a:t>
            </a:r>
            <a:endParaRPr lang="en-US" sz="2400" noProof="0" dirty="0"/>
          </a:p>
          <a:p>
            <a:pPr marL="357188" indent="0">
              <a:buNone/>
            </a:pPr>
            <a:r>
              <a:rPr lang="en-US" sz="2400" noProof="0" dirty="0">
                <a:hlinkClick r:id="rId4"/>
              </a:rPr>
              <a:t>https://visage.co/design-tips-for-visualizing-survey-results/</a:t>
            </a:r>
            <a:endParaRPr lang="en-US" sz="2400" noProof="0" dirty="0"/>
          </a:p>
          <a:p>
            <a:endParaRPr lang="en-US" sz="2400" noProof="0" dirty="0"/>
          </a:p>
          <a:p>
            <a:pPr marL="0" indent="0">
              <a:buNone/>
            </a:pPr>
            <a:r>
              <a:rPr lang="ru-RU" sz="2400" noProof="0" dirty="0"/>
              <a:t>Распространенные ошибки</a:t>
            </a:r>
            <a:endParaRPr lang="en-US" sz="2400" noProof="0" dirty="0"/>
          </a:p>
          <a:p>
            <a:r>
              <a:rPr lang="en-US" sz="2400" noProof="0" dirty="0">
                <a:hlinkClick r:id="rId5"/>
              </a:rPr>
              <a:t>https://designroast.org/the-7-most-common-data-visualization-mistakes/</a:t>
            </a:r>
            <a:endParaRPr lang="en-US" sz="2400" noProof="0" dirty="0"/>
          </a:p>
        </p:txBody>
      </p:sp>
    </p:spTree>
    <p:extLst>
      <p:ext uri="{BB962C8B-B14F-4D97-AF65-F5344CB8AC3E}">
        <p14:creationId xmlns:p14="http://schemas.microsoft.com/office/powerpoint/2010/main" val="226346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ГИБКОСТЬ </a:t>
            </a:r>
            <a:r>
              <a:rPr lang="ru-RU" b="1" dirty="0"/>
              <a:t>В АДВОКАЦИИ И ОКАЗАНИИ УСЛУГ</a:t>
            </a:r>
            <a:endParaRPr lang="en-US" b="1" noProof="0" dirty="0"/>
          </a:p>
        </p:txBody>
      </p:sp>
      <p:sp>
        <p:nvSpPr>
          <p:cNvPr id="3" name="Content Placeholder 2"/>
          <p:cNvSpPr>
            <a:spLocks noGrp="1"/>
          </p:cNvSpPr>
          <p:nvPr>
            <p:ph idx="1"/>
          </p:nvPr>
        </p:nvSpPr>
        <p:spPr>
          <a:xfrm>
            <a:off x="467544" y="1700808"/>
            <a:ext cx="8229600" cy="4453955"/>
          </a:xfrm>
        </p:spPr>
        <p:txBody>
          <a:bodyPr>
            <a:normAutofit fontScale="85000" lnSpcReduction="20000"/>
          </a:bodyPr>
          <a:lstStyle/>
          <a:p>
            <a:pPr marL="0" indent="0">
              <a:buNone/>
            </a:pPr>
            <a:r>
              <a:rPr lang="ru-RU" sz="2400" noProof="0" dirty="0"/>
              <a:t>Гибкость – это все, что касается командной работы</a:t>
            </a:r>
            <a:r>
              <a:rPr lang="en-US" sz="2400" noProof="0" dirty="0"/>
              <a:t>, </a:t>
            </a:r>
            <a:r>
              <a:rPr lang="ru-RU" sz="2400" noProof="0" dirty="0"/>
              <a:t>прозрачности и высокой технической квалификации</a:t>
            </a:r>
            <a:r>
              <a:rPr lang="en-US" sz="2400" noProof="0" dirty="0"/>
              <a:t>:</a:t>
            </a:r>
          </a:p>
          <a:p>
            <a:pPr marL="457200" indent="-457200">
              <a:buFont typeface="+mj-lt"/>
              <a:buAutoNum type="arabicPeriod"/>
            </a:pPr>
            <a:r>
              <a:rPr lang="ru-RU" sz="2400" dirty="0"/>
              <a:t>Удовлетворение клиента</a:t>
            </a:r>
            <a:endParaRPr lang="en-US" sz="2400" noProof="0" dirty="0"/>
          </a:p>
          <a:p>
            <a:pPr marL="457200" indent="-457200">
              <a:buFont typeface="+mj-lt"/>
              <a:buAutoNum type="arabicPeriod"/>
            </a:pPr>
            <a:r>
              <a:rPr lang="ru-RU" sz="2400" noProof="0" dirty="0"/>
              <a:t>Поощрение изменений</a:t>
            </a:r>
            <a:endParaRPr lang="en-US" sz="2400" noProof="0" dirty="0"/>
          </a:p>
          <a:p>
            <a:pPr marL="457200" indent="-457200">
              <a:buFont typeface="+mj-lt"/>
              <a:buAutoNum type="arabicPeriod"/>
            </a:pPr>
            <a:r>
              <a:rPr lang="uk-UA" sz="2400" noProof="0" dirty="0"/>
              <a:t>Частота продуктивной реализации</a:t>
            </a:r>
            <a:endParaRPr lang="en-US" sz="2400" noProof="0" dirty="0"/>
          </a:p>
          <a:p>
            <a:pPr marL="457200" indent="-457200">
              <a:buFont typeface="+mj-lt"/>
              <a:buAutoNum type="arabicPeriod"/>
            </a:pPr>
            <a:r>
              <a:rPr lang="ru-RU" sz="2400" noProof="0" dirty="0"/>
              <a:t>Совместная работа</a:t>
            </a:r>
            <a:endParaRPr lang="en-US" sz="2400" noProof="0" dirty="0"/>
          </a:p>
          <a:p>
            <a:pPr marL="457200" indent="-457200">
              <a:buFont typeface="+mj-lt"/>
              <a:buAutoNum type="arabicPeriod"/>
            </a:pPr>
            <a:r>
              <a:rPr lang="ru-RU" sz="2400" noProof="0" dirty="0"/>
              <a:t>Разработка проектов</a:t>
            </a:r>
            <a:endParaRPr lang="en-US" sz="2400" noProof="0" dirty="0"/>
          </a:p>
          <a:p>
            <a:pPr marL="457200" indent="-457200">
              <a:buFont typeface="+mj-lt"/>
              <a:buAutoNum type="arabicPeriod"/>
            </a:pPr>
            <a:r>
              <a:rPr lang="ru-RU" sz="2400" noProof="0" dirty="0"/>
              <a:t>Личное общение</a:t>
            </a:r>
            <a:endParaRPr lang="en-US" sz="2400" noProof="0" dirty="0"/>
          </a:p>
          <a:p>
            <a:pPr marL="457200" indent="-457200">
              <a:buFont typeface="+mj-lt"/>
              <a:buAutoNum type="arabicPeriod"/>
            </a:pPr>
            <a:r>
              <a:rPr lang="ru-RU" sz="2400" noProof="0" dirty="0"/>
              <a:t>Оценивание достижений</a:t>
            </a:r>
            <a:endParaRPr lang="en-US" sz="2400" noProof="0" dirty="0"/>
          </a:p>
          <a:p>
            <a:pPr marL="457200" indent="-457200">
              <a:buFont typeface="+mj-lt"/>
              <a:buAutoNum type="arabicPeriod"/>
            </a:pPr>
            <a:r>
              <a:rPr lang="ru-RU" sz="2400" noProof="0" dirty="0"/>
              <a:t>Устойчивое развитие</a:t>
            </a:r>
            <a:endParaRPr lang="en-US" sz="2400" noProof="0" dirty="0"/>
          </a:p>
          <a:p>
            <a:pPr marL="457200" indent="-457200">
              <a:buFont typeface="+mj-lt"/>
              <a:buAutoNum type="arabicPeriod"/>
            </a:pPr>
            <a:r>
              <a:rPr lang="ru-RU" sz="2400" noProof="0" dirty="0"/>
              <a:t>Непрерывное внимание</a:t>
            </a:r>
            <a:endParaRPr lang="en-US" sz="2400" noProof="0" dirty="0"/>
          </a:p>
          <a:p>
            <a:pPr marL="457200" indent="-457200">
              <a:buFont typeface="+mj-lt"/>
              <a:buAutoNum type="arabicPeriod"/>
            </a:pPr>
            <a:r>
              <a:rPr lang="ru-RU" sz="2400" noProof="0" dirty="0"/>
              <a:t>Простота</a:t>
            </a:r>
            <a:endParaRPr lang="en-US" sz="2400" noProof="0" dirty="0"/>
          </a:p>
          <a:p>
            <a:pPr marL="457200" indent="-457200">
              <a:buFont typeface="+mj-lt"/>
              <a:buAutoNum type="arabicPeriod"/>
            </a:pPr>
            <a:r>
              <a:rPr lang="ru-RU" sz="2400" noProof="0" dirty="0"/>
              <a:t>Самоорганизация в командах</a:t>
            </a:r>
            <a:endParaRPr lang="en-US" sz="2400" noProof="0" dirty="0"/>
          </a:p>
          <a:p>
            <a:pPr marL="457200" indent="-457200">
              <a:buFont typeface="+mj-lt"/>
              <a:buAutoNum type="arabicPeriod"/>
            </a:pPr>
            <a:r>
              <a:rPr lang="ru-RU" sz="2400" noProof="0" dirty="0"/>
              <a:t>Размышления для целей эффективности</a:t>
            </a:r>
            <a:endParaRPr lang="en-US" sz="2400" noProof="0" dirty="0"/>
          </a:p>
        </p:txBody>
      </p:sp>
    </p:spTree>
    <p:extLst>
      <p:ext uri="{BB962C8B-B14F-4D97-AF65-F5344CB8AC3E}">
        <p14:creationId xmlns:p14="http://schemas.microsoft.com/office/powerpoint/2010/main" val="31491804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ВИЗУАЛИЗАЦИЯ ДАННЫХ</a:t>
            </a:r>
            <a:endParaRPr lang="en-US" b="1" noProof="0" dirty="0"/>
          </a:p>
        </p:txBody>
      </p:sp>
      <p:sp>
        <p:nvSpPr>
          <p:cNvPr id="3" name="Content Placeholder 2"/>
          <p:cNvSpPr>
            <a:spLocks noGrp="1"/>
          </p:cNvSpPr>
          <p:nvPr>
            <p:ph idx="1"/>
          </p:nvPr>
        </p:nvSpPr>
        <p:spPr/>
        <p:txBody>
          <a:bodyPr>
            <a:normAutofit/>
          </a:bodyPr>
          <a:lstStyle/>
          <a:p>
            <a:r>
              <a:rPr lang="en-US" sz="2400" noProof="0" dirty="0"/>
              <a:t>Infogram </a:t>
            </a:r>
            <a:r>
              <a:rPr lang="en-US" sz="2400" noProof="0" dirty="0">
                <a:hlinkClick r:id="rId3"/>
              </a:rPr>
              <a:t>https://infogr.am/en</a:t>
            </a:r>
            <a:r>
              <a:rPr lang="en-US" sz="2400" noProof="0" dirty="0"/>
              <a:t> </a:t>
            </a:r>
          </a:p>
          <a:p>
            <a:r>
              <a:rPr lang="en-US" sz="2400" noProof="0" dirty="0"/>
              <a:t>Datawrapper </a:t>
            </a:r>
            <a:r>
              <a:rPr lang="en-US" sz="2400" noProof="0" dirty="0">
                <a:hlinkClick r:id="rId4"/>
              </a:rPr>
              <a:t>https://datawrapper.de/</a:t>
            </a:r>
            <a:endParaRPr lang="en-US" sz="2400" noProof="0" dirty="0"/>
          </a:p>
          <a:p>
            <a:pPr lvl="1"/>
            <a:r>
              <a:rPr lang="ru-RU" sz="2000" dirty="0"/>
              <a:t>Диаграммы, таблицы, карты</a:t>
            </a:r>
            <a:endParaRPr lang="en-US" sz="2000" noProof="0" dirty="0"/>
          </a:p>
          <a:p>
            <a:r>
              <a:rPr lang="en-US" sz="2400" noProof="0" dirty="0"/>
              <a:t>Raw </a:t>
            </a:r>
            <a:r>
              <a:rPr lang="en-US" sz="2400" noProof="0" dirty="0">
                <a:hlinkClick r:id="rId5"/>
              </a:rPr>
              <a:t>http://raw.densitydesign.org/</a:t>
            </a:r>
            <a:r>
              <a:rPr lang="en-US" sz="2400" noProof="0" dirty="0"/>
              <a:t> </a:t>
            </a:r>
          </a:p>
          <a:p>
            <a:r>
              <a:rPr lang="en-US" sz="2400" noProof="0" dirty="0"/>
              <a:t>Information is beautiful, </a:t>
            </a:r>
            <a:r>
              <a:rPr lang="ru-RU" sz="2400" noProof="0" dirty="0"/>
              <a:t>идеи и примеры </a:t>
            </a:r>
            <a:r>
              <a:rPr lang="en-US" sz="2400" noProof="0" dirty="0">
                <a:hlinkClick r:id="rId6"/>
              </a:rPr>
              <a:t>https://informationisbeautiful.net/</a:t>
            </a:r>
            <a:endParaRPr lang="en-US" sz="2400" noProof="0" dirty="0"/>
          </a:p>
          <a:p>
            <a:pPr marL="0" indent="0">
              <a:buNone/>
            </a:pPr>
            <a:r>
              <a:rPr lang="en-US" sz="2400" noProof="0" dirty="0">
                <a:hlinkClick r:id="rId7"/>
              </a:rPr>
              <a:t>https://thenextweb.com/dd/2015/04/21/the-14-best-data-visualization-tools/</a:t>
            </a:r>
            <a:endParaRPr lang="en-US" sz="2400" noProof="0" dirty="0"/>
          </a:p>
          <a:p>
            <a:endParaRPr lang="en-US" noProof="0" dirty="0"/>
          </a:p>
        </p:txBody>
      </p:sp>
    </p:spTree>
    <p:extLst>
      <p:ext uri="{BB962C8B-B14F-4D97-AF65-F5344CB8AC3E}">
        <p14:creationId xmlns:p14="http://schemas.microsoft.com/office/powerpoint/2010/main" val="35696984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ФАКУЛЬТАТИВНОЕ УПРАЖНЕНИЕ</a:t>
            </a:r>
            <a:endParaRPr lang="en-US" b="1" noProof="0" dirty="0"/>
          </a:p>
        </p:txBody>
      </p:sp>
      <p:sp>
        <p:nvSpPr>
          <p:cNvPr id="3" name="Content Placeholder 2"/>
          <p:cNvSpPr>
            <a:spLocks noGrp="1"/>
          </p:cNvSpPr>
          <p:nvPr>
            <p:ph idx="1"/>
          </p:nvPr>
        </p:nvSpPr>
        <p:spPr>
          <a:xfrm>
            <a:off x="457200" y="1417638"/>
            <a:ext cx="8363272" cy="4708525"/>
          </a:xfrm>
          <a:solidFill>
            <a:schemeClr val="accent4">
              <a:lumMod val="60000"/>
              <a:lumOff val="40000"/>
            </a:schemeClr>
          </a:solidFill>
        </p:spPr>
        <p:txBody>
          <a:bodyPr>
            <a:normAutofit/>
          </a:bodyPr>
          <a:lstStyle/>
          <a:p>
            <a:r>
              <a:rPr lang="ru-RU" noProof="0" dirty="0"/>
              <a:t>Сбор количественных</a:t>
            </a:r>
            <a:r>
              <a:rPr lang="en-US" noProof="0" dirty="0"/>
              <a:t> (</a:t>
            </a:r>
            <a:r>
              <a:rPr lang="ru-RU" noProof="0" dirty="0"/>
              <a:t>качественных</a:t>
            </a:r>
            <a:r>
              <a:rPr lang="en-US" noProof="0" dirty="0"/>
              <a:t>?) </a:t>
            </a:r>
            <a:r>
              <a:rPr lang="ru-RU" noProof="0" dirty="0"/>
              <a:t>данных среди общественности и заинтересованных лиц</a:t>
            </a:r>
            <a:r>
              <a:rPr lang="en-US" noProof="0" dirty="0"/>
              <a:t> (</a:t>
            </a:r>
            <a:r>
              <a:rPr lang="ru-RU" noProof="0" dirty="0"/>
              <a:t>опросы, обзоры, формы и т.д.)</a:t>
            </a:r>
            <a:endParaRPr lang="en-US" noProof="0" dirty="0"/>
          </a:p>
          <a:p>
            <a:r>
              <a:rPr lang="ru-RU" noProof="0" dirty="0"/>
              <a:t>Основы структурирования данных</a:t>
            </a:r>
            <a:r>
              <a:rPr lang="en-US" noProof="0" dirty="0"/>
              <a:t> / </a:t>
            </a:r>
            <a:r>
              <a:rPr lang="ru-RU" noProof="0" dirty="0"/>
              <a:t>создания баз данных</a:t>
            </a:r>
            <a:endParaRPr lang="en-US" noProof="0" dirty="0"/>
          </a:p>
          <a:p>
            <a:r>
              <a:rPr lang="ru-RU" noProof="0" dirty="0"/>
              <a:t>Применение на практике одного</a:t>
            </a:r>
            <a:r>
              <a:rPr lang="en-US" noProof="0" dirty="0"/>
              <a:t> </a:t>
            </a:r>
            <a:r>
              <a:rPr lang="ru-RU" noProof="0" dirty="0"/>
              <a:t>из инструментов сбора данных</a:t>
            </a:r>
            <a:r>
              <a:rPr lang="en-US" noProof="0" dirty="0"/>
              <a:t>: Google </a:t>
            </a:r>
            <a:r>
              <a:rPr lang="en-US" dirty="0"/>
              <a:t>F</a:t>
            </a:r>
            <a:r>
              <a:rPr lang="en-US" noProof="0" dirty="0" err="1"/>
              <a:t>orms</a:t>
            </a:r>
            <a:endParaRPr lang="en-US" noProof="0" dirty="0"/>
          </a:p>
          <a:p>
            <a:endParaRPr lang="en-US" noProof="0" dirty="0"/>
          </a:p>
        </p:txBody>
      </p:sp>
    </p:spTree>
    <p:extLst>
      <p:ext uri="{BB962C8B-B14F-4D97-AF65-F5344CB8AC3E}">
        <p14:creationId xmlns:p14="http://schemas.microsoft.com/office/powerpoint/2010/main" val="4194379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63272" cy="1143000"/>
          </a:xfrm>
        </p:spPr>
        <p:txBody>
          <a:bodyPr>
            <a:normAutofit fontScale="90000"/>
          </a:bodyPr>
          <a:lstStyle/>
          <a:p>
            <a:pPr algn="l"/>
            <a:r>
              <a:rPr lang="ru-RU" b="1" noProof="0" dirty="0"/>
              <a:t>ПОЛЬЗОВАТЕЛЬСКИЙ КОНТЕНТ (</a:t>
            </a:r>
            <a:r>
              <a:rPr lang="en-US" b="1" dirty="0"/>
              <a:t>USER-GENERATED CONTENT, UGC</a:t>
            </a:r>
            <a:r>
              <a:rPr lang="ru-RU" b="1" noProof="0" dirty="0"/>
              <a:t>)</a:t>
            </a:r>
            <a:endParaRPr lang="en-US" b="1" noProof="0" dirty="0"/>
          </a:p>
        </p:txBody>
      </p:sp>
      <p:sp>
        <p:nvSpPr>
          <p:cNvPr id="5" name="Content Placeholder 4"/>
          <p:cNvSpPr>
            <a:spLocks noGrp="1"/>
          </p:cNvSpPr>
          <p:nvPr>
            <p:ph idx="1"/>
          </p:nvPr>
        </p:nvSpPr>
        <p:spPr/>
        <p:txBody>
          <a:bodyPr>
            <a:normAutofit fontScale="92500"/>
          </a:bodyPr>
          <a:lstStyle/>
          <a:p>
            <a:r>
              <a:rPr lang="ru-RU" noProof="0" dirty="0"/>
              <a:t>Любой вид контента, напр., видео, блоги, интернет-публикации в форме дискуссий</a:t>
            </a:r>
            <a:r>
              <a:rPr lang="en-US" noProof="0" dirty="0"/>
              <a:t>, </a:t>
            </a:r>
            <a:r>
              <a:rPr lang="ru-RU" noProof="0" dirty="0"/>
              <a:t>цифровые изображения</a:t>
            </a:r>
            <a:r>
              <a:rPr lang="en-US" noProof="0" dirty="0"/>
              <a:t>, </a:t>
            </a:r>
            <a:r>
              <a:rPr lang="ru-RU" dirty="0"/>
              <a:t>аудиофайлы </a:t>
            </a:r>
            <a:r>
              <a:rPr lang="ru-RU" noProof="0" dirty="0"/>
              <a:t>и прочие материалы, созданные конечными пользователями онлайн-системы или сервиса</a:t>
            </a:r>
            <a:r>
              <a:rPr lang="en-US" noProof="0" dirty="0"/>
              <a:t> </a:t>
            </a:r>
            <a:r>
              <a:rPr lang="ru-RU" noProof="0" dirty="0"/>
              <a:t>и находящиеся в открытом доступе для других потребителей и конечных пользователей</a:t>
            </a:r>
            <a:r>
              <a:rPr lang="en-US" noProof="0" dirty="0"/>
              <a:t>. </a:t>
            </a:r>
          </a:p>
          <a:p>
            <a:r>
              <a:rPr lang="ru-RU" noProof="0" dirty="0"/>
              <a:t>Также известен как</a:t>
            </a:r>
            <a:r>
              <a:rPr lang="en-US" noProof="0" dirty="0"/>
              <a:t> </a:t>
            </a:r>
            <a:r>
              <a:rPr lang="ru-RU" b="1" i="1" dirty="0"/>
              <a:t>С</a:t>
            </a:r>
            <a:r>
              <a:rPr lang="en-US" i="1" noProof="0" dirty="0" err="1"/>
              <a:t>onsumer</a:t>
            </a:r>
            <a:r>
              <a:rPr lang="en-US" i="1" noProof="0" dirty="0"/>
              <a:t> </a:t>
            </a:r>
            <a:r>
              <a:rPr lang="en-US" b="1" i="1" dirty="0"/>
              <a:t>G</a:t>
            </a:r>
            <a:r>
              <a:rPr lang="en-US" i="1" noProof="0" dirty="0" err="1"/>
              <a:t>enerated</a:t>
            </a:r>
            <a:r>
              <a:rPr lang="en-US" i="1" noProof="0" dirty="0"/>
              <a:t> </a:t>
            </a:r>
            <a:r>
              <a:rPr lang="en-US" b="1" i="1" dirty="0"/>
              <a:t>M</a:t>
            </a:r>
            <a:r>
              <a:rPr lang="en-US" i="1" noProof="0" dirty="0" err="1"/>
              <a:t>edia</a:t>
            </a:r>
            <a:r>
              <a:rPr lang="en-US" i="1" noProof="0" dirty="0"/>
              <a:t> </a:t>
            </a:r>
            <a:r>
              <a:rPr lang="en-US" noProof="0" dirty="0"/>
              <a:t>(CGM).</a:t>
            </a:r>
          </a:p>
        </p:txBody>
      </p:sp>
    </p:spTree>
    <p:extLst>
      <p:ext uri="{BB962C8B-B14F-4D97-AF65-F5344CB8AC3E}">
        <p14:creationId xmlns:p14="http://schemas.microsoft.com/office/powerpoint/2010/main" val="3096119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ПРЕИМУЩЕСТВА</a:t>
            </a:r>
            <a:endParaRPr lang="en-US" b="1" noProof="0" dirty="0"/>
          </a:p>
        </p:txBody>
      </p:sp>
      <p:sp>
        <p:nvSpPr>
          <p:cNvPr id="3" name="Content Placeholder 2"/>
          <p:cNvSpPr>
            <a:spLocks noGrp="1"/>
          </p:cNvSpPr>
          <p:nvPr>
            <p:ph idx="1"/>
          </p:nvPr>
        </p:nvSpPr>
        <p:spPr/>
        <p:txBody>
          <a:bodyPr>
            <a:normAutofit/>
          </a:bodyPr>
          <a:lstStyle/>
          <a:p>
            <a:r>
              <a:rPr lang="ru-RU" sz="2400" noProof="0" dirty="0"/>
              <a:t>Пользователи создают и распространяют ваш контент</a:t>
            </a:r>
            <a:endParaRPr lang="en-US" sz="2400" noProof="0" dirty="0"/>
          </a:p>
          <a:p>
            <a:pPr lvl="1"/>
            <a:r>
              <a:rPr lang="ru-RU" sz="2400" noProof="0" dirty="0"/>
              <a:t>Написание историй (</a:t>
            </a:r>
            <a:r>
              <a:rPr lang="ru-RU" sz="2400" noProof="0" dirty="0" err="1"/>
              <a:t>сторителлинг</a:t>
            </a:r>
            <a:r>
              <a:rPr lang="ru-RU" sz="2400" noProof="0" dirty="0"/>
              <a:t>)</a:t>
            </a:r>
            <a:endParaRPr lang="en-US" sz="2400" noProof="0" dirty="0"/>
          </a:p>
          <a:p>
            <a:pPr lvl="1"/>
            <a:r>
              <a:rPr lang="ru-RU" sz="2400" noProof="0" dirty="0"/>
              <a:t>Положительные отзывы</a:t>
            </a:r>
            <a:endParaRPr lang="en-US" sz="2400" noProof="0" dirty="0"/>
          </a:p>
          <a:p>
            <a:pPr lvl="1"/>
            <a:r>
              <a:rPr lang="ru-RU" sz="2400" noProof="0" dirty="0"/>
              <a:t>Интересные комментарии</a:t>
            </a:r>
            <a:endParaRPr lang="en-US" sz="2400" noProof="0" dirty="0"/>
          </a:p>
          <a:p>
            <a:r>
              <a:rPr lang="ru-RU" sz="2400" noProof="0" dirty="0"/>
              <a:t>Рост доверия и вовлеченности</a:t>
            </a:r>
            <a:endParaRPr lang="en-US" sz="2400" noProof="0" dirty="0"/>
          </a:p>
          <a:p>
            <a:r>
              <a:rPr lang="ru-RU" sz="2400" noProof="0" dirty="0"/>
              <a:t>Расширение социального влияния</a:t>
            </a:r>
            <a:endParaRPr lang="en-US" sz="2400" noProof="0" dirty="0"/>
          </a:p>
          <a:p>
            <a:r>
              <a:rPr lang="ru-RU" sz="2400" noProof="0" dirty="0"/>
              <a:t>Больше внимания и продвижения</a:t>
            </a:r>
            <a:endParaRPr lang="en-US" sz="2400" noProof="0" dirty="0"/>
          </a:p>
          <a:p>
            <a:r>
              <a:rPr lang="ru-RU" sz="2400" noProof="0" dirty="0"/>
              <a:t>Уникальный и оригинальный контент</a:t>
            </a:r>
            <a:endParaRPr lang="en-US" sz="2400" noProof="0" dirty="0"/>
          </a:p>
          <a:p>
            <a:pPr marL="0" indent="0">
              <a:buNone/>
            </a:pPr>
            <a:r>
              <a:rPr lang="en-US" sz="2400" noProof="0" dirty="0">
                <a:hlinkClick r:id="rId3"/>
              </a:rPr>
              <a:t>https://www.pixlee.com/blog/how-to-get-user-generated-content-and-influence-people/</a:t>
            </a:r>
            <a:endParaRPr lang="en-US" sz="2400" noProof="0" dirty="0"/>
          </a:p>
        </p:txBody>
      </p:sp>
    </p:spTree>
    <p:extLst>
      <p:ext uri="{BB962C8B-B14F-4D97-AF65-F5344CB8AC3E}">
        <p14:creationId xmlns:p14="http://schemas.microsoft.com/office/powerpoint/2010/main" val="10024521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НЕДОСТАТКИ</a:t>
            </a:r>
            <a:endParaRPr lang="en-US" b="1" noProof="0" dirty="0"/>
          </a:p>
        </p:txBody>
      </p:sp>
      <p:sp>
        <p:nvSpPr>
          <p:cNvPr id="3" name="Content Placeholder 2"/>
          <p:cNvSpPr>
            <a:spLocks noGrp="1"/>
          </p:cNvSpPr>
          <p:nvPr>
            <p:ph idx="1"/>
          </p:nvPr>
        </p:nvSpPr>
        <p:spPr>
          <a:xfrm>
            <a:off x="457200" y="1916832"/>
            <a:ext cx="8229600" cy="4209331"/>
          </a:xfrm>
        </p:spPr>
        <p:txBody>
          <a:bodyPr>
            <a:normAutofit/>
          </a:bodyPr>
          <a:lstStyle/>
          <a:p>
            <a:r>
              <a:rPr lang="ru-RU" sz="2400" noProof="0" dirty="0"/>
              <a:t>Потребность в </a:t>
            </a:r>
            <a:r>
              <a:rPr lang="ru-RU" sz="2400" noProof="0" dirty="0" err="1"/>
              <a:t>модерации</a:t>
            </a:r>
            <a:r>
              <a:rPr lang="ru-RU" sz="2400" noProof="0" dirty="0"/>
              <a:t> контента</a:t>
            </a:r>
            <a:endParaRPr lang="en-US" sz="2400" noProof="0" dirty="0"/>
          </a:p>
          <a:p>
            <a:r>
              <a:rPr lang="ru-RU" sz="2400" noProof="0" dirty="0"/>
              <a:t>Потребность в управлении комментариями</a:t>
            </a:r>
            <a:endParaRPr lang="en-US" sz="2400" noProof="0" dirty="0"/>
          </a:p>
          <a:p>
            <a:r>
              <a:rPr lang="ru-RU" sz="2400" noProof="0" dirty="0"/>
              <a:t>Юридические и этические вопросы</a:t>
            </a:r>
            <a:r>
              <a:rPr lang="en-US" sz="2400" noProof="0" dirty="0"/>
              <a:t> </a:t>
            </a:r>
          </a:p>
          <a:p>
            <a:r>
              <a:rPr lang="ru-RU" sz="2400" noProof="0" dirty="0"/>
              <a:t>Негативные отзывы и комментарии</a:t>
            </a:r>
            <a:r>
              <a:rPr lang="en-US" sz="2400" noProof="0" dirty="0"/>
              <a:t> </a:t>
            </a:r>
          </a:p>
          <a:p>
            <a:r>
              <a:rPr lang="ru-RU" sz="2400" noProof="0" dirty="0"/>
              <a:t>Вы умеете справляться с кризисом в социальных сетях</a:t>
            </a:r>
            <a:r>
              <a:rPr lang="en-US" sz="2400" noProof="0" dirty="0"/>
              <a:t>?</a:t>
            </a:r>
          </a:p>
          <a:p>
            <a:endParaRPr lang="en-US" sz="2400" noProof="0" dirty="0"/>
          </a:p>
        </p:txBody>
      </p:sp>
    </p:spTree>
    <p:extLst>
      <p:ext uri="{BB962C8B-B14F-4D97-AF65-F5344CB8AC3E}">
        <p14:creationId xmlns:p14="http://schemas.microsoft.com/office/powerpoint/2010/main" val="1172865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ВЫ ДОЛЖНЫ</a:t>
            </a:r>
            <a:r>
              <a:rPr lang="et-EE" b="1" noProof="0" dirty="0"/>
              <a:t>:</a:t>
            </a:r>
            <a:endParaRPr lang="en-US" b="1" noProof="0" dirty="0"/>
          </a:p>
        </p:txBody>
      </p:sp>
      <p:sp>
        <p:nvSpPr>
          <p:cNvPr id="3" name="Content Placeholder 2"/>
          <p:cNvSpPr>
            <a:spLocks noGrp="1"/>
          </p:cNvSpPr>
          <p:nvPr>
            <p:ph idx="1"/>
          </p:nvPr>
        </p:nvSpPr>
        <p:spPr>
          <a:xfrm>
            <a:off x="457200" y="1772816"/>
            <a:ext cx="8229600" cy="4353347"/>
          </a:xfrm>
        </p:spPr>
        <p:txBody>
          <a:bodyPr>
            <a:normAutofit/>
          </a:bodyPr>
          <a:lstStyle/>
          <a:p>
            <a:r>
              <a:rPr lang="ru-RU" sz="2400" noProof="0" dirty="0"/>
              <a:t>Признать ошибку</a:t>
            </a:r>
            <a:r>
              <a:rPr lang="en-US" sz="2400" noProof="0" dirty="0"/>
              <a:t>.</a:t>
            </a:r>
          </a:p>
          <a:p>
            <a:r>
              <a:rPr lang="ru-RU" sz="2400" noProof="0" dirty="0"/>
              <a:t>Всегда оставаться вежливым и доброжелательным</a:t>
            </a:r>
            <a:r>
              <a:rPr lang="en-US" sz="2400" noProof="0" dirty="0"/>
              <a:t>.</a:t>
            </a:r>
          </a:p>
          <a:p>
            <a:r>
              <a:rPr lang="ru-RU" sz="2400" noProof="0" dirty="0"/>
              <a:t>Решить, отвечать ли публично или лично</a:t>
            </a:r>
            <a:r>
              <a:rPr lang="en-US" sz="2400" noProof="0" dirty="0"/>
              <a:t>.</a:t>
            </a:r>
          </a:p>
          <a:p>
            <a:r>
              <a:rPr lang="ru-RU" sz="2400" noProof="0" dirty="0"/>
              <a:t>Выбрать максимально подходящего человека для разрешения сложившейся ситуации</a:t>
            </a:r>
            <a:r>
              <a:rPr lang="en-US" sz="2400" noProof="0" dirty="0"/>
              <a:t>.</a:t>
            </a:r>
          </a:p>
          <a:p>
            <a:r>
              <a:rPr lang="ru-RU" sz="2400" dirty="0"/>
              <a:t>Помнить, что регулярное получение негативных отзывов сигнализирует о том, что пришло время что-то менять</a:t>
            </a:r>
            <a:r>
              <a:rPr lang="en-US" sz="2400" noProof="0" dirty="0"/>
              <a:t>. </a:t>
            </a:r>
          </a:p>
          <a:p>
            <a:endParaRPr lang="en-US" sz="2400" noProof="0" dirty="0"/>
          </a:p>
        </p:txBody>
      </p:sp>
    </p:spTree>
    <p:extLst>
      <p:ext uri="{BB962C8B-B14F-4D97-AF65-F5344CB8AC3E}">
        <p14:creationId xmlns:p14="http://schemas.microsoft.com/office/powerpoint/2010/main" val="31132950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noProof="0" dirty="0"/>
              <a:t>МЕСТНЫЙ ЭКСПЕРТ</a:t>
            </a:r>
            <a:endParaRPr lang="en-US" noProof="0" dirty="0"/>
          </a:p>
        </p:txBody>
      </p:sp>
      <p:sp>
        <p:nvSpPr>
          <p:cNvPr id="4" name="Subtitle 3"/>
          <p:cNvSpPr>
            <a:spLocks noGrp="1"/>
          </p:cNvSpPr>
          <p:nvPr>
            <p:ph type="subTitle" idx="1"/>
          </p:nvPr>
        </p:nvSpPr>
        <p:spPr/>
        <p:txBody>
          <a:bodyPr/>
          <a:lstStyle/>
          <a:p>
            <a:endParaRPr lang="et-EE"/>
          </a:p>
        </p:txBody>
      </p:sp>
    </p:spTree>
    <p:extLst>
      <p:ext uri="{BB962C8B-B14F-4D97-AF65-F5344CB8AC3E}">
        <p14:creationId xmlns:p14="http://schemas.microsoft.com/office/powerpoint/2010/main" val="4170091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b="1" noProof="0" dirty="0"/>
              <a:t>УПРАВЛЕНИЕ ВЗАИМООТНОШЕНИЯМИ</a:t>
            </a:r>
            <a:br>
              <a:rPr lang="ru-RU" b="1" noProof="0" dirty="0"/>
            </a:br>
            <a:r>
              <a:rPr lang="ru-RU" b="1" noProof="0" dirty="0"/>
              <a:t> С КЛИЕНТАМИ (</a:t>
            </a:r>
            <a:r>
              <a:rPr lang="en-US" b="1" noProof="0" dirty="0"/>
              <a:t>CRM</a:t>
            </a:r>
            <a:r>
              <a:rPr lang="ru-RU" b="1" noProof="0" dirty="0"/>
              <a:t>)</a:t>
            </a:r>
            <a:endParaRPr lang="en-US" b="1" noProof="0" dirty="0"/>
          </a:p>
        </p:txBody>
      </p:sp>
      <p:sp>
        <p:nvSpPr>
          <p:cNvPr id="3" name="Subtitle 2"/>
          <p:cNvSpPr>
            <a:spLocks noGrp="1"/>
          </p:cNvSpPr>
          <p:nvPr>
            <p:ph type="subTitle" idx="1"/>
          </p:nvPr>
        </p:nvSpPr>
        <p:spPr>
          <a:xfrm>
            <a:off x="1371600" y="4149080"/>
            <a:ext cx="6400800" cy="1752600"/>
          </a:xfrm>
        </p:spPr>
        <p:txBody>
          <a:bodyPr>
            <a:normAutofit fontScale="92500"/>
          </a:bodyPr>
          <a:lstStyle/>
          <a:p>
            <a:r>
              <a:rPr lang="ru-RU" b="1" noProof="0" dirty="0">
                <a:solidFill>
                  <a:schemeClr val="tx1"/>
                </a:solidFill>
              </a:rPr>
              <a:t>Как управлять взаимоотношениями с вашими заинтересованными лицами</a:t>
            </a:r>
            <a:r>
              <a:rPr lang="et-EE" b="1" noProof="0" dirty="0">
                <a:solidFill>
                  <a:schemeClr val="tx1"/>
                </a:solidFill>
              </a:rPr>
              <a:t> /</a:t>
            </a:r>
            <a:r>
              <a:rPr lang="ru-RU" b="1" noProof="0" dirty="0">
                <a:solidFill>
                  <a:schemeClr val="tx1"/>
                </a:solidFill>
              </a:rPr>
              <a:t> клиентами</a:t>
            </a:r>
            <a:endParaRPr lang="en-US" b="1" noProof="0" dirty="0">
              <a:solidFill>
                <a:schemeClr val="tx1"/>
              </a:solidFill>
            </a:endParaRPr>
          </a:p>
        </p:txBody>
      </p:sp>
    </p:spTree>
    <p:extLst>
      <p:ext uri="{BB962C8B-B14F-4D97-AF65-F5344CB8AC3E}">
        <p14:creationId xmlns:p14="http://schemas.microsoft.com/office/powerpoint/2010/main" val="18345136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noProof="0" dirty="0"/>
              <a:t>CRM</a:t>
            </a:r>
          </a:p>
        </p:txBody>
      </p:sp>
      <p:sp>
        <p:nvSpPr>
          <p:cNvPr id="3" name="Content Placeholder 2"/>
          <p:cNvSpPr>
            <a:spLocks noGrp="1"/>
          </p:cNvSpPr>
          <p:nvPr>
            <p:ph idx="1"/>
          </p:nvPr>
        </p:nvSpPr>
        <p:spPr/>
        <p:txBody>
          <a:bodyPr>
            <a:normAutofit/>
          </a:bodyPr>
          <a:lstStyle/>
          <a:p>
            <a:endParaRPr lang="et-EE" sz="2400" b="1" noProof="0" dirty="0"/>
          </a:p>
          <a:p>
            <a:r>
              <a:rPr lang="en-US" sz="2400" b="1" noProof="0" dirty="0"/>
              <a:t>C-R-M</a:t>
            </a:r>
            <a:r>
              <a:rPr lang="en-US" sz="2400" noProof="0" dirty="0"/>
              <a:t> </a:t>
            </a:r>
            <a:r>
              <a:rPr lang="ru-RU" sz="2400" dirty="0"/>
              <a:t>расшифровывается как</a:t>
            </a:r>
            <a:r>
              <a:rPr lang="en-US" sz="2400" noProof="0" dirty="0"/>
              <a:t> </a:t>
            </a:r>
            <a:r>
              <a:rPr lang="en-US" sz="2400" b="1" noProof="0" dirty="0"/>
              <a:t>Customer Relationship Management</a:t>
            </a:r>
            <a:r>
              <a:rPr lang="en-US" sz="2400" noProof="0" dirty="0"/>
              <a:t> </a:t>
            </a:r>
            <a:r>
              <a:rPr lang="ru-RU" sz="2400" noProof="0" dirty="0"/>
              <a:t>и означает «</a:t>
            </a:r>
            <a:r>
              <a:rPr lang="ru-RU" sz="2400" b="1" noProof="0" dirty="0"/>
              <a:t>управление взаимоотношениями с клиентами</a:t>
            </a:r>
            <a:r>
              <a:rPr lang="ru-RU" sz="2400" noProof="0" dirty="0"/>
              <a:t>».</a:t>
            </a:r>
            <a:endParaRPr lang="en-US" sz="2400" noProof="0" dirty="0"/>
          </a:p>
          <a:p>
            <a:r>
              <a:rPr lang="ru-RU" sz="2400" b="1" noProof="0" dirty="0"/>
              <a:t>Система</a:t>
            </a:r>
            <a:r>
              <a:rPr lang="en-US" sz="2400" noProof="0" dirty="0"/>
              <a:t> </a:t>
            </a:r>
            <a:r>
              <a:rPr lang="en-US" sz="2400" b="1" noProof="0" dirty="0"/>
              <a:t>CRM</a:t>
            </a:r>
            <a:r>
              <a:rPr lang="en-US" sz="2400" noProof="0" dirty="0"/>
              <a:t> </a:t>
            </a:r>
            <a:r>
              <a:rPr lang="ru-RU" sz="2400" noProof="0" dirty="0"/>
              <a:t>позволяет организациям управлять своими </a:t>
            </a:r>
            <a:r>
              <a:rPr lang="ru-RU" sz="2400" i="1" noProof="0" dirty="0"/>
              <a:t>бизнес-</a:t>
            </a:r>
            <a:r>
              <a:rPr lang="ru-RU" sz="2400" noProof="0" dirty="0"/>
              <a:t>отношениями,</a:t>
            </a:r>
            <a:r>
              <a:rPr lang="en-US" sz="2400" noProof="0" dirty="0"/>
              <a:t> </a:t>
            </a:r>
            <a:r>
              <a:rPr lang="ru-RU" sz="2400" noProof="0" dirty="0"/>
              <a:t>а также связанными с ними данными и информацией</a:t>
            </a:r>
            <a:r>
              <a:rPr lang="en-US" sz="2400" noProof="0" dirty="0"/>
              <a:t>.</a:t>
            </a:r>
          </a:p>
          <a:p>
            <a:r>
              <a:rPr lang="en-US" sz="2400" noProof="0" dirty="0">
                <a:hlinkClick r:id="rId3"/>
              </a:rPr>
              <a:t>https://www.superoffice.com/blog/why-sales-people-need-crm/</a:t>
            </a:r>
            <a:r>
              <a:rPr lang="en-US" sz="2400" noProof="0" dirty="0"/>
              <a:t> </a:t>
            </a:r>
          </a:p>
        </p:txBody>
      </p:sp>
    </p:spTree>
    <p:extLst>
      <p:ext uri="{BB962C8B-B14F-4D97-AF65-F5344CB8AC3E}">
        <p14:creationId xmlns:p14="http://schemas.microsoft.com/office/powerpoint/2010/main" val="1550056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noProof="0" dirty="0"/>
              <a:t>CRM </a:t>
            </a:r>
            <a:r>
              <a:rPr lang="ru-RU" b="1" noProof="0" dirty="0"/>
              <a:t>ДЛЯ ОГО</a:t>
            </a:r>
            <a:endParaRPr lang="en-US" b="1" noProof="0" dirty="0"/>
          </a:p>
        </p:txBody>
      </p:sp>
      <p:sp>
        <p:nvSpPr>
          <p:cNvPr id="3" name="Content Placeholder 2"/>
          <p:cNvSpPr>
            <a:spLocks noGrp="1"/>
          </p:cNvSpPr>
          <p:nvPr>
            <p:ph idx="1"/>
          </p:nvPr>
        </p:nvSpPr>
        <p:spPr>
          <a:xfrm>
            <a:off x="683568" y="1600200"/>
            <a:ext cx="8003232" cy="4525963"/>
          </a:xfrm>
        </p:spPr>
        <p:txBody>
          <a:bodyPr>
            <a:normAutofit/>
          </a:bodyPr>
          <a:lstStyle/>
          <a:p>
            <a:r>
              <a:rPr lang="ru-RU" sz="2400" noProof="0" dirty="0"/>
              <a:t>Все данные собраны в одном месте</a:t>
            </a:r>
            <a:endParaRPr lang="en-US" sz="2400" noProof="0" dirty="0"/>
          </a:p>
          <a:p>
            <a:r>
              <a:rPr lang="ru-RU" sz="2400" noProof="0" dirty="0"/>
              <a:t>Разделение на сегменты</a:t>
            </a:r>
            <a:endParaRPr lang="en-US" sz="2400" noProof="0" dirty="0"/>
          </a:p>
          <a:p>
            <a:r>
              <a:rPr lang="ru-RU" sz="2400" noProof="0" dirty="0"/>
              <a:t>Более качественные взаимоотношения с клиентами, поскольку вы лучше их узнаёте</a:t>
            </a:r>
            <a:r>
              <a:rPr lang="en-US" sz="2400" noProof="0" dirty="0"/>
              <a:t> </a:t>
            </a:r>
            <a:endParaRPr lang="ru-RU" sz="2400" noProof="0" dirty="0"/>
          </a:p>
          <a:p>
            <a:r>
              <a:rPr lang="ru-RU" sz="2400" noProof="0" dirty="0"/>
              <a:t>Командная работа</a:t>
            </a:r>
            <a:r>
              <a:rPr lang="en-US" sz="2400" noProof="0" dirty="0"/>
              <a:t> – </a:t>
            </a:r>
            <a:r>
              <a:rPr lang="ru-RU" sz="2400" noProof="0" dirty="0"/>
              <a:t>обмен информацией</a:t>
            </a:r>
            <a:endParaRPr lang="en-US" sz="2400" noProof="0" dirty="0"/>
          </a:p>
          <a:p>
            <a:r>
              <a:rPr lang="ru-RU" sz="2400" noProof="0" dirty="0"/>
              <a:t>Эффективность</a:t>
            </a:r>
            <a:r>
              <a:rPr lang="en-US" sz="2400" noProof="0" dirty="0"/>
              <a:t> (</a:t>
            </a:r>
            <a:r>
              <a:rPr lang="ru-RU" sz="2400" noProof="0" dirty="0"/>
              <a:t>фиксация записей</a:t>
            </a:r>
            <a:r>
              <a:rPr lang="en-US" sz="2400" noProof="0" dirty="0"/>
              <a:t>, </a:t>
            </a:r>
            <a:r>
              <a:rPr lang="ru-RU" sz="2400" noProof="0" dirty="0"/>
              <a:t>регистрация задач</a:t>
            </a:r>
            <a:r>
              <a:rPr lang="en-US" sz="2400" noProof="0" dirty="0"/>
              <a:t>, </a:t>
            </a:r>
            <a:r>
              <a:rPr lang="ru-RU" sz="2400" noProof="0" dirty="0"/>
              <a:t>напоминания</a:t>
            </a:r>
            <a:r>
              <a:rPr lang="en-US" sz="2400" noProof="0" dirty="0"/>
              <a:t>)</a:t>
            </a:r>
          </a:p>
          <a:p>
            <a:r>
              <a:rPr lang="ru-RU" sz="2400" noProof="0" dirty="0"/>
              <a:t>Принятие решений на основе имеющихся данных</a:t>
            </a:r>
            <a:endParaRPr lang="en-US" sz="2400" noProof="0" dirty="0"/>
          </a:p>
          <a:p>
            <a:r>
              <a:rPr lang="ru-RU" sz="2400" noProof="0" dirty="0"/>
              <a:t>Люди лучше информированы и более удовлетворены</a:t>
            </a:r>
            <a:endParaRPr lang="en-US" sz="2400" noProof="0" dirty="0"/>
          </a:p>
        </p:txBody>
      </p:sp>
    </p:spTree>
    <p:extLst>
      <p:ext uri="{BB962C8B-B14F-4D97-AF65-F5344CB8AC3E}">
        <p14:creationId xmlns:p14="http://schemas.microsoft.com/office/powerpoint/2010/main" val="3724717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9303</TotalTime>
  <Words>6284</Words>
  <Application>Microsoft Office PowerPoint</Application>
  <PresentationFormat>On-screen Show (4:3)</PresentationFormat>
  <Paragraphs>982</Paragraphs>
  <Slides>119</Slides>
  <Notes>76</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8" baseType="lpstr">
      <vt:lpstr>Arial</vt:lpstr>
      <vt:lpstr>Bebas Neue Bold</vt:lpstr>
      <vt:lpstr>Calibri</vt:lpstr>
      <vt:lpstr>DaxPro</vt:lpstr>
      <vt:lpstr>DaxPro-Medium</vt:lpstr>
      <vt:lpstr>Raleway</vt:lpstr>
      <vt:lpstr>Wingdings 2</vt:lpstr>
      <vt:lpstr>Office Theme</vt:lpstr>
      <vt:lpstr>Worksheet</vt:lpstr>
      <vt:lpstr>PowerPoint Presentation</vt:lpstr>
      <vt:lpstr>ВСТУПИТЕЛЬНАЯ ЧАСТЬ </vt:lpstr>
      <vt:lpstr>РЕЗУЛЬТАТЫ</vt:lpstr>
      <vt:lpstr>Наши задачи </vt:lpstr>
      <vt:lpstr>Ваши задачи </vt:lpstr>
      <vt:lpstr>PowerPoint Presentation</vt:lpstr>
      <vt:lpstr>PowerPoint Presentation</vt:lpstr>
      <vt:lpstr>НЕБОЛЬШАЯ ПРОВЕРКА ЗНАНИЙ</vt:lpstr>
      <vt:lpstr>ГИБКОСТЬ В АДВОКАЦИИ И ОКАЗАНИИ УСЛУГ</vt:lpstr>
      <vt:lpstr>БЫСТРАЯ ОБРАТНАЯ СВЯЗЬ </vt:lpstr>
      <vt:lpstr>ЛОГИКА ВОВЛЕЧЕНИЯ</vt:lpstr>
      <vt:lpstr>ВХОД И ВЫХОД</vt:lpstr>
      <vt:lpstr>ЭТАПЫ ВОВЛЕЧЕНИЯ</vt:lpstr>
      <vt:lpstr>МИРОВЫЕ ТЕНДЕНЦИИ ВОВЛЕЧЕНИЯ</vt:lpstr>
      <vt:lpstr>PowerPoint Presentation</vt:lpstr>
      <vt:lpstr>PowerPoint Presentation</vt:lpstr>
      <vt:lpstr>ПРИМЕРЫ ЦИФРОВОГО ВОВЛЕЧЕНИЯ</vt:lpstr>
      <vt:lpstr>PowerPoint Presentation</vt:lpstr>
      <vt:lpstr>ПАРТНЕРСТВО «ОТКРЫТОЕ ПРАВИТЕЛЬСТВО»</vt:lpstr>
      <vt:lpstr>ПОЛЕЗНЫЕ ССЫЛКИ ПО  «ОТКРЫТОМУ ПРАВИТЕЛЬСТВУ»</vt:lpstr>
      <vt:lpstr>ПОЛЕЗНАЯ ИНФОРМАЦИЯ</vt:lpstr>
      <vt:lpstr>НАШИ ЗАДАЧИ: борьба с популизмом и подотчетность политиков</vt:lpstr>
      <vt:lpstr>УПРАЖНЕНИЕ</vt:lpstr>
      <vt:lpstr>АДВОКАЦИЯ И ОКАЗАНИЕ УСЛУГ</vt:lpstr>
      <vt:lpstr>В ЧЕМ ОТЛИЧИЕ</vt:lpstr>
      <vt:lpstr>Адвокация может иметь следующие цели:</vt:lpstr>
      <vt:lpstr>ТАКТИКА АДВОКАЦИИ</vt:lpstr>
      <vt:lpstr>1. ВОВЛЕЧЕНИЕ ЛИДЕРОВ</vt:lpstr>
      <vt:lpstr>2. УСТАНОВЛЕНИЕ ПАРТНЕРСТВА</vt:lpstr>
      <vt:lpstr>3. МОБИЛИЗАЦИЯ ГРУПП ОБЩЕСТВЕННОСТИ</vt:lpstr>
      <vt:lpstr>4. РАЗВИТИЕ ПОТЕНЦИАЛА </vt:lpstr>
      <vt:lpstr>5. ВЗАИМОДЕЙСТВИЕ СО СМИ</vt:lpstr>
      <vt:lpstr>ТЕНДЕНЦИИ В ОБЛАСТИ АДВОКАЦИИ В СТРАНАХ ЦЕНТРАЛЬНОЙ И ВОСТОЧНОЙ ЕВРОПЫ</vt:lpstr>
      <vt:lpstr>ПРИМЕРЫ ОНЛАЙН-УСЛУГ ОГО</vt:lpstr>
      <vt:lpstr>ИНСТРУМЕНТЫ ДЛЯ АДВОКАЦИИ  И ОКАЗАНИЯ УСЛУГ</vt:lpstr>
      <vt:lpstr>УПРАЖНЕНИЕ</vt:lpstr>
      <vt:lpstr>PowerPoint Presentation</vt:lpstr>
      <vt:lpstr>PowerPoint Presentation</vt:lpstr>
      <vt:lpstr>УПРАЖНЕНИЕ</vt:lpstr>
      <vt:lpstr>PowerPoint Presentation</vt:lpstr>
      <vt:lpstr>Чего ожидают заинтересованные лица от ОГО в процессах формирования политики и оказании услуг?</vt:lpstr>
      <vt:lpstr>ЦИКЛ ДЕМИНГА</vt:lpstr>
      <vt:lpstr>ПЛАНИРОВАНИЕ АДВОКАЦИИ / УСЛУГ</vt:lpstr>
      <vt:lpstr>МЕСТНЫЙ ЭКСПЕРТ</vt:lpstr>
      <vt:lpstr>ЭЛЕКТРОННАЯ ДЕМОКРАТИЯ</vt:lpstr>
      <vt:lpstr>БЕНЕФИЦИАРЫ И ЗАИНТЕРЕСОВАННЫЕ ЛИЦА</vt:lpstr>
      <vt:lpstr>PowerPoint Presentation</vt:lpstr>
      <vt:lpstr>КТО ЕСТЬ КТО:</vt:lpstr>
      <vt:lpstr>PowerPoint Presentation</vt:lpstr>
      <vt:lpstr>PowerPoint Presentation</vt:lpstr>
      <vt:lpstr>СОПОСТАВЬТЕ</vt:lpstr>
      <vt:lpstr>ФОРМУЛА СОПОСТАВЛЕНИЯ</vt:lpstr>
      <vt:lpstr>ВСТУПИТЕЛЬНАЯ ДИСКУССИЯ</vt:lpstr>
      <vt:lpstr>СБОР ИНФОРМАЦИИ</vt:lpstr>
      <vt:lpstr>ПЛАНИРОВАНИЕ ОПРОСА</vt:lpstr>
      <vt:lpstr>ФОРМУЛИРОВАНИЕ ВОПРОСОВ</vt:lpstr>
      <vt:lpstr>ПОДСКАЗКИ ДЛЯ ФОРМУЛИРОВАНИЯ ВОПРОСОВ</vt:lpstr>
      <vt:lpstr>ПОДСКАЗКИ ДЛЯ ПОДГОТОВКИ ОПРОСА</vt:lpstr>
      <vt:lpstr>ИНСТРУМЕНТЫ ДЛЯ РАСПРОСТРАНЕНИЯ ОПРОСОВ</vt:lpstr>
      <vt:lpstr>ПИСЬМО С ПРЕДЛОЖЕНИЕМ ПРОЙТИ ОПРОС</vt:lpstr>
      <vt:lpstr>КАК ПРЕДЛОЖИТЬ ЦЕЛЕВОЙ ГРУППЕ ПРОЙТИ ОПРОС</vt:lpstr>
      <vt:lpstr>СЕГМЕНТАЦИЯ РЕСПОНДЕНТОВ</vt:lpstr>
      <vt:lpstr>КОЛИЧЕСТВЕННЫЙ ОПРОС (ЦИФРЫ) ИЛИ КАЧЕСТВЕННЫЙ ОПРОС (ИДЕИ)?</vt:lpstr>
      <vt:lpstr>УПРАВЛЕНИЕ ОТВЕТАМИ</vt:lpstr>
      <vt:lpstr>ТИПЫ ДАННЫХ</vt:lpstr>
      <vt:lpstr>КАЧЕСТВЕННЫЕ ДАННЫЕ</vt:lpstr>
      <vt:lpstr>ПОРЯДКОВЫЕ ДАННЫЕ</vt:lpstr>
      <vt:lpstr>ШКАЛЫ ГРАДАЦИИ</vt:lpstr>
      <vt:lpstr>ТИП ДАННЫХ</vt:lpstr>
      <vt:lpstr>КОЛИЧЕСТВЕННЫЕ ДАННЫЕ</vt:lpstr>
      <vt:lpstr>ПОДУМАЙТЕ:</vt:lpstr>
      <vt:lpstr>АНАЛИЗ ДАННЫХ</vt:lpstr>
      <vt:lpstr>НОМИНАЛЬНЫЕ ДАННЫЕ</vt:lpstr>
      <vt:lpstr>ТИПЫ ДИАГРАММ</vt:lpstr>
      <vt:lpstr>ЛИНЕЙНАЯ ДИАГРАММА</vt:lpstr>
      <vt:lpstr>ТЕНДЕНЦИИ</vt:lpstr>
      <vt:lpstr>СТОЛБЧАТАЯ ДИАГРАММА</vt:lpstr>
      <vt:lpstr>СТОЛБЧАТАЯ ДИАГРАММА</vt:lpstr>
      <vt:lpstr>PowerPoint Presentation</vt:lpstr>
      <vt:lpstr>КРУГОВАЯ ДИАГРАММА</vt:lpstr>
      <vt:lpstr>ИНСТРУМЕНТЫ ДЛЯ ПРОВЕДЕНИЯ ОПРОСОВ</vt:lpstr>
      <vt:lpstr>ПРИМЕРЫ ОПРОСОВ</vt:lpstr>
      <vt:lpstr>ЧЕСТНАЯ КОНКУРЕНЦИЯ  СРЕДИ СТУДЕНТОВ</vt:lpstr>
      <vt:lpstr>Vastanud õpilaste kirjeldus</vt:lpstr>
      <vt:lpstr>PowerPoint Presentation</vt:lpstr>
      <vt:lpstr>PowerPoint Presentation</vt:lpstr>
      <vt:lpstr>PowerPoint Presentation</vt:lpstr>
      <vt:lpstr>УПРАЖНЕНИЕ</vt:lpstr>
      <vt:lpstr>ВИЗУАЛИЗАЦИЯ</vt:lpstr>
      <vt:lpstr>ВИЗУАЛИЗАЦИЯ ДАННЫХ</vt:lpstr>
      <vt:lpstr>ФАКУЛЬТАТИВНОЕ УПРАЖНЕНИЕ</vt:lpstr>
      <vt:lpstr>ПОЛЬЗОВАТЕЛЬСКИЙ КОНТЕНТ (USER-GENERATED CONTENT, UGC)</vt:lpstr>
      <vt:lpstr>ПРЕИМУЩЕСТВА</vt:lpstr>
      <vt:lpstr>НЕДОСТАТКИ</vt:lpstr>
      <vt:lpstr>ВЫ ДОЛЖНЫ:</vt:lpstr>
      <vt:lpstr>МЕСТНЫЙ ЭКСПЕРТ</vt:lpstr>
      <vt:lpstr>УПРАВЛЕНИЕ ВЗАИМООТНОШЕНИЯМИ  С КЛИЕНТАМИ (CRM)</vt:lpstr>
      <vt:lpstr>CRM</vt:lpstr>
      <vt:lpstr>CRM ДЛЯ ОГО</vt:lpstr>
      <vt:lpstr>PowerPoint Presentation</vt:lpstr>
      <vt:lpstr>PowerPoint Presentation</vt:lpstr>
      <vt:lpstr>ОСНОВНЫЕ CRM-АТРИБУТЫ</vt:lpstr>
      <vt:lpstr>КЛИЕНТЫ / ЗАИНТЕРЕСОВАННЫЕ ЛИЦА ОГО</vt:lpstr>
      <vt:lpstr>PowerPoint Presentation</vt:lpstr>
      <vt:lpstr>PowerPoint Presentation</vt:lpstr>
      <vt:lpstr>УПРАЖНЕНИЕ</vt:lpstr>
      <vt:lpstr>ПРИМЕРЫ НЕОБХОДИМЫХ ДАННЫХ</vt:lpstr>
      <vt:lpstr>ДАЛЬНЕЙШИЕ ЗАДАЧИ CRM</vt:lpstr>
      <vt:lpstr>ПОЛЕЗНЫЕ ССЫЛКИ ПО ВОПРОСАМ ВОВЛЕЧЕНИЯ ЗАИНТЕРЕСОВАННЫХ ЛИЦ</vt:lpstr>
      <vt:lpstr>УДАЛЕННАЯ РАБОТА</vt:lpstr>
      <vt:lpstr>ИНСТРУМЕНТЫ ДЛЯ УДАЛЕННОЙ РАБОТЫ 1</vt:lpstr>
      <vt:lpstr>ИНСТРУМЕНТЫ ДЛЯ УДАЛЕННОЙ РАБОТЫ 2</vt:lpstr>
      <vt:lpstr>ПОЛЕЗНЫЕ ССЫЛКИ</vt:lpstr>
      <vt:lpstr>РЕКОМЕНДУЕМЫЕ ДЛЯ ОГО ИНСТРУМЕНТЫ</vt:lpstr>
      <vt:lpstr>МЕСТНЫЙ ЭКСПЕРТ</vt:lpstr>
      <vt:lpstr>ПОДВЕДЕНИЕ ИТОГОВ</vt:lpstr>
      <vt:lpstr>ОБ ИТ-ИНСТРУМЕНТАХ</vt:lpstr>
      <vt:lpstr>УПРАЖНЕНИЕ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dc:creator>
  <cp:lastModifiedBy>Alexandra Nazarenko</cp:lastModifiedBy>
  <cp:revision>733</cp:revision>
  <dcterms:created xsi:type="dcterms:W3CDTF">2019-03-09T06:24:51Z</dcterms:created>
  <dcterms:modified xsi:type="dcterms:W3CDTF">2019-05-27T16:40:14Z</dcterms:modified>
</cp:coreProperties>
</file>