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5FE"/>
          </a:solidFill>
        </a:fill>
      </a:tcStyle>
    </a:wholeTbl>
    <a:band2H>
      <a:tcTxStyle b="def" i="def"/>
      <a:tcStyle>
        <a:tcBdr/>
        <a:fill>
          <a:solidFill>
            <a:srgbClr val="E7F2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1B6FD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1B6FD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1B6FD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Shape 128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1" name="Shape 128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0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Layouts/_rels/slideLayout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92" name="Shape 92"/>
          <p:cNvSpPr/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93" name="Shape 9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Shape 1071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72" name="Shape 1072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73" name="Shape 1073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74" name="Shape 1074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75" name="Shape 1075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1076" name="Shape 1076"/>
          <p:cNvSpPr/>
          <p:nvPr>
            <p:ph type="body" sz="quarter" idx="1"/>
          </p:nvPr>
        </p:nvSpPr>
        <p:spPr>
          <a:xfrm>
            <a:off x="457171" y="1203386"/>
            <a:ext cx="4015501" cy="14226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077" name="Shape 1077"/>
          <p:cNvSpPr/>
          <p:nvPr>
            <p:ph type="body" sz="quarter" idx="13"/>
          </p:nvPr>
        </p:nvSpPr>
        <p:spPr>
          <a:xfrm>
            <a:off x="4673927" y="1203386"/>
            <a:ext cx="4015500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1078" name="Shape 1078"/>
          <p:cNvSpPr/>
          <p:nvPr>
            <p:ph type="body" sz="quarter" idx="14"/>
          </p:nvPr>
        </p:nvSpPr>
        <p:spPr>
          <a:xfrm>
            <a:off x="4673927" y="2761443"/>
            <a:ext cx="4015500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1079" name="Shape 1079"/>
          <p:cNvSpPr/>
          <p:nvPr>
            <p:ph type="body" sz="quarter" idx="15"/>
          </p:nvPr>
        </p:nvSpPr>
        <p:spPr>
          <a:xfrm>
            <a:off x="457171" y="2761443"/>
            <a:ext cx="4015501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1080" name="Shape 1080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88" name="Shape 1088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89" name="Shape 1089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90" name="Shape 1090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91" name="Shape 1091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1092" name="Shape 1092"/>
          <p:cNvSpPr/>
          <p:nvPr>
            <p:ph type="body" idx="1"/>
          </p:nvPr>
        </p:nvSpPr>
        <p:spPr>
          <a:xfrm>
            <a:off x="457171" y="1203386"/>
            <a:ext cx="8229002" cy="29829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093" name="Shape 1093"/>
          <p:cNvSpPr/>
          <p:nvPr>
            <p:ph type="body" idx="13"/>
          </p:nvPr>
        </p:nvSpPr>
        <p:spPr>
          <a:xfrm>
            <a:off x="457171" y="1203386"/>
            <a:ext cx="8229002" cy="2982900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pic>
        <p:nvPicPr>
          <p:cNvPr id="1094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9477" y="1203386"/>
            <a:ext cx="3738752" cy="2982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5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9477" y="1203386"/>
            <a:ext cx="3738752" cy="2982870"/>
          </a:xfrm>
          <a:prstGeom prst="rect">
            <a:avLst/>
          </a:prstGeom>
          <a:ln w="12700">
            <a:miter lim="400000"/>
          </a:ln>
        </p:spPr>
      </p:pic>
      <p:sp>
        <p:nvSpPr>
          <p:cNvPr id="1096" name="Shape 1096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/>
          <p:nvPr/>
        </p:nvSpPr>
        <p:spPr>
          <a:xfrm>
            <a:off x="3593043" y="1181340"/>
            <a:ext cx="1956601" cy="138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1399" tIns="81399" rIns="81399" bIns="81399">
            <a:spAutoFit/>
          </a:bodyPr>
          <a:lstStyle>
            <a:lvl1pPr algn="ctr">
              <a:defRPr b="1" sz="8600">
                <a:solidFill>
                  <a:srgbClr val="97ABBC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04" name="Shape 1104"/>
          <p:cNvSpPr/>
          <p:nvPr/>
        </p:nvSpPr>
        <p:spPr>
          <a:xfrm>
            <a:off x="5723135" y="1599697"/>
            <a:ext cx="1710002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5" name="Shape 1105"/>
          <p:cNvSpPr/>
          <p:nvPr/>
        </p:nvSpPr>
        <p:spPr>
          <a:xfrm>
            <a:off x="7434264" y="1599697"/>
            <a:ext cx="17100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6" name="Shape 1106"/>
          <p:cNvSpPr/>
          <p:nvPr/>
        </p:nvSpPr>
        <p:spPr>
          <a:xfrm>
            <a:off x="-1" y="1599697"/>
            <a:ext cx="17100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7" name="Shape 1107"/>
          <p:cNvSpPr/>
          <p:nvPr/>
        </p:nvSpPr>
        <p:spPr>
          <a:xfrm>
            <a:off x="1710147" y="1599697"/>
            <a:ext cx="17100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8" name="Shape 1108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Shape 1115"/>
          <p:cNvSpPr/>
          <p:nvPr/>
        </p:nvSpPr>
        <p:spPr>
          <a:xfrm>
            <a:off x="3593043" y="1181340"/>
            <a:ext cx="1956601" cy="138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1399" tIns="81399" rIns="81399" bIns="81399">
            <a:spAutoFit/>
          </a:bodyPr>
          <a:lstStyle>
            <a:lvl1pPr algn="ctr">
              <a:defRPr b="1" sz="8600">
                <a:solidFill>
                  <a:srgbClr val="97ABBC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16" name="Shape 1116"/>
          <p:cNvSpPr/>
          <p:nvPr/>
        </p:nvSpPr>
        <p:spPr>
          <a:xfrm>
            <a:off x="5723135" y="1599697"/>
            <a:ext cx="1710002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7" name="Shape 1117"/>
          <p:cNvSpPr/>
          <p:nvPr/>
        </p:nvSpPr>
        <p:spPr>
          <a:xfrm>
            <a:off x="7434264" y="1599697"/>
            <a:ext cx="17100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8" name="Shape 1118"/>
          <p:cNvSpPr/>
          <p:nvPr/>
        </p:nvSpPr>
        <p:spPr>
          <a:xfrm>
            <a:off x="-1" y="1599697"/>
            <a:ext cx="17100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9" name="Shape 1119"/>
          <p:cNvSpPr/>
          <p:nvPr/>
        </p:nvSpPr>
        <p:spPr>
          <a:xfrm>
            <a:off x="1710147" y="1599697"/>
            <a:ext cx="17100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0" name="Shape 1120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1121" name="Shape 1121"/>
          <p:cNvSpPr/>
          <p:nvPr>
            <p:ph type="body" idx="1"/>
          </p:nvPr>
        </p:nvSpPr>
        <p:spPr>
          <a:xfrm>
            <a:off x="457171" y="1203386"/>
            <a:ext cx="8229002" cy="2982900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122" name="Shape 1122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Shape 1129"/>
          <p:cNvSpPr/>
          <p:nvPr/>
        </p:nvSpPr>
        <p:spPr>
          <a:xfrm>
            <a:off x="3593043" y="1181340"/>
            <a:ext cx="1956601" cy="138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1399" tIns="81399" rIns="81399" bIns="81399">
            <a:spAutoFit/>
          </a:bodyPr>
          <a:lstStyle>
            <a:lvl1pPr algn="ctr">
              <a:defRPr b="1" sz="8600">
                <a:solidFill>
                  <a:srgbClr val="97ABBC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30" name="Shape 1130"/>
          <p:cNvSpPr/>
          <p:nvPr/>
        </p:nvSpPr>
        <p:spPr>
          <a:xfrm>
            <a:off x="5723135" y="1599697"/>
            <a:ext cx="1710002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1" name="Shape 1131"/>
          <p:cNvSpPr/>
          <p:nvPr/>
        </p:nvSpPr>
        <p:spPr>
          <a:xfrm>
            <a:off x="7434264" y="1599697"/>
            <a:ext cx="17100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2" name="Shape 1132"/>
          <p:cNvSpPr/>
          <p:nvPr/>
        </p:nvSpPr>
        <p:spPr>
          <a:xfrm>
            <a:off x="-1" y="1599697"/>
            <a:ext cx="17100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3" name="Shape 1133"/>
          <p:cNvSpPr/>
          <p:nvPr/>
        </p:nvSpPr>
        <p:spPr>
          <a:xfrm>
            <a:off x="1710147" y="1599697"/>
            <a:ext cx="17100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4" name="Shape 1134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1135" name="Shape 1135"/>
          <p:cNvSpPr/>
          <p:nvPr>
            <p:ph type="body" idx="1"/>
          </p:nvPr>
        </p:nvSpPr>
        <p:spPr>
          <a:xfrm>
            <a:off x="457171" y="1203386"/>
            <a:ext cx="8229002" cy="29829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136" name="Shape 1136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Shape 1143"/>
          <p:cNvSpPr/>
          <p:nvPr/>
        </p:nvSpPr>
        <p:spPr>
          <a:xfrm>
            <a:off x="3593043" y="1181340"/>
            <a:ext cx="1956601" cy="138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1399" tIns="81399" rIns="81399" bIns="81399">
            <a:spAutoFit/>
          </a:bodyPr>
          <a:lstStyle>
            <a:lvl1pPr algn="ctr">
              <a:defRPr b="1" sz="8600">
                <a:solidFill>
                  <a:srgbClr val="97ABBC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44" name="Shape 1144"/>
          <p:cNvSpPr/>
          <p:nvPr/>
        </p:nvSpPr>
        <p:spPr>
          <a:xfrm>
            <a:off x="5723135" y="1599697"/>
            <a:ext cx="1710002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5" name="Shape 1145"/>
          <p:cNvSpPr/>
          <p:nvPr/>
        </p:nvSpPr>
        <p:spPr>
          <a:xfrm>
            <a:off x="7434264" y="1599697"/>
            <a:ext cx="17100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6" name="Shape 1146"/>
          <p:cNvSpPr/>
          <p:nvPr/>
        </p:nvSpPr>
        <p:spPr>
          <a:xfrm>
            <a:off x="-1" y="1599697"/>
            <a:ext cx="17100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7" name="Shape 1147"/>
          <p:cNvSpPr/>
          <p:nvPr/>
        </p:nvSpPr>
        <p:spPr>
          <a:xfrm>
            <a:off x="1710147" y="1599697"/>
            <a:ext cx="17100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8" name="Shape 1148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1149" name="Shape 1149"/>
          <p:cNvSpPr/>
          <p:nvPr>
            <p:ph type="body" sz="half" idx="1"/>
          </p:nvPr>
        </p:nvSpPr>
        <p:spPr>
          <a:xfrm>
            <a:off x="457171" y="1203386"/>
            <a:ext cx="4015501" cy="29829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150" name="Shape 1150"/>
          <p:cNvSpPr/>
          <p:nvPr>
            <p:ph type="body" sz="half" idx="13"/>
          </p:nvPr>
        </p:nvSpPr>
        <p:spPr>
          <a:xfrm>
            <a:off x="4673927" y="1203386"/>
            <a:ext cx="4015500" cy="2982900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1151" name="Shape 1151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Shape 1158"/>
          <p:cNvSpPr/>
          <p:nvPr/>
        </p:nvSpPr>
        <p:spPr>
          <a:xfrm>
            <a:off x="3593043" y="1181340"/>
            <a:ext cx="1956601" cy="138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1399" tIns="81399" rIns="81399" bIns="81399">
            <a:spAutoFit/>
          </a:bodyPr>
          <a:lstStyle>
            <a:lvl1pPr algn="ctr">
              <a:defRPr b="1" sz="8600">
                <a:solidFill>
                  <a:srgbClr val="97ABBC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59" name="Shape 1159"/>
          <p:cNvSpPr/>
          <p:nvPr/>
        </p:nvSpPr>
        <p:spPr>
          <a:xfrm>
            <a:off x="5723135" y="1599697"/>
            <a:ext cx="1710002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60" name="Shape 1160"/>
          <p:cNvSpPr/>
          <p:nvPr/>
        </p:nvSpPr>
        <p:spPr>
          <a:xfrm>
            <a:off x="7434264" y="1599697"/>
            <a:ext cx="17100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61" name="Shape 1161"/>
          <p:cNvSpPr/>
          <p:nvPr/>
        </p:nvSpPr>
        <p:spPr>
          <a:xfrm>
            <a:off x="-1" y="1599697"/>
            <a:ext cx="17100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62" name="Shape 1162"/>
          <p:cNvSpPr/>
          <p:nvPr/>
        </p:nvSpPr>
        <p:spPr>
          <a:xfrm>
            <a:off x="1710147" y="1599697"/>
            <a:ext cx="17100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63" name="Shape 1163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1164" name="Shape 1164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BJEC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Shape 1171"/>
          <p:cNvSpPr/>
          <p:nvPr/>
        </p:nvSpPr>
        <p:spPr>
          <a:xfrm>
            <a:off x="3593043" y="1181340"/>
            <a:ext cx="1956601" cy="138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1399" tIns="81399" rIns="81399" bIns="81399">
            <a:spAutoFit/>
          </a:bodyPr>
          <a:lstStyle>
            <a:lvl1pPr algn="ctr">
              <a:defRPr b="1" sz="8600">
                <a:solidFill>
                  <a:srgbClr val="97ABBC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72" name="Shape 1172"/>
          <p:cNvSpPr/>
          <p:nvPr/>
        </p:nvSpPr>
        <p:spPr>
          <a:xfrm>
            <a:off x="5723135" y="1599697"/>
            <a:ext cx="1710002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73" name="Shape 1173"/>
          <p:cNvSpPr/>
          <p:nvPr/>
        </p:nvSpPr>
        <p:spPr>
          <a:xfrm>
            <a:off x="7434264" y="1599697"/>
            <a:ext cx="17100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74" name="Shape 1174"/>
          <p:cNvSpPr/>
          <p:nvPr/>
        </p:nvSpPr>
        <p:spPr>
          <a:xfrm>
            <a:off x="-1" y="1599697"/>
            <a:ext cx="17100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75" name="Shape 1175"/>
          <p:cNvSpPr/>
          <p:nvPr/>
        </p:nvSpPr>
        <p:spPr>
          <a:xfrm>
            <a:off x="1710147" y="1599697"/>
            <a:ext cx="17100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76" name="Shape 1176"/>
          <p:cNvSpPr/>
          <p:nvPr>
            <p:ph type="body" idx="1"/>
          </p:nvPr>
        </p:nvSpPr>
        <p:spPr>
          <a:xfrm>
            <a:off x="457171" y="205013"/>
            <a:ext cx="8229002" cy="3980402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177" name="Shape 1177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_OBJECTS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Shape 1184"/>
          <p:cNvSpPr/>
          <p:nvPr/>
        </p:nvSpPr>
        <p:spPr>
          <a:xfrm>
            <a:off x="3593043" y="1181340"/>
            <a:ext cx="1956601" cy="138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1399" tIns="81399" rIns="81399" bIns="81399">
            <a:spAutoFit/>
          </a:bodyPr>
          <a:lstStyle>
            <a:lvl1pPr algn="ctr">
              <a:defRPr b="1" sz="8600">
                <a:solidFill>
                  <a:srgbClr val="97ABBC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85" name="Shape 1185"/>
          <p:cNvSpPr/>
          <p:nvPr/>
        </p:nvSpPr>
        <p:spPr>
          <a:xfrm>
            <a:off x="5723135" y="1599697"/>
            <a:ext cx="1710002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6" name="Shape 1186"/>
          <p:cNvSpPr/>
          <p:nvPr/>
        </p:nvSpPr>
        <p:spPr>
          <a:xfrm>
            <a:off x="7434264" y="1599697"/>
            <a:ext cx="17100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7" name="Shape 1187"/>
          <p:cNvSpPr/>
          <p:nvPr/>
        </p:nvSpPr>
        <p:spPr>
          <a:xfrm>
            <a:off x="-1" y="1599697"/>
            <a:ext cx="17100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8" name="Shape 1188"/>
          <p:cNvSpPr/>
          <p:nvPr/>
        </p:nvSpPr>
        <p:spPr>
          <a:xfrm>
            <a:off x="1710147" y="1599697"/>
            <a:ext cx="17100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9" name="Shape 1189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1190" name="Shape 1190"/>
          <p:cNvSpPr/>
          <p:nvPr>
            <p:ph type="body" sz="quarter" idx="1"/>
          </p:nvPr>
        </p:nvSpPr>
        <p:spPr>
          <a:xfrm>
            <a:off x="457171" y="1203386"/>
            <a:ext cx="4015501" cy="14226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191" name="Shape 1191"/>
          <p:cNvSpPr/>
          <p:nvPr>
            <p:ph type="body" sz="quarter" idx="13"/>
          </p:nvPr>
        </p:nvSpPr>
        <p:spPr>
          <a:xfrm>
            <a:off x="457171" y="2761443"/>
            <a:ext cx="4015501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1192" name="Shape 1192"/>
          <p:cNvSpPr/>
          <p:nvPr>
            <p:ph type="body" sz="half" idx="14"/>
          </p:nvPr>
        </p:nvSpPr>
        <p:spPr>
          <a:xfrm>
            <a:off x="4673927" y="1203386"/>
            <a:ext cx="4015500" cy="2982900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1193" name="Shape 1193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BJECT_AND_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Shape 1200"/>
          <p:cNvSpPr/>
          <p:nvPr/>
        </p:nvSpPr>
        <p:spPr>
          <a:xfrm>
            <a:off x="3593043" y="1181340"/>
            <a:ext cx="1956601" cy="138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1399" tIns="81399" rIns="81399" bIns="81399">
            <a:spAutoFit/>
          </a:bodyPr>
          <a:lstStyle>
            <a:lvl1pPr algn="ctr">
              <a:defRPr b="1" sz="8600">
                <a:solidFill>
                  <a:srgbClr val="97ABBC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201" name="Shape 1201"/>
          <p:cNvSpPr/>
          <p:nvPr/>
        </p:nvSpPr>
        <p:spPr>
          <a:xfrm>
            <a:off x="5723135" y="1599697"/>
            <a:ext cx="1710002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2" name="Shape 1202"/>
          <p:cNvSpPr/>
          <p:nvPr/>
        </p:nvSpPr>
        <p:spPr>
          <a:xfrm>
            <a:off x="7434264" y="1599697"/>
            <a:ext cx="17100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3" name="Shape 1203"/>
          <p:cNvSpPr/>
          <p:nvPr/>
        </p:nvSpPr>
        <p:spPr>
          <a:xfrm>
            <a:off x="-1" y="1599697"/>
            <a:ext cx="17100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4" name="Shape 1204"/>
          <p:cNvSpPr/>
          <p:nvPr/>
        </p:nvSpPr>
        <p:spPr>
          <a:xfrm>
            <a:off x="1710147" y="1599697"/>
            <a:ext cx="17100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5" name="Shape 1205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1206" name="Shape 1206"/>
          <p:cNvSpPr/>
          <p:nvPr>
            <p:ph type="body" sz="half" idx="1"/>
          </p:nvPr>
        </p:nvSpPr>
        <p:spPr>
          <a:xfrm>
            <a:off x="457171" y="1203386"/>
            <a:ext cx="4015501" cy="29829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207" name="Shape 1207"/>
          <p:cNvSpPr/>
          <p:nvPr>
            <p:ph type="body" sz="quarter" idx="13"/>
          </p:nvPr>
        </p:nvSpPr>
        <p:spPr>
          <a:xfrm>
            <a:off x="4673927" y="1203386"/>
            <a:ext cx="4015500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1208" name="Shape 1208"/>
          <p:cNvSpPr/>
          <p:nvPr>
            <p:ph type="body" sz="quarter" idx="14"/>
          </p:nvPr>
        </p:nvSpPr>
        <p:spPr>
          <a:xfrm>
            <a:off x="4673927" y="2761443"/>
            <a:ext cx="4015500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1209" name="Shape 1209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_OBJECTS_OV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Shape 1216"/>
          <p:cNvSpPr/>
          <p:nvPr/>
        </p:nvSpPr>
        <p:spPr>
          <a:xfrm>
            <a:off x="3593043" y="1181340"/>
            <a:ext cx="1956601" cy="138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1399" tIns="81399" rIns="81399" bIns="81399">
            <a:spAutoFit/>
          </a:bodyPr>
          <a:lstStyle>
            <a:lvl1pPr algn="ctr">
              <a:defRPr b="1" sz="8600">
                <a:solidFill>
                  <a:srgbClr val="97ABBC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217" name="Shape 1217"/>
          <p:cNvSpPr/>
          <p:nvPr/>
        </p:nvSpPr>
        <p:spPr>
          <a:xfrm>
            <a:off x="5723135" y="1599697"/>
            <a:ext cx="1710002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8" name="Shape 1218"/>
          <p:cNvSpPr/>
          <p:nvPr/>
        </p:nvSpPr>
        <p:spPr>
          <a:xfrm>
            <a:off x="7434264" y="1599697"/>
            <a:ext cx="17100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9" name="Shape 1219"/>
          <p:cNvSpPr/>
          <p:nvPr/>
        </p:nvSpPr>
        <p:spPr>
          <a:xfrm>
            <a:off x="-1" y="1599697"/>
            <a:ext cx="17100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20" name="Shape 1220"/>
          <p:cNvSpPr/>
          <p:nvPr/>
        </p:nvSpPr>
        <p:spPr>
          <a:xfrm>
            <a:off x="1710147" y="1599697"/>
            <a:ext cx="17100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21" name="Shape 1221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1222" name="Shape 1222"/>
          <p:cNvSpPr/>
          <p:nvPr>
            <p:ph type="body" sz="quarter" idx="1"/>
          </p:nvPr>
        </p:nvSpPr>
        <p:spPr>
          <a:xfrm>
            <a:off x="457171" y="1203386"/>
            <a:ext cx="4015501" cy="14226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223" name="Shape 1223"/>
          <p:cNvSpPr/>
          <p:nvPr>
            <p:ph type="body" sz="quarter" idx="13"/>
          </p:nvPr>
        </p:nvSpPr>
        <p:spPr>
          <a:xfrm>
            <a:off x="4673927" y="1203386"/>
            <a:ext cx="4015500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1224" name="Shape 1224"/>
          <p:cNvSpPr/>
          <p:nvPr>
            <p:ph type="body" sz="half" idx="14"/>
          </p:nvPr>
        </p:nvSpPr>
        <p:spPr>
          <a:xfrm>
            <a:off x="457171" y="2761443"/>
            <a:ext cx="8229002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1225" name="Shape 1225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BJECT_OV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/>
          <p:nvPr/>
        </p:nvSpPr>
        <p:spPr>
          <a:xfrm>
            <a:off x="3593043" y="1181340"/>
            <a:ext cx="1956601" cy="138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1399" tIns="81399" rIns="81399" bIns="81399">
            <a:spAutoFit/>
          </a:bodyPr>
          <a:lstStyle>
            <a:lvl1pPr algn="ctr">
              <a:defRPr b="1" sz="8600">
                <a:solidFill>
                  <a:srgbClr val="97ABBC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233" name="Shape 1233"/>
          <p:cNvSpPr/>
          <p:nvPr/>
        </p:nvSpPr>
        <p:spPr>
          <a:xfrm>
            <a:off x="5723135" y="1599697"/>
            <a:ext cx="1710002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34" name="Shape 1234"/>
          <p:cNvSpPr/>
          <p:nvPr/>
        </p:nvSpPr>
        <p:spPr>
          <a:xfrm>
            <a:off x="7434264" y="1599697"/>
            <a:ext cx="17100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35" name="Shape 1235"/>
          <p:cNvSpPr/>
          <p:nvPr/>
        </p:nvSpPr>
        <p:spPr>
          <a:xfrm>
            <a:off x="-1" y="1599697"/>
            <a:ext cx="17100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36" name="Shape 1236"/>
          <p:cNvSpPr/>
          <p:nvPr/>
        </p:nvSpPr>
        <p:spPr>
          <a:xfrm>
            <a:off x="1710147" y="1599697"/>
            <a:ext cx="17100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37" name="Shape 1237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1238" name="Shape 1238"/>
          <p:cNvSpPr/>
          <p:nvPr>
            <p:ph type="body" sz="half" idx="1"/>
          </p:nvPr>
        </p:nvSpPr>
        <p:spPr>
          <a:xfrm>
            <a:off x="457171" y="1203386"/>
            <a:ext cx="8229002" cy="14226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239" name="Shape 1239"/>
          <p:cNvSpPr/>
          <p:nvPr>
            <p:ph type="body" sz="half" idx="13"/>
          </p:nvPr>
        </p:nvSpPr>
        <p:spPr>
          <a:xfrm>
            <a:off x="457171" y="2761443"/>
            <a:ext cx="8229002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1240" name="Shape 1240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Shape 1247"/>
          <p:cNvSpPr/>
          <p:nvPr/>
        </p:nvSpPr>
        <p:spPr>
          <a:xfrm>
            <a:off x="3593043" y="1181340"/>
            <a:ext cx="1956601" cy="138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1399" tIns="81399" rIns="81399" bIns="81399">
            <a:spAutoFit/>
          </a:bodyPr>
          <a:lstStyle>
            <a:lvl1pPr algn="ctr">
              <a:defRPr b="1" sz="8600">
                <a:solidFill>
                  <a:srgbClr val="97ABBC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248" name="Shape 1248"/>
          <p:cNvSpPr/>
          <p:nvPr/>
        </p:nvSpPr>
        <p:spPr>
          <a:xfrm>
            <a:off x="5723135" y="1599697"/>
            <a:ext cx="1710002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49" name="Shape 1249"/>
          <p:cNvSpPr/>
          <p:nvPr/>
        </p:nvSpPr>
        <p:spPr>
          <a:xfrm>
            <a:off x="7434264" y="1599697"/>
            <a:ext cx="17100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50" name="Shape 1250"/>
          <p:cNvSpPr/>
          <p:nvPr/>
        </p:nvSpPr>
        <p:spPr>
          <a:xfrm>
            <a:off x="-1" y="1599697"/>
            <a:ext cx="17100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51" name="Shape 1251"/>
          <p:cNvSpPr/>
          <p:nvPr/>
        </p:nvSpPr>
        <p:spPr>
          <a:xfrm>
            <a:off x="1710147" y="1599697"/>
            <a:ext cx="17100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52" name="Shape 1252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1253" name="Shape 1253"/>
          <p:cNvSpPr/>
          <p:nvPr>
            <p:ph type="body" sz="quarter" idx="1"/>
          </p:nvPr>
        </p:nvSpPr>
        <p:spPr>
          <a:xfrm>
            <a:off x="457171" y="1203386"/>
            <a:ext cx="4015501" cy="14226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254" name="Shape 1254"/>
          <p:cNvSpPr/>
          <p:nvPr>
            <p:ph type="body" sz="quarter" idx="13"/>
          </p:nvPr>
        </p:nvSpPr>
        <p:spPr>
          <a:xfrm>
            <a:off x="4673927" y="1203386"/>
            <a:ext cx="4015500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1255" name="Shape 1255"/>
          <p:cNvSpPr/>
          <p:nvPr>
            <p:ph type="body" sz="quarter" idx="14"/>
          </p:nvPr>
        </p:nvSpPr>
        <p:spPr>
          <a:xfrm>
            <a:off x="4673927" y="2761443"/>
            <a:ext cx="4015500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1256" name="Shape 1256"/>
          <p:cNvSpPr/>
          <p:nvPr>
            <p:ph type="body" sz="quarter" idx="15"/>
          </p:nvPr>
        </p:nvSpPr>
        <p:spPr>
          <a:xfrm>
            <a:off x="457171" y="2761443"/>
            <a:ext cx="4015501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1257" name="Shape 1257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Shape 1264"/>
          <p:cNvSpPr/>
          <p:nvPr/>
        </p:nvSpPr>
        <p:spPr>
          <a:xfrm>
            <a:off x="3593043" y="1181340"/>
            <a:ext cx="1956601" cy="1384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1399" tIns="81399" rIns="81399" bIns="81399">
            <a:spAutoFit/>
          </a:bodyPr>
          <a:lstStyle>
            <a:lvl1pPr algn="ctr">
              <a:defRPr b="1" sz="8600">
                <a:solidFill>
                  <a:srgbClr val="97ABBC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265" name="Shape 1265"/>
          <p:cNvSpPr/>
          <p:nvPr/>
        </p:nvSpPr>
        <p:spPr>
          <a:xfrm>
            <a:off x="5723135" y="1599697"/>
            <a:ext cx="1710002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66" name="Shape 1266"/>
          <p:cNvSpPr/>
          <p:nvPr/>
        </p:nvSpPr>
        <p:spPr>
          <a:xfrm>
            <a:off x="7434264" y="1599697"/>
            <a:ext cx="17100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67" name="Shape 1267"/>
          <p:cNvSpPr/>
          <p:nvPr/>
        </p:nvSpPr>
        <p:spPr>
          <a:xfrm>
            <a:off x="-1" y="1599697"/>
            <a:ext cx="17100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68" name="Shape 1268"/>
          <p:cNvSpPr/>
          <p:nvPr/>
        </p:nvSpPr>
        <p:spPr>
          <a:xfrm>
            <a:off x="1710147" y="1599697"/>
            <a:ext cx="17100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69" name="Shape 1269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1270" name="Shape 1270"/>
          <p:cNvSpPr/>
          <p:nvPr>
            <p:ph type="body" idx="1"/>
          </p:nvPr>
        </p:nvSpPr>
        <p:spPr>
          <a:xfrm>
            <a:off x="457171" y="1203386"/>
            <a:ext cx="8229002" cy="29829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271" name="Shape 1271"/>
          <p:cNvSpPr/>
          <p:nvPr>
            <p:ph type="body" idx="13"/>
          </p:nvPr>
        </p:nvSpPr>
        <p:spPr>
          <a:xfrm>
            <a:off x="457171" y="1203386"/>
            <a:ext cx="8229002" cy="2982900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pic>
        <p:nvPicPr>
          <p:cNvPr id="1272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9477" y="1203386"/>
            <a:ext cx="3738752" cy="2982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3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9477" y="1203386"/>
            <a:ext cx="3738752" cy="2982870"/>
          </a:xfrm>
          <a:prstGeom prst="rect">
            <a:avLst/>
          </a:prstGeom>
          <a:ln w="12700">
            <a:miter lim="400000"/>
          </a:ln>
        </p:spPr>
      </p:pic>
      <p:sp>
        <p:nvSpPr>
          <p:cNvPr id="1274" name="Shape 1274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108" name="Shape 108"/>
          <p:cNvSpPr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назви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26" name="Shape 1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назви</a:t>
            </a:r>
          </a:p>
        </p:txBody>
      </p:sp>
      <p:sp>
        <p:nvSpPr>
          <p:cNvPr id="134" name="Shape 134"/>
          <p:cNvSpPr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35" name="Shape 135"/>
          <p:cNvSpPr/>
          <p:nvPr>
            <p:ph type="body" sz="half" idx="13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136" name="Shape 1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назви</a:t>
            </a:r>
          </a:p>
        </p:txBody>
      </p:sp>
      <p:sp>
        <p:nvSpPr>
          <p:cNvPr id="144" name="Shape 1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53" name="Shape 1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161" name="Shape 1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9" name="Shape 169"/>
          <p:cNvSpPr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170" name="Shape 170"/>
          <p:cNvSpPr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71" name="Shape 171"/>
          <p:cNvSpPr/>
          <p:nvPr>
            <p:ph type="body" sz="half" idx="13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172" name="Shape 1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21" name="Shape 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80" name="Shape 1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188" name="Shape 188"/>
          <p:cNvSpPr/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89" name="Shape 18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sldNum" sz="quarter" idx="2"/>
          </p:nvPr>
        </p:nvSpPr>
        <p:spPr>
          <a:xfrm>
            <a:off x="7257633" y="5029646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7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5.png" descr="Зображенн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982" y="179302"/>
            <a:ext cx="1227536" cy="327196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/>
        </p:nvSpPr>
        <p:spPr>
          <a:xfrm>
            <a:off x="-15876" y="733424"/>
            <a:ext cx="9168602" cy="3858902"/>
          </a:xfrm>
          <a:prstGeom prst="rect">
            <a:avLst/>
          </a:prstGeom>
          <a:solidFill>
            <a:srgbClr val="2E99E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10000"/>
              </a:lnSpc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12" name="image3.png" descr="Зображенн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75070" y="103371"/>
            <a:ext cx="598821" cy="479057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>
            <p:ph type="sldNum" sz="quarter" idx="2"/>
          </p:nvPr>
        </p:nvSpPr>
        <p:spPr>
          <a:xfrm>
            <a:off x="7257633" y="5029646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7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xfrm>
            <a:off x="893700" y="205988"/>
            <a:ext cx="6462601" cy="857400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221" name="Shape 221"/>
          <p:cNvSpPr/>
          <p:nvPr>
            <p:ph type="body" idx="1"/>
          </p:nvPr>
        </p:nvSpPr>
        <p:spPr>
          <a:xfrm>
            <a:off x="893700" y="1373587"/>
            <a:ext cx="6462601" cy="3552301"/>
          </a:xfrm>
          <a:prstGeom prst="rect">
            <a:avLst/>
          </a:prstGeom>
        </p:spPr>
        <p:txBody>
          <a:bodyPr/>
          <a:lstStyle>
            <a:lvl1pPr indent="-419100">
              <a:lnSpc>
                <a:spcPct val="100000"/>
              </a:lnSpc>
              <a:spcBef>
                <a:spcPts val="600"/>
              </a:spcBef>
              <a:buClr>
                <a:srgbClr val="677480"/>
              </a:buClr>
              <a:buSzPts val="3000"/>
              <a:buFont typeface="Helvetica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009650" indent="-476250">
              <a:lnSpc>
                <a:spcPct val="100000"/>
              </a:lnSpc>
              <a:spcBef>
                <a:spcPts val="600"/>
              </a:spcBef>
              <a:buClr>
                <a:srgbClr val="677480"/>
              </a:buClr>
              <a:buSzPts val="3000"/>
              <a:buFont typeface="Helvetica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466850" indent="-476250">
              <a:lnSpc>
                <a:spcPct val="100000"/>
              </a:lnSpc>
              <a:spcBef>
                <a:spcPts val="600"/>
              </a:spcBef>
              <a:buClr>
                <a:srgbClr val="677480"/>
              </a:buClr>
              <a:buSzPts val="3000"/>
              <a:buFont typeface="Helvetica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057400" indent="-571500">
              <a:lnSpc>
                <a:spcPct val="100000"/>
              </a:lnSpc>
              <a:spcBef>
                <a:spcPts val="600"/>
              </a:spcBef>
              <a:buClr>
                <a:srgbClr val="677480"/>
              </a:buClr>
              <a:buSzPts val="3000"/>
              <a:buFont typeface="Helvetica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514600" indent="-571500">
              <a:lnSpc>
                <a:spcPct val="100000"/>
              </a:lnSpc>
              <a:spcBef>
                <a:spcPts val="600"/>
              </a:spcBef>
              <a:buClr>
                <a:srgbClr val="677480"/>
              </a:buClr>
              <a:buSzPts val="3000"/>
              <a:buFont typeface="Helvetica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22" name="Shape 222"/>
          <p:cNvSpPr/>
          <p:nvPr>
            <p:ph type="sldNum" sz="quarter" idx="2"/>
          </p:nvPr>
        </p:nvSpPr>
        <p:spPr>
          <a:xfrm>
            <a:off x="6553200" y="4767262"/>
            <a:ext cx="301868" cy="288785"/>
          </a:xfrm>
          <a:prstGeom prst="rect">
            <a:avLst/>
          </a:prstGeom>
        </p:spPr>
        <p:txBody>
          <a:bodyPr lIns="45699" tIns="45699" rIns="45699" bIns="45699" anchor="t"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1.jpg" descr="27267131_1979043415683374_16090733_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3328" y="0"/>
            <a:ext cx="7715251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/>
          <p:nvPr/>
        </p:nvSpPr>
        <p:spPr>
          <a:xfrm flipV="1">
            <a:off x="1793761" y="1418688"/>
            <a:ext cx="1" cy="361801"/>
          </a:xfrm>
          <a:prstGeom prst="line">
            <a:avLst/>
          </a:prstGeom>
          <a:ln w="101600" cap="sq">
            <a:solidFill>
              <a:schemeClr val="accent1"/>
            </a:solidFill>
            <a:bevel/>
          </a:ln>
        </p:spPr>
        <p:txBody>
          <a:bodyPr lIns="45719" rIns="45719"/>
          <a:lstStyle/>
          <a:p>
            <a:pPr/>
          </a:p>
        </p:txBody>
      </p:sp>
      <p:sp>
        <p:nvSpPr>
          <p:cNvPr id="231" name="Shape 231"/>
          <p:cNvSpPr/>
          <p:nvPr/>
        </p:nvSpPr>
        <p:spPr>
          <a:xfrm>
            <a:off x="1792491" y="1418835"/>
            <a:ext cx="457201" cy="1"/>
          </a:xfrm>
          <a:prstGeom prst="line">
            <a:avLst/>
          </a:prstGeom>
          <a:ln w="101600" cap="sq">
            <a:solidFill>
              <a:schemeClr val="accent1"/>
            </a:solidFill>
            <a:bevel/>
          </a:ln>
        </p:spPr>
        <p:txBody>
          <a:bodyPr lIns="45719" rIns="45719"/>
          <a:lstStyle/>
          <a:p>
            <a:pPr/>
          </a:p>
        </p:txBody>
      </p:sp>
      <p:sp>
        <p:nvSpPr>
          <p:cNvPr id="232" name="Shape 232"/>
          <p:cNvSpPr/>
          <p:nvPr/>
        </p:nvSpPr>
        <p:spPr>
          <a:xfrm flipV="1">
            <a:off x="7038882" y="3044924"/>
            <a:ext cx="1" cy="361801"/>
          </a:xfrm>
          <a:prstGeom prst="line">
            <a:avLst/>
          </a:prstGeom>
          <a:ln w="101600" cap="sq">
            <a:solidFill>
              <a:schemeClr val="accent1"/>
            </a:solidFill>
            <a:bevel/>
          </a:ln>
        </p:spPr>
        <p:txBody>
          <a:bodyPr lIns="45719" rIns="45719"/>
          <a:lstStyle/>
          <a:p>
            <a:pPr/>
          </a:p>
        </p:txBody>
      </p:sp>
      <p:sp>
        <p:nvSpPr>
          <p:cNvPr id="233" name="Shape 233"/>
          <p:cNvSpPr/>
          <p:nvPr/>
        </p:nvSpPr>
        <p:spPr>
          <a:xfrm>
            <a:off x="6580550" y="3406723"/>
            <a:ext cx="457201" cy="1"/>
          </a:xfrm>
          <a:prstGeom prst="line">
            <a:avLst/>
          </a:prstGeom>
          <a:ln w="101600" cap="sq">
            <a:solidFill>
              <a:schemeClr val="accent1"/>
            </a:solidFill>
            <a:bevel/>
          </a:ln>
        </p:spPr>
        <p:txBody>
          <a:bodyPr lIns="45719" rIns="45719"/>
          <a:lstStyle/>
          <a:p>
            <a:pPr/>
          </a:p>
        </p:txBody>
      </p:sp>
      <p:pic>
        <p:nvPicPr>
          <p:cNvPr id="234" name="image2.png" descr="Зображенн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30337"/>
            <a:ext cx="7235233" cy="20236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88900" dir="16200000">
              <a:srgbClr val="000000">
                <a:alpha val="69800"/>
              </a:srgbClr>
            </a:outerShdw>
          </a:effectLst>
        </p:spPr>
      </p:pic>
      <p:sp>
        <p:nvSpPr>
          <p:cNvPr id="235" name="Shape 235"/>
          <p:cNvSpPr/>
          <p:nvPr>
            <p:ph type="sldNum" sz="quarter" idx="2"/>
          </p:nvPr>
        </p:nvSpPr>
        <p:spPr>
          <a:xfrm>
            <a:off x="6312088" y="4154942"/>
            <a:ext cx="137758" cy="127001"/>
          </a:xfrm>
          <a:prstGeom prst="rect">
            <a:avLst/>
          </a:prstGeom>
        </p:spPr>
        <p:txBody>
          <a:bodyPr lIns="20149" tIns="20149" rIns="20149" bIns="20149"/>
          <a:lstStyle>
            <a:lvl1pPr>
              <a:defRPr sz="6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 flipH="1">
            <a:off x="352424" y="342900"/>
            <a:ext cx="2" cy="514201"/>
          </a:xfrm>
          <a:prstGeom prst="line">
            <a:avLst/>
          </a:prstGeom>
          <a:ln w="635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3" name="Shape 243"/>
          <p:cNvSpPr/>
          <p:nvPr>
            <p:ph type="title"/>
          </p:nvPr>
        </p:nvSpPr>
        <p:spPr>
          <a:xfrm>
            <a:off x="438150" y="285704"/>
            <a:ext cx="2724300" cy="669301"/>
          </a:xfrm>
          <a:prstGeom prst="rect">
            <a:avLst/>
          </a:prstGeom>
        </p:spPr>
        <p:txBody>
          <a:bodyPr lIns="45725" tIns="45725" rIns="45725" bIns="45725"/>
          <a:lstStyle>
            <a:lvl1pPr>
              <a:lnSpc>
                <a:spcPct val="90000"/>
              </a:lnSpc>
              <a:defRPr b="1" sz="23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244" name="Shape 244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type="sldNum" sz="quarter" idx="2"/>
          </p:nvPr>
        </p:nvSpPr>
        <p:spPr>
          <a:xfrm>
            <a:off x="8422858" y="4769613"/>
            <a:ext cx="263942" cy="2692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259" name="Shape 259"/>
          <p:cNvSpPr/>
          <p:nvPr>
            <p:ph type="body" sz="quarter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60" name="Shape 260"/>
          <p:cNvSpPr/>
          <p:nvPr>
            <p:ph type="sldNum" sz="quarter" idx="2"/>
          </p:nvPr>
        </p:nvSpPr>
        <p:spPr>
          <a:xfrm>
            <a:off x="8422858" y="4769613"/>
            <a:ext cx="263942" cy="2692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назви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268" name="Shape 268"/>
          <p:cNvSpPr/>
          <p:nvPr>
            <p:ph type="body" idx="1"/>
          </p:nvPr>
        </p:nvSpPr>
        <p:spPr>
          <a:xfrm>
            <a:off x="457200" y="1200150"/>
            <a:ext cx="8229600" cy="3394501"/>
          </a:xfrm>
          <a:prstGeom prst="rect">
            <a:avLst/>
          </a:prstGeom>
        </p:spPr>
        <p:txBody>
          <a:bodyPr/>
          <a:lstStyle>
            <a:lvl1pPr indent="-4318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72457" indent="-464457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98600" indent="-5080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42160" indent="-56896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99360" indent="-56896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69" name="Shape 269"/>
          <p:cNvSpPr/>
          <p:nvPr>
            <p:ph type="sldNum" sz="quarter" idx="2"/>
          </p:nvPr>
        </p:nvSpPr>
        <p:spPr>
          <a:xfrm>
            <a:off x="8422858" y="4769613"/>
            <a:ext cx="263942" cy="2692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277" name="Shape 277"/>
          <p:cNvSpPr/>
          <p:nvPr>
            <p:ph type="sldNum" sz="quarter" idx="2"/>
          </p:nvPr>
        </p:nvSpPr>
        <p:spPr>
          <a:xfrm>
            <a:off x="8422858" y="4769613"/>
            <a:ext cx="263942" cy="2692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type="title"/>
          </p:nvPr>
        </p:nvSpPr>
        <p:spPr>
          <a:xfrm>
            <a:off x="457200" y="204788"/>
            <a:ext cx="3008401" cy="871501"/>
          </a:xfrm>
          <a:prstGeom prst="rect">
            <a:avLst/>
          </a:prstGeom>
        </p:spPr>
        <p:txBody>
          <a:bodyPr anchor="b"/>
          <a:lstStyle>
            <a:lvl1pPr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285" name="Shape 285"/>
          <p:cNvSpPr/>
          <p:nvPr>
            <p:ph type="body" idx="1"/>
          </p:nvPr>
        </p:nvSpPr>
        <p:spPr>
          <a:xfrm>
            <a:off x="3575050" y="204788"/>
            <a:ext cx="5111701" cy="4389600"/>
          </a:xfrm>
          <a:prstGeom prst="rect">
            <a:avLst/>
          </a:prstGeom>
        </p:spPr>
        <p:txBody>
          <a:bodyPr/>
          <a:lstStyle>
            <a:lvl1pPr indent="-4318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72457" indent="-464457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98600" indent="-5080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42160" indent="-56896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99360" indent="-56896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86" name="Shape 286"/>
          <p:cNvSpPr/>
          <p:nvPr>
            <p:ph type="body" sz="half" idx="13"/>
          </p:nvPr>
        </p:nvSpPr>
        <p:spPr>
          <a:xfrm>
            <a:off x="457199" y="1076325"/>
            <a:ext cx="3008402" cy="3518400"/>
          </a:xfrm>
          <a:prstGeom prst="rect">
            <a:avLst/>
          </a:prstGeom>
        </p:spPr>
        <p:txBody>
          <a:bodyPr/>
          <a:lstStyle/>
          <a:p>
            <a:pPr marL="22860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7" name="Shape 287"/>
          <p:cNvSpPr/>
          <p:nvPr>
            <p:ph type="sldNum" sz="quarter" idx="2"/>
          </p:nvPr>
        </p:nvSpPr>
        <p:spPr>
          <a:xfrm>
            <a:off x="8422858" y="4769613"/>
            <a:ext cx="263942" cy="2692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295" name="Shape 295"/>
          <p:cNvSpPr/>
          <p:nvPr>
            <p:ph type="body" sz="half" idx="1"/>
          </p:nvPr>
        </p:nvSpPr>
        <p:spPr>
          <a:xfrm>
            <a:off x="457200" y="1200150"/>
            <a:ext cx="4038600" cy="3394501"/>
          </a:xfrm>
          <a:prstGeom prst="rect">
            <a:avLst/>
          </a:prstGeom>
        </p:spPr>
        <p:txBody>
          <a:bodyPr/>
          <a:lstStyle>
            <a:lvl1pPr indent="-4064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77900" indent="-4445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ts val="2800"/>
              <a:buChar char="–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13839" indent="-497839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19300" indent="-5334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ts val="2800"/>
              <a:buChar char="–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76500" indent="-5334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ts val="2800"/>
              <a:buChar char="»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96" name="Shape 296"/>
          <p:cNvSpPr/>
          <p:nvPr>
            <p:ph type="body" sz="half" idx="13"/>
          </p:nvPr>
        </p:nvSpPr>
        <p:spPr>
          <a:xfrm>
            <a:off x="4648200" y="1200149"/>
            <a:ext cx="4038600" cy="3394502"/>
          </a:xfrm>
          <a:prstGeom prst="rect">
            <a:avLst/>
          </a:prstGeom>
        </p:spPr>
        <p:txBody>
          <a:bodyPr/>
          <a:lstStyle/>
          <a:p>
            <a:pPr indent="-406400">
              <a:lnSpc>
                <a:spcPct val="100000"/>
              </a:lnSpc>
              <a:spcBef>
                <a:spcPts val="500"/>
              </a:spcBef>
              <a:buClr>
                <a:srgbClr val="000000"/>
              </a:buClr>
              <a:buSzPts val="2800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97" name="Shape 297"/>
          <p:cNvSpPr/>
          <p:nvPr>
            <p:ph type="sldNum" sz="quarter" idx="2"/>
          </p:nvPr>
        </p:nvSpPr>
        <p:spPr>
          <a:xfrm>
            <a:off x="8422858" y="4769613"/>
            <a:ext cx="263942" cy="2692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type="title"/>
          </p:nvPr>
        </p:nvSpPr>
        <p:spPr>
          <a:xfrm>
            <a:off x="722312" y="3305175"/>
            <a:ext cx="7772401" cy="1021500"/>
          </a:xfrm>
          <a:prstGeom prst="rect">
            <a:avLst/>
          </a:prstGeom>
        </p:spPr>
        <p:txBody>
          <a:bodyPr/>
          <a:lstStyle>
            <a:lvl1pPr>
              <a:defRPr b="1"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305" name="Shape 305"/>
          <p:cNvSpPr/>
          <p:nvPr>
            <p:ph type="body" sz="quarter" idx="1"/>
          </p:nvPr>
        </p:nvSpPr>
        <p:spPr>
          <a:xfrm>
            <a:off x="722312" y="2180034"/>
            <a:ext cx="7772401" cy="1125301"/>
          </a:xfrm>
          <a:prstGeom prst="rect">
            <a:avLst/>
          </a:prstGeom>
        </p:spPr>
        <p:txBody>
          <a:bodyPr anchor="b"/>
          <a:lstStyle>
            <a:lvl1pPr marL="228600" indent="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06" name="Shape 306"/>
          <p:cNvSpPr/>
          <p:nvPr>
            <p:ph type="sldNum" sz="quarter" idx="2"/>
          </p:nvPr>
        </p:nvSpPr>
        <p:spPr>
          <a:xfrm>
            <a:off x="8422858" y="4769613"/>
            <a:ext cx="263942" cy="2692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314" name="Shape 314"/>
          <p:cNvSpPr/>
          <p:nvPr>
            <p:ph type="body" sz="quarter" idx="1"/>
          </p:nvPr>
        </p:nvSpPr>
        <p:spPr>
          <a:xfrm>
            <a:off x="457200" y="1151334"/>
            <a:ext cx="4040100" cy="480001"/>
          </a:xfrm>
          <a:prstGeom prst="rect">
            <a:avLst/>
          </a:prstGeom>
        </p:spPr>
        <p:txBody>
          <a:bodyPr anchor="b"/>
          <a:lstStyle>
            <a:lvl1pPr marL="228600" indent="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100000"/>
              </a:lnSpc>
              <a:spcBef>
                <a:spcPts val="400"/>
              </a:spcBef>
              <a:buClrTx/>
              <a:buSzTx/>
              <a:buFontTx/>
              <a:buNone/>
              <a:defRPr b="1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15" name="Shape 315"/>
          <p:cNvSpPr/>
          <p:nvPr>
            <p:ph type="body" sz="half" idx="13"/>
          </p:nvPr>
        </p:nvSpPr>
        <p:spPr>
          <a:xfrm>
            <a:off x="457200" y="1631156"/>
            <a:ext cx="4040100" cy="2963401"/>
          </a:xfrm>
          <a:prstGeom prst="rect">
            <a:avLst/>
          </a:prstGeom>
        </p:spPr>
        <p:txBody>
          <a:bodyPr/>
          <a:lstStyle/>
          <a:p>
            <a:pPr indent="-381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ts val="2400"/>
              <a:buChar char="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6" name="Shape 316"/>
          <p:cNvSpPr/>
          <p:nvPr>
            <p:ph type="body" sz="quarter" idx="14"/>
          </p:nvPr>
        </p:nvSpPr>
        <p:spPr>
          <a:xfrm>
            <a:off x="4645025" y="1151334"/>
            <a:ext cx="4041901" cy="480001"/>
          </a:xfrm>
          <a:prstGeom prst="rect">
            <a:avLst/>
          </a:prstGeom>
        </p:spPr>
        <p:txBody>
          <a:bodyPr anchor="b"/>
          <a:lstStyle/>
          <a:p>
            <a:pPr marL="192023" indent="0" defTabSz="768095">
              <a:lnSpc>
                <a:spcPct val="100000"/>
              </a:lnSpc>
              <a:spcBef>
                <a:spcPts val="300"/>
              </a:spcBef>
              <a:buClrTx/>
              <a:buSzTx/>
              <a:buFontTx/>
              <a:buNone/>
              <a:defRPr b="1" sz="201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7" name="Shape 317"/>
          <p:cNvSpPr/>
          <p:nvPr>
            <p:ph type="body" sz="half" idx="15"/>
          </p:nvPr>
        </p:nvSpPr>
        <p:spPr>
          <a:xfrm>
            <a:off x="4645025" y="1631156"/>
            <a:ext cx="4041901" cy="2963401"/>
          </a:xfrm>
          <a:prstGeom prst="rect">
            <a:avLst/>
          </a:prstGeom>
        </p:spPr>
        <p:txBody>
          <a:bodyPr/>
          <a:lstStyle/>
          <a:p>
            <a:pPr indent="-381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ts val="2400"/>
              <a:buChar char="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8" name="Shape 318"/>
          <p:cNvSpPr/>
          <p:nvPr>
            <p:ph type="sldNum" sz="quarter" idx="2"/>
          </p:nvPr>
        </p:nvSpPr>
        <p:spPr>
          <a:xfrm>
            <a:off x="8422858" y="4769613"/>
            <a:ext cx="263942" cy="2692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type="title"/>
          </p:nvPr>
        </p:nvSpPr>
        <p:spPr>
          <a:xfrm>
            <a:off x="1792288" y="3600450"/>
            <a:ext cx="5486401" cy="425101"/>
          </a:xfrm>
          <a:prstGeom prst="rect">
            <a:avLst/>
          </a:prstGeom>
        </p:spPr>
        <p:txBody>
          <a:bodyPr anchor="b"/>
          <a:lstStyle>
            <a:lvl1pPr>
              <a:defRPr b="1"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326" name="Shape 326"/>
          <p:cNvSpPr/>
          <p:nvPr>
            <p:ph type="pic" sz="half" idx="13"/>
          </p:nvPr>
        </p:nvSpPr>
        <p:spPr>
          <a:xfrm>
            <a:off x="1792288" y="459581"/>
            <a:ext cx="5486401" cy="30861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27" name="Shape 327"/>
          <p:cNvSpPr/>
          <p:nvPr>
            <p:ph type="body" sz="quarter" idx="1"/>
          </p:nvPr>
        </p:nvSpPr>
        <p:spPr>
          <a:xfrm>
            <a:off x="1792288" y="4025503"/>
            <a:ext cx="5486401" cy="603601"/>
          </a:xfrm>
          <a:prstGeom prst="rect">
            <a:avLst/>
          </a:prstGeom>
        </p:spPr>
        <p:txBody>
          <a:bodyPr/>
          <a:lstStyle>
            <a:lvl1pPr marL="22860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28600" indent="4572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600" indent="9144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8600" indent="13716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" indent="182880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28" name="Shape 328"/>
          <p:cNvSpPr/>
          <p:nvPr>
            <p:ph type="sldNum" sz="quarter" idx="2"/>
          </p:nvPr>
        </p:nvSpPr>
        <p:spPr>
          <a:xfrm>
            <a:off x="8422858" y="4769613"/>
            <a:ext cx="263942" cy="2692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336" name="Shape 336"/>
          <p:cNvSpPr/>
          <p:nvPr>
            <p:ph type="body" idx="1"/>
          </p:nvPr>
        </p:nvSpPr>
        <p:spPr>
          <a:xfrm rot="5400000">
            <a:off x="2874749" y="-1217401"/>
            <a:ext cx="3394502" cy="8229601"/>
          </a:xfrm>
          <a:prstGeom prst="rect">
            <a:avLst/>
          </a:prstGeom>
        </p:spPr>
        <p:txBody>
          <a:bodyPr/>
          <a:lstStyle>
            <a:lvl1pPr indent="-4318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72457" indent="-464457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98600" indent="-5080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42160" indent="-56896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99360" indent="-56896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37" name="Shape 337"/>
          <p:cNvSpPr/>
          <p:nvPr>
            <p:ph type="sldNum" sz="quarter" idx="2"/>
          </p:nvPr>
        </p:nvSpPr>
        <p:spPr>
          <a:xfrm>
            <a:off x="8422858" y="4769613"/>
            <a:ext cx="263942" cy="2692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type="title"/>
          </p:nvPr>
        </p:nvSpPr>
        <p:spPr>
          <a:xfrm rot="5400000">
            <a:off x="5463749" y="1371628"/>
            <a:ext cx="4388701" cy="2057401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345" name="Shape 345"/>
          <p:cNvSpPr/>
          <p:nvPr>
            <p:ph type="body" idx="1"/>
          </p:nvPr>
        </p:nvSpPr>
        <p:spPr>
          <a:xfrm rot="5400000">
            <a:off x="1272750" y="-609572"/>
            <a:ext cx="4388700" cy="6019801"/>
          </a:xfrm>
          <a:prstGeom prst="rect">
            <a:avLst/>
          </a:prstGeom>
        </p:spPr>
        <p:txBody>
          <a:bodyPr/>
          <a:lstStyle>
            <a:lvl1pPr indent="-4318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72457" indent="-464457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498600" indent="-5080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42160" indent="-56896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99360" indent="-56896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3200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46" name="Shape 346"/>
          <p:cNvSpPr/>
          <p:nvPr>
            <p:ph type="sldNum" sz="quarter" idx="2"/>
          </p:nvPr>
        </p:nvSpPr>
        <p:spPr>
          <a:xfrm>
            <a:off x="8422858" y="4769613"/>
            <a:ext cx="263942" cy="2692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rsraksta slaids ar attēlu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/>
        </p:nvSpPr>
        <p:spPr>
          <a:xfrm>
            <a:off x="4905376" y="-1"/>
            <a:ext cx="4238401" cy="514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294" y="21600"/>
                </a:lnTo>
                <a:lnTo>
                  <a:pt x="4546" y="13660"/>
                </a:lnTo>
                <a:close/>
              </a:path>
            </a:pathLst>
          </a:custGeom>
          <a:solidFill>
            <a:schemeClr val="accent2">
              <a:lumOff val="21764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chemeClr val="accent2">
                    <a:lumOff val="21764"/>
                  </a:schemeClr>
                </a:solidFill>
              </a:defRPr>
            </a:pPr>
          </a:p>
        </p:txBody>
      </p:sp>
      <p:sp>
        <p:nvSpPr>
          <p:cNvPr id="354" name="Shape 354"/>
          <p:cNvSpPr/>
          <p:nvPr/>
        </p:nvSpPr>
        <p:spPr>
          <a:xfrm>
            <a:off x="4692651" y="-1"/>
            <a:ext cx="1254301" cy="514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6288" y="0"/>
                </a:lnTo>
                <a:lnTo>
                  <a:pt x="21600" y="13660"/>
                </a:lnTo>
                <a:lnTo>
                  <a:pt x="10663" y="21600"/>
                </a:lnTo>
                <a:lnTo>
                  <a:pt x="4429" y="21600"/>
                </a:lnTo>
                <a:lnTo>
                  <a:pt x="15366" y="13660"/>
                </a:lnTo>
                <a:close/>
              </a:path>
            </a:pathLst>
          </a:custGeom>
          <a:solidFill>
            <a:srgbClr val="EF792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chemeClr val="accent2">
                    <a:lumOff val="21764"/>
                  </a:schemeClr>
                </a:solidFill>
              </a:defRPr>
            </a:pPr>
          </a:p>
        </p:txBody>
      </p:sp>
      <p:sp>
        <p:nvSpPr>
          <p:cNvPr id="355" name="Shape 355"/>
          <p:cNvSpPr/>
          <p:nvPr/>
        </p:nvSpPr>
        <p:spPr>
          <a:xfrm>
            <a:off x="4546601" y="-1"/>
            <a:ext cx="1146301" cy="514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4787" y="0"/>
                </a:lnTo>
                <a:lnTo>
                  <a:pt x="21600" y="13660"/>
                </a:lnTo>
                <a:lnTo>
                  <a:pt x="9633" y="21600"/>
                </a:lnTo>
                <a:lnTo>
                  <a:pt x="4787" y="21600"/>
                </a:lnTo>
                <a:lnTo>
                  <a:pt x="16813" y="13660"/>
                </a:lnTo>
                <a:close/>
              </a:path>
            </a:pathLst>
          </a:custGeom>
          <a:solidFill>
            <a:srgbClr val="1EB8C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chemeClr val="accent2">
                    <a:lumOff val="21764"/>
                  </a:schemeClr>
                </a:solidFill>
              </a:defRPr>
            </a:pPr>
          </a:p>
        </p:txBody>
      </p:sp>
      <p:sp>
        <p:nvSpPr>
          <p:cNvPr id="356" name="Shape 356"/>
          <p:cNvSpPr/>
          <p:nvPr>
            <p:ph type="title"/>
          </p:nvPr>
        </p:nvSpPr>
        <p:spPr>
          <a:xfrm>
            <a:off x="971550" y="1405187"/>
            <a:ext cx="3840602" cy="1920302"/>
          </a:xfrm>
          <a:prstGeom prst="rect">
            <a:avLst/>
          </a:prstGeom>
        </p:spPr>
        <p:txBody>
          <a:bodyPr lIns="68574" tIns="68574" rIns="68574" bIns="68574" anchor="b"/>
          <a:lstStyle>
            <a:lvl1pPr>
              <a:lnSpc>
                <a:spcPct val="90000"/>
              </a:lnSpc>
              <a:defRPr sz="3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357" name="Shape 357"/>
          <p:cNvSpPr/>
          <p:nvPr>
            <p:ph type="body" sz="quarter" idx="1"/>
          </p:nvPr>
        </p:nvSpPr>
        <p:spPr>
          <a:xfrm>
            <a:off x="971550" y="3429000"/>
            <a:ext cx="3840602" cy="1200300"/>
          </a:xfrm>
          <a:prstGeom prst="rect">
            <a:avLst/>
          </a:prstGeom>
        </p:spPr>
        <p:txBody>
          <a:bodyPr lIns="68574" tIns="68574" rIns="68574" bIns="68574"/>
          <a:lstStyle>
            <a:lvl1pPr marL="0" indent="0">
              <a:lnSpc>
                <a:spcPct val="90000"/>
              </a:lnSpc>
              <a:spcBef>
                <a:spcPts val="1400"/>
              </a:spcBef>
              <a:buClrTx/>
              <a:buSzTx/>
              <a:buFontTx/>
              <a:buNone/>
            </a:lvl1pPr>
            <a:lvl2pPr marL="0" indent="342900">
              <a:lnSpc>
                <a:spcPct val="90000"/>
              </a:lnSpc>
              <a:spcBef>
                <a:spcPts val="1400"/>
              </a:spcBef>
              <a:buClrTx/>
              <a:buSzTx/>
              <a:buFontTx/>
              <a:buNone/>
            </a:lvl2pPr>
            <a:lvl3pPr marL="0" indent="685800">
              <a:lnSpc>
                <a:spcPct val="90000"/>
              </a:lnSpc>
              <a:spcBef>
                <a:spcPts val="1400"/>
              </a:spcBef>
              <a:buClrTx/>
              <a:buSzTx/>
              <a:buFontTx/>
              <a:buNone/>
            </a:lvl3pPr>
            <a:lvl4pPr marL="0" indent="1028700">
              <a:lnSpc>
                <a:spcPct val="90000"/>
              </a:lnSpc>
              <a:spcBef>
                <a:spcPts val="1400"/>
              </a:spcBef>
              <a:buClrTx/>
              <a:buSzTx/>
              <a:buFontTx/>
              <a:buNone/>
            </a:lvl4pPr>
            <a:lvl5pPr marL="0" indent="1371600">
              <a:lnSpc>
                <a:spcPct val="90000"/>
              </a:lnSpc>
              <a:spcBef>
                <a:spcPts val="1400"/>
              </a:spcBef>
              <a:buClrTx/>
              <a:buSzTx/>
              <a:buFontTx/>
              <a:buNone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58" name="Shape 358"/>
          <p:cNvSpPr/>
          <p:nvPr>
            <p:ph type="pic" idx="13"/>
          </p:nvPr>
        </p:nvSpPr>
        <p:spPr>
          <a:xfrm>
            <a:off x="5057776" y="0"/>
            <a:ext cx="4086302" cy="5143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grpSp>
        <p:nvGrpSpPr>
          <p:cNvPr id="361" name="Group 361"/>
          <p:cNvGrpSpPr/>
          <p:nvPr/>
        </p:nvGrpSpPr>
        <p:grpSpPr>
          <a:xfrm>
            <a:off x="9258300" y="0"/>
            <a:ext cx="971700" cy="5143500"/>
            <a:chOff x="0" y="0"/>
            <a:chExt cx="971699" cy="5143500"/>
          </a:xfrm>
        </p:grpSpPr>
        <p:sp>
          <p:nvSpPr>
            <p:cNvPr id="359" name="Shape 359"/>
            <p:cNvSpPr/>
            <p:nvPr/>
          </p:nvSpPr>
          <p:spPr>
            <a:xfrm>
              <a:off x="0" y="0"/>
              <a:ext cx="971700" cy="5143500"/>
            </a:xfrm>
            <a:prstGeom prst="roundRect">
              <a:avLst>
                <a:gd name="adj" fmla="val 9717"/>
              </a:avLst>
            </a:pr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100"/>
              </a:pPr>
            </a:p>
          </p:txBody>
        </p:sp>
        <p:sp>
          <p:nvSpPr>
            <p:cNvPr id="360" name="Shape 360"/>
            <p:cNvSpPr/>
            <p:nvPr/>
          </p:nvSpPr>
          <p:spPr>
            <a:xfrm>
              <a:off x="27655" y="27654"/>
              <a:ext cx="916390" cy="14618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>
                <a:defRPr b="1" i="1" sz="900">
                  <a:solidFill>
                    <a:srgbClr val="FFFFFF"/>
                  </a:solidFill>
                </a:defRPr>
              </a:pPr>
              <a:r>
                <a:t>PIEZĪME:</a:t>
              </a:r>
              <a:endParaRPr sz="1100"/>
            </a:p>
            <a:p>
              <a:pPr>
                <a:defRPr i="1" sz="900">
                  <a:solidFill>
                    <a:srgbClr val="FFFFFF"/>
                  </a:solidFill>
                </a:defRPr>
              </a:pPr>
              <a:r>
                <a:t>Lai mainītu attēlu šajā slaidā, atlasiet attēlu un izdzēsiet to. Pēc tam noklikšķiniet uz ikonas Attēli vietturī, lai ievietotu savu attēlu.</a:t>
              </a:r>
            </a:p>
          </p:txBody>
        </p:sp>
      </p:grpSp>
      <p:sp>
        <p:nvSpPr>
          <p:cNvPr id="362" name="Shape 362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назви</a:t>
            </a:r>
          </a:p>
        </p:txBody>
      </p:sp>
      <p:sp>
        <p:nvSpPr>
          <p:cNvPr id="38" name="Shape 38"/>
          <p:cNvSpPr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9" name="Shape 39"/>
          <p:cNvSpPr/>
          <p:nvPr>
            <p:ph type="body" sz="half" idx="13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0" y="0"/>
            <a:ext cx="9144000" cy="1028700"/>
          </a:xfrm>
          <a:prstGeom prst="rect">
            <a:avLst/>
          </a:prstGeom>
          <a:solidFill>
            <a:schemeClr val="accent2">
              <a:lumOff val="2176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0" name="Shape 370"/>
          <p:cNvSpPr/>
          <p:nvPr/>
        </p:nvSpPr>
        <p:spPr>
          <a:xfrm>
            <a:off x="0" y="1028700"/>
            <a:ext cx="9144000" cy="61501"/>
          </a:xfrm>
          <a:prstGeom prst="rect">
            <a:avLst/>
          </a:prstGeom>
          <a:solidFill>
            <a:srgbClr val="EF79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1" name="Shape 371"/>
          <p:cNvSpPr/>
          <p:nvPr/>
        </p:nvSpPr>
        <p:spPr>
          <a:xfrm>
            <a:off x="0" y="1082253"/>
            <a:ext cx="9144000" cy="61501"/>
          </a:xfrm>
          <a:prstGeom prst="rect">
            <a:avLst/>
          </a:prstGeom>
          <a:solidFill>
            <a:srgbClr val="1EB8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2" name="Shape 372"/>
          <p:cNvSpPr/>
          <p:nvPr>
            <p:ph type="title"/>
          </p:nvPr>
        </p:nvSpPr>
        <p:spPr>
          <a:xfrm>
            <a:off x="971550" y="191351"/>
            <a:ext cx="7200900" cy="777601"/>
          </a:xfrm>
          <a:prstGeom prst="rect">
            <a:avLst/>
          </a:prstGeom>
        </p:spPr>
        <p:txBody>
          <a:bodyPr lIns="68574" tIns="68574" rIns="68574" bIns="68574" anchor="b"/>
          <a:lstStyle>
            <a:lvl1pPr>
              <a:lnSpc>
                <a:spcPct val="90000"/>
              </a:lnSpc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373" name="Shape 373"/>
          <p:cNvSpPr/>
          <p:nvPr>
            <p:ph type="sldNum" sz="quarter" idx="2"/>
          </p:nvPr>
        </p:nvSpPr>
        <p:spPr>
          <a:xfrm>
            <a:off x="7978189" y="4794235"/>
            <a:ext cx="194262" cy="179527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BJECT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/>
        </p:nvSpPr>
        <p:spPr>
          <a:xfrm>
            <a:off x="0" y="0"/>
            <a:ext cx="9144000" cy="1028700"/>
          </a:xfrm>
          <a:prstGeom prst="rect">
            <a:avLst/>
          </a:prstGeom>
          <a:solidFill>
            <a:schemeClr val="accent2">
              <a:lumOff val="2176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1" name="Shape 381"/>
          <p:cNvSpPr/>
          <p:nvPr/>
        </p:nvSpPr>
        <p:spPr>
          <a:xfrm>
            <a:off x="0" y="1028700"/>
            <a:ext cx="9144000" cy="61501"/>
          </a:xfrm>
          <a:prstGeom prst="rect">
            <a:avLst/>
          </a:prstGeom>
          <a:solidFill>
            <a:srgbClr val="EF79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2" name="Shape 382"/>
          <p:cNvSpPr/>
          <p:nvPr/>
        </p:nvSpPr>
        <p:spPr>
          <a:xfrm>
            <a:off x="0" y="1082253"/>
            <a:ext cx="9144000" cy="61501"/>
          </a:xfrm>
          <a:prstGeom prst="rect">
            <a:avLst/>
          </a:prstGeom>
          <a:solidFill>
            <a:srgbClr val="1EB8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3" name="Shape 383"/>
          <p:cNvSpPr/>
          <p:nvPr>
            <p:ph type="title"/>
          </p:nvPr>
        </p:nvSpPr>
        <p:spPr>
          <a:xfrm>
            <a:off x="971550" y="191351"/>
            <a:ext cx="7200900" cy="777601"/>
          </a:xfrm>
          <a:prstGeom prst="rect">
            <a:avLst/>
          </a:prstGeom>
        </p:spPr>
        <p:txBody>
          <a:bodyPr lIns="68574" tIns="68574" rIns="68574" bIns="68574" anchor="b"/>
          <a:lstStyle>
            <a:lvl1pPr>
              <a:lnSpc>
                <a:spcPct val="90000"/>
              </a:lnSpc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384" name="Shape 384"/>
          <p:cNvSpPr/>
          <p:nvPr>
            <p:ph type="body" idx="1"/>
          </p:nvPr>
        </p:nvSpPr>
        <p:spPr>
          <a:xfrm>
            <a:off x="971550" y="1371600"/>
            <a:ext cx="7200900" cy="3257401"/>
          </a:xfrm>
          <a:prstGeom prst="rect">
            <a:avLst/>
          </a:prstGeom>
        </p:spPr>
        <p:txBody>
          <a:bodyPr lIns="68574" tIns="68574" rIns="68574" bIns="68574"/>
          <a:lstStyle>
            <a:lvl1pPr>
              <a:lnSpc>
                <a:spcPct val="90000"/>
              </a:lnSpc>
              <a:spcBef>
                <a:spcPts val="1400"/>
              </a:spcBef>
              <a:buChar char="•"/>
            </a:lvl1pPr>
            <a:lvl2pPr marL="979169" indent="-388619">
              <a:lnSpc>
                <a:spcPct val="90000"/>
              </a:lnSpc>
              <a:spcBef>
                <a:spcPts val="1400"/>
              </a:spcBef>
              <a:buChar char="•"/>
            </a:lvl2pPr>
            <a:lvl3pPr>
              <a:lnSpc>
                <a:spcPct val="90000"/>
              </a:lnSpc>
              <a:spcBef>
                <a:spcPts val="1400"/>
              </a:spcBef>
              <a:buChar char="•"/>
            </a:lvl3pPr>
            <a:lvl4pPr marL="1981200" indent="-457200">
              <a:lnSpc>
                <a:spcPct val="90000"/>
              </a:lnSpc>
              <a:spcBef>
                <a:spcPts val="1400"/>
              </a:spcBef>
              <a:buChar char="•"/>
            </a:lvl4pPr>
            <a:lvl5pPr marL="2438400" indent="-457200">
              <a:lnSpc>
                <a:spcPct val="90000"/>
              </a:lnSpc>
              <a:spcBef>
                <a:spcPts val="1400"/>
              </a:spcBef>
              <a:buChar char="•"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85" name="Shape 385"/>
          <p:cNvSpPr/>
          <p:nvPr>
            <p:ph type="sldNum" sz="quarter" idx="2"/>
          </p:nvPr>
        </p:nvSpPr>
        <p:spPr>
          <a:xfrm>
            <a:off x="7978189" y="4794235"/>
            <a:ext cx="194262" cy="179527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BJECT_WITH_CAPTION_TEXT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/>
        </p:nvSpPr>
        <p:spPr>
          <a:xfrm>
            <a:off x="0" y="0"/>
            <a:ext cx="9144000" cy="1028700"/>
          </a:xfrm>
          <a:prstGeom prst="rect">
            <a:avLst/>
          </a:prstGeom>
          <a:solidFill>
            <a:schemeClr val="accent2">
              <a:lumOff val="2176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3" name="Shape 393"/>
          <p:cNvSpPr/>
          <p:nvPr/>
        </p:nvSpPr>
        <p:spPr>
          <a:xfrm>
            <a:off x="0" y="1028700"/>
            <a:ext cx="9144000" cy="61501"/>
          </a:xfrm>
          <a:prstGeom prst="rect">
            <a:avLst/>
          </a:prstGeom>
          <a:solidFill>
            <a:srgbClr val="EF79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4" name="Shape 394"/>
          <p:cNvSpPr/>
          <p:nvPr/>
        </p:nvSpPr>
        <p:spPr>
          <a:xfrm>
            <a:off x="0" y="1082253"/>
            <a:ext cx="9144000" cy="61501"/>
          </a:xfrm>
          <a:prstGeom prst="rect">
            <a:avLst/>
          </a:prstGeom>
          <a:solidFill>
            <a:srgbClr val="1EB8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95" name="Shape 395"/>
          <p:cNvSpPr/>
          <p:nvPr>
            <p:ph type="title"/>
          </p:nvPr>
        </p:nvSpPr>
        <p:spPr>
          <a:xfrm>
            <a:off x="971550" y="191351"/>
            <a:ext cx="7200900" cy="777601"/>
          </a:xfrm>
          <a:prstGeom prst="rect">
            <a:avLst/>
          </a:prstGeom>
        </p:spPr>
        <p:txBody>
          <a:bodyPr lIns="68574" tIns="68574" rIns="68574" bIns="68574" anchor="b"/>
          <a:lstStyle>
            <a:lvl1pPr>
              <a:lnSpc>
                <a:spcPct val="90000"/>
              </a:lnSpc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396" name="Shape 396"/>
          <p:cNvSpPr/>
          <p:nvPr>
            <p:ph type="body" sz="half" idx="1"/>
          </p:nvPr>
        </p:nvSpPr>
        <p:spPr>
          <a:xfrm>
            <a:off x="3546157" y="1371600"/>
            <a:ext cx="4594801" cy="3257401"/>
          </a:xfrm>
          <a:prstGeom prst="rect">
            <a:avLst/>
          </a:prstGeom>
        </p:spPr>
        <p:txBody>
          <a:bodyPr lIns="68574" tIns="68574" rIns="68574" bIns="68574"/>
          <a:lstStyle>
            <a:lvl1pPr>
              <a:lnSpc>
                <a:spcPct val="90000"/>
              </a:lnSpc>
              <a:spcBef>
                <a:spcPts val="1400"/>
              </a:spcBef>
              <a:buChar char="•"/>
            </a:lvl1pPr>
            <a:lvl2pPr marL="979169" indent="-388619">
              <a:lnSpc>
                <a:spcPct val="90000"/>
              </a:lnSpc>
              <a:spcBef>
                <a:spcPts val="1400"/>
              </a:spcBef>
              <a:buChar char="•"/>
            </a:lvl2pPr>
            <a:lvl3pPr>
              <a:lnSpc>
                <a:spcPct val="90000"/>
              </a:lnSpc>
              <a:spcBef>
                <a:spcPts val="1400"/>
              </a:spcBef>
              <a:buChar char="•"/>
            </a:lvl3pPr>
            <a:lvl4pPr marL="1981200" indent="-457200">
              <a:lnSpc>
                <a:spcPct val="90000"/>
              </a:lnSpc>
              <a:spcBef>
                <a:spcPts val="1400"/>
              </a:spcBef>
              <a:buChar char="•"/>
            </a:lvl4pPr>
            <a:lvl5pPr marL="2438400" indent="-457200">
              <a:lnSpc>
                <a:spcPct val="90000"/>
              </a:lnSpc>
              <a:spcBef>
                <a:spcPts val="1400"/>
              </a:spcBef>
              <a:buChar char="•"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97" name="Shape 397"/>
          <p:cNvSpPr/>
          <p:nvPr>
            <p:ph type="body" sz="quarter" idx="13"/>
          </p:nvPr>
        </p:nvSpPr>
        <p:spPr>
          <a:xfrm>
            <a:off x="971550" y="1371600"/>
            <a:ext cx="2263201" cy="3257401"/>
          </a:xfrm>
          <a:prstGeom prst="rect">
            <a:avLst/>
          </a:prstGeom>
        </p:spPr>
        <p:txBody>
          <a:bodyPr lIns="68574" tIns="68574" rIns="68574" bIns="68574" anchor="ctr"/>
          <a:lstStyle/>
          <a:p>
            <a:pPr marL="228600" indent="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  <a:defRPr sz="1500"/>
            </a:pPr>
          </a:p>
        </p:txBody>
      </p:sp>
      <p:sp>
        <p:nvSpPr>
          <p:cNvPr id="398" name="Shape 398"/>
          <p:cNvSpPr/>
          <p:nvPr>
            <p:ph type="sldNum" sz="quarter" idx="2"/>
          </p:nvPr>
        </p:nvSpPr>
        <p:spPr>
          <a:xfrm>
            <a:off x="7978189" y="4794235"/>
            <a:ext cx="194262" cy="179527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6321766" y="-1"/>
            <a:ext cx="2822077" cy="514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944" y="21600"/>
                </a:lnTo>
                <a:lnTo>
                  <a:pt x="6828" y="13660"/>
                </a:lnTo>
                <a:close/>
              </a:path>
            </a:pathLst>
          </a:custGeom>
          <a:solidFill>
            <a:schemeClr val="accent2">
              <a:lumOff val="21764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chemeClr val="accent2">
                    <a:lumOff val="21764"/>
                  </a:schemeClr>
                </a:solidFill>
              </a:defRPr>
            </a:pPr>
          </a:p>
        </p:txBody>
      </p:sp>
      <p:sp>
        <p:nvSpPr>
          <p:cNvPr id="406" name="Shape 406"/>
          <p:cNvSpPr/>
          <p:nvPr/>
        </p:nvSpPr>
        <p:spPr>
          <a:xfrm>
            <a:off x="6109039" y="-1"/>
            <a:ext cx="1254301" cy="514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6288" y="0"/>
                </a:lnTo>
                <a:lnTo>
                  <a:pt x="21600" y="13660"/>
                </a:lnTo>
                <a:lnTo>
                  <a:pt x="10663" y="21600"/>
                </a:lnTo>
                <a:lnTo>
                  <a:pt x="4429" y="21600"/>
                </a:lnTo>
                <a:lnTo>
                  <a:pt x="15366" y="13660"/>
                </a:lnTo>
                <a:close/>
              </a:path>
            </a:pathLst>
          </a:custGeom>
          <a:solidFill>
            <a:srgbClr val="EF792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chemeClr val="accent2">
                    <a:lumOff val="21764"/>
                  </a:schemeClr>
                </a:solidFill>
              </a:defRPr>
            </a:pPr>
          </a:p>
        </p:txBody>
      </p:sp>
      <p:sp>
        <p:nvSpPr>
          <p:cNvPr id="407" name="Shape 407"/>
          <p:cNvSpPr/>
          <p:nvPr/>
        </p:nvSpPr>
        <p:spPr>
          <a:xfrm>
            <a:off x="5962989" y="-1"/>
            <a:ext cx="1146301" cy="514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4787" y="0"/>
                </a:lnTo>
                <a:lnTo>
                  <a:pt x="21600" y="13660"/>
                </a:lnTo>
                <a:lnTo>
                  <a:pt x="9633" y="21600"/>
                </a:lnTo>
                <a:lnTo>
                  <a:pt x="4787" y="21600"/>
                </a:lnTo>
                <a:lnTo>
                  <a:pt x="16813" y="13660"/>
                </a:lnTo>
                <a:close/>
              </a:path>
            </a:pathLst>
          </a:custGeom>
          <a:solidFill>
            <a:srgbClr val="1EB8C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chemeClr val="accent2">
                    <a:lumOff val="21764"/>
                  </a:schemeClr>
                </a:solidFill>
              </a:defRPr>
            </a:pPr>
          </a:p>
        </p:txBody>
      </p:sp>
      <p:sp>
        <p:nvSpPr>
          <p:cNvPr id="408" name="Shape 408"/>
          <p:cNvSpPr/>
          <p:nvPr>
            <p:ph type="title"/>
          </p:nvPr>
        </p:nvSpPr>
        <p:spPr>
          <a:xfrm>
            <a:off x="971550" y="1405187"/>
            <a:ext cx="4800600" cy="1920302"/>
          </a:xfrm>
          <a:prstGeom prst="rect">
            <a:avLst/>
          </a:prstGeom>
        </p:spPr>
        <p:txBody>
          <a:bodyPr lIns="68574" tIns="68574" rIns="68574" bIns="68574" anchor="b"/>
          <a:lstStyle>
            <a:lvl1pPr>
              <a:lnSpc>
                <a:spcPct val="90000"/>
              </a:lnSpc>
              <a:defRPr sz="3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409" name="Shape 409"/>
          <p:cNvSpPr/>
          <p:nvPr>
            <p:ph type="body" sz="quarter" idx="1"/>
          </p:nvPr>
        </p:nvSpPr>
        <p:spPr>
          <a:xfrm>
            <a:off x="971550" y="3429000"/>
            <a:ext cx="4800600" cy="1200300"/>
          </a:xfrm>
          <a:prstGeom prst="rect">
            <a:avLst/>
          </a:prstGeom>
        </p:spPr>
        <p:txBody>
          <a:bodyPr lIns="68574" tIns="68574" rIns="68574" bIns="68574"/>
          <a:lstStyle>
            <a:lvl1pPr marL="0" indent="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</a:lvl1pPr>
            <a:lvl2pPr marL="0" indent="34290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</a:lvl2pPr>
            <a:lvl3pPr marL="0" indent="68580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</a:lvl3pPr>
            <a:lvl4pPr marL="0" indent="102870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</a:lvl4pPr>
            <a:lvl5pPr marL="0" indent="137160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10" name="Shape 410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HEADER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>
            <a:off x="7216775" y="-1"/>
            <a:ext cx="1927201" cy="514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847" y="21600"/>
                </a:lnTo>
                <a:lnTo>
                  <a:pt x="9999" y="13660"/>
                </a:lnTo>
                <a:close/>
              </a:path>
            </a:pathLst>
          </a:custGeom>
          <a:solidFill>
            <a:schemeClr val="accent2">
              <a:lumOff val="21764"/>
            </a:scheme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chemeClr val="accent2">
                    <a:lumOff val="21764"/>
                  </a:schemeClr>
                </a:solidFill>
              </a:defRPr>
            </a:pPr>
          </a:p>
        </p:txBody>
      </p:sp>
      <p:sp>
        <p:nvSpPr>
          <p:cNvPr id="418" name="Shape 418"/>
          <p:cNvSpPr/>
          <p:nvPr/>
        </p:nvSpPr>
        <p:spPr>
          <a:xfrm>
            <a:off x="6927849" y="-1"/>
            <a:ext cx="1254301" cy="514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6288" y="0"/>
                </a:lnTo>
                <a:lnTo>
                  <a:pt x="21600" y="13660"/>
                </a:lnTo>
                <a:lnTo>
                  <a:pt x="10663" y="21600"/>
                </a:lnTo>
                <a:lnTo>
                  <a:pt x="4429" y="21600"/>
                </a:lnTo>
                <a:lnTo>
                  <a:pt x="15366" y="13660"/>
                </a:lnTo>
                <a:close/>
              </a:path>
            </a:pathLst>
          </a:custGeom>
          <a:solidFill>
            <a:srgbClr val="EF7920"/>
          </a:solidFill>
          <a:ln w="12700">
            <a:miter lim="400000"/>
          </a:ln>
          <a:effectLst>
            <a:outerShdw sx="100000" sy="100000" kx="0" ky="0" algn="b" rotWithShape="0" blurRad="101600" dist="50800" dir="0">
              <a:srgbClr val="000000">
                <a:alpha val="2471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chemeClr val="accent2">
                    <a:lumOff val="21764"/>
                  </a:schemeClr>
                </a:solidFill>
              </a:defRPr>
            </a:pPr>
          </a:p>
        </p:txBody>
      </p:sp>
      <p:sp>
        <p:nvSpPr>
          <p:cNvPr id="419" name="Shape 419"/>
          <p:cNvSpPr/>
          <p:nvPr/>
        </p:nvSpPr>
        <p:spPr>
          <a:xfrm>
            <a:off x="6880225" y="-1"/>
            <a:ext cx="1095301" cy="514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4007" y="0"/>
                </a:lnTo>
                <a:lnTo>
                  <a:pt x="21600" y="13660"/>
                </a:lnTo>
                <a:lnTo>
                  <a:pt x="9078" y="21600"/>
                </a:lnTo>
                <a:lnTo>
                  <a:pt x="5071" y="21600"/>
                </a:lnTo>
                <a:lnTo>
                  <a:pt x="17593" y="13660"/>
                </a:lnTo>
                <a:close/>
              </a:path>
            </a:pathLst>
          </a:custGeom>
          <a:solidFill>
            <a:srgbClr val="1EB8C1"/>
          </a:solidFill>
          <a:ln w="12700">
            <a:miter lim="400000"/>
          </a:ln>
          <a:effectLst>
            <a:outerShdw sx="100000" sy="100000" kx="0" ky="0" algn="b" rotWithShape="0" blurRad="101600" dist="50800" dir="0">
              <a:srgbClr val="000000">
                <a:alpha val="2471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chemeClr val="accent2">
                    <a:lumOff val="21764"/>
                  </a:schemeClr>
                </a:solidFill>
              </a:defRPr>
            </a:pPr>
          </a:p>
        </p:txBody>
      </p:sp>
      <p:sp>
        <p:nvSpPr>
          <p:cNvPr id="420" name="Shape 420"/>
          <p:cNvSpPr/>
          <p:nvPr/>
        </p:nvSpPr>
        <p:spPr>
          <a:xfrm>
            <a:off x="6880225" y="-1"/>
            <a:ext cx="1095301" cy="514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4007" y="0"/>
                </a:lnTo>
                <a:lnTo>
                  <a:pt x="21600" y="13660"/>
                </a:lnTo>
                <a:lnTo>
                  <a:pt x="9078" y="21600"/>
                </a:lnTo>
                <a:lnTo>
                  <a:pt x="5071" y="21600"/>
                </a:lnTo>
                <a:lnTo>
                  <a:pt x="17593" y="13660"/>
                </a:lnTo>
                <a:close/>
              </a:path>
            </a:pathLst>
          </a:custGeom>
          <a:solidFill>
            <a:srgbClr val="1EB8C1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chemeClr val="accent2">
                    <a:lumOff val="21764"/>
                  </a:schemeClr>
                </a:solidFill>
              </a:defRPr>
            </a:pPr>
          </a:p>
        </p:txBody>
      </p:sp>
      <p:sp>
        <p:nvSpPr>
          <p:cNvPr id="421" name="Shape 421"/>
          <p:cNvSpPr/>
          <p:nvPr>
            <p:ph type="title"/>
          </p:nvPr>
        </p:nvSpPr>
        <p:spPr>
          <a:xfrm>
            <a:off x="971549" y="2185988"/>
            <a:ext cx="6034800" cy="1167901"/>
          </a:xfrm>
          <a:prstGeom prst="rect">
            <a:avLst/>
          </a:prstGeom>
        </p:spPr>
        <p:txBody>
          <a:bodyPr lIns="68574" tIns="68574" rIns="68574" bIns="68574" anchor="b"/>
          <a:lstStyle>
            <a:lvl1pPr>
              <a:lnSpc>
                <a:spcPct val="90000"/>
              </a:lnSpc>
              <a:defRPr sz="24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422" name="Shape 422"/>
          <p:cNvSpPr/>
          <p:nvPr>
            <p:ph type="body" sz="quarter" idx="1"/>
          </p:nvPr>
        </p:nvSpPr>
        <p:spPr>
          <a:xfrm>
            <a:off x="971549" y="3442096"/>
            <a:ext cx="6034800" cy="758401"/>
          </a:xfrm>
          <a:prstGeom prst="rect">
            <a:avLst/>
          </a:prstGeom>
        </p:spPr>
        <p:txBody>
          <a:bodyPr lIns="68574" tIns="68574" rIns="68574" bIns="68574"/>
          <a:lstStyle>
            <a:lvl1pPr marL="228600" indent="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</a:lvl1pPr>
            <a:lvl2pPr marL="228600" indent="45720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</a:lvl2pPr>
            <a:lvl3pPr marL="228600" indent="91440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</a:lvl3pPr>
            <a:lvl4pPr marL="228600" indent="137160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</a:lvl4pPr>
            <a:lvl5pPr marL="228600" indent="182880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23" name="Shape 423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_OBJECTS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/>
          <p:nvPr/>
        </p:nvSpPr>
        <p:spPr>
          <a:xfrm>
            <a:off x="0" y="0"/>
            <a:ext cx="9144000" cy="1028700"/>
          </a:xfrm>
          <a:prstGeom prst="rect">
            <a:avLst/>
          </a:prstGeom>
          <a:solidFill>
            <a:schemeClr val="accent2">
              <a:lumOff val="2176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1" name="Shape 431"/>
          <p:cNvSpPr/>
          <p:nvPr/>
        </p:nvSpPr>
        <p:spPr>
          <a:xfrm>
            <a:off x="0" y="1028700"/>
            <a:ext cx="9144000" cy="61501"/>
          </a:xfrm>
          <a:prstGeom prst="rect">
            <a:avLst/>
          </a:prstGeom>
          <a:solidFill>
            <a:srgbClr val="EF79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2" name="Shape 432"/>
          <p:cNvSpPr/>
          <p:nvPr/>
        </p:nvSpPr>
        <p:spPr>
          <a:xfrm>
            <a:off x="0" y="1082253"/>
            <a:ext cx="9144000" cy="61501"/>
          </a:xfrm>
          <a:prstGeom prst="rect">
            <a:avLst/>
          </a:prstGeom>
          <a:solidFill>
            <a:srgbClr val="1EB8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3" name="Shape 433"/>
          <p:cNvSpPr/>
          <p:nvPr>
            <p:ph type="title"/>
          </p:nvPr>
        </p:nvSpPr>
        <p:spPr>
          <a:xfrm>
            <a:off x="971550" y="191351"/>
            <a:ext cx="7200900" cy="777601"/>
          </a:xfrm>
          <a:prstGeom prst="rect">
            <a:avLst/>
          </a:prstGeom>
        </p:spPr>
        <p:txBody>
          <a:bodyPr lIns="68574" tIns="68574" rIns="68574" bIns="68574" anchor="b"/>
          <a:lstStyle>
            <a:lvl1pPr>
              <a:lnSpc>
                <a:spcPct val="90000"/>
              </a:lnSpc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434" name="Shape 434"/>
          <p:cNvSpPr/>
          <p:nvPr>
            <p:ph type="body" idx="1"/>
          </p:nvPr>
        </p:nvSpPr>
        <p:spPr>
          <a:xfrm>
            <a:off x="971550" y="1371600"/>
            <a:ext cx="7200900" cy="3257401"/>
          </a:xfrm>
          <a:prstGeom prst="rect">
            <a:avLst/>
          </a:prstGeom>
        </p:spPr>
        <p:txBody>
          <a:bodyPr lIns="68574" tIns="68574" rIns="68574" bIns="68574"/>
          <a:lstStyle>
            <a:lvl1pPr>
              <a:lnSpc>
                <a:spcPct val="90000"/>
              </a:lnSpc>
              <a:spcBef>
                <a:spcPts val="1400"/>
              </a:spcBef>
              <a:buChar char="•"/>
            </a:lvl1pPr>
            <a:lvl2pPr marL="979169" indent="-388619">
              <a:lnSpc>
                <a:spcPct val="90000"/>
              </a:lnSpc>
              <a:spcBef>
                <a:spcPts val="1400"/>
              </a:spcBef>
              <a:buChar char="•"/>
            </a:lvl2pPr>
            <a:lvl3pPr>
              <a:lnSpc>
                <a:spcPct val="90000"/>
              </a:lnSpc>
              <a:spcBef>
                <a:spcPts val="1400"/>
              </a:spcBef>
              <a:buChar char="•"/>
            </a:lvl3pPr>
            <a:lvl4pPr marL="1981200" indent="-457200">
              <a:lnSpc>
                <a:spcPct val="90000"/>
              </a:lnSpc>
              <a:spcBef>
                <a:spcPts val="1400"/>
              </a:spcBef>
              <a:buChar char="•"/>
            </a:lvl4pPr>
            <a:lvl5pPr marL="2438400" indent="-457200">
              <a:lnSpc>
                <a:spcPct val="90000"/>
              </a:lnSpc>
              <a:spcBef>
                <a:spcPts val="1400"/>
              </a:spcBef>
              <a:buChar char="•"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35" name="Shape 435"/>
          <p:cNvSpPr/>
          <p:nvPr>
            <p:ph type="body" sz="half" idx="13"/>
          </p:nvPr>
        </p:nvSpPr>
        <p:spPr>
          <a:xfrm>
            <a:off x="4743450" y="1371599"/>
            <a:ext cx="3429000" cy="3257401"/>
          </a:xfrm>
          <a:prstGeom prst="rect">
            <a:avLst/>
          </a:prstGeom>
        </p:spPr>
        <p:txBody>
          <a:bodyPr lIns="68574" tIns="68574" rIns="68574" bIns="68574"/>
          <a:lstStyle/>
          <a:p>
            <a:pPr>
              <a:lnSpc>
                <a:spcPct val="90000"/>
              </a:lnSpc>
              <a:spcBef>
                <a:spcPts val="1400"/>
              </a:spcBef>
              <a:buChar char="•"/>
            </a:pPr>
          </a:p>
        </p:txBody>
      </p:sp>
      <p:sp>
        <p:nvSpPr>
          <p:cNvPr id="436" name="Shape 436"/>
          <p:cNvSpPr/>
          <p:nvPr>
            <p:ph type="sldNum" sz="quarter" idx="2"/>
          </p:nvPr>
        </p:nvSpPr>
        <p:spPr>
          <a:xfrm>
            <a:off x="7978189" y="4794235"/>
            <a:ext cx="194262" cy="179527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alīdzinājums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/>
        </p:nvSpPr>
        <p:spPr>
          <a:xfrm>
            <a:off x="0" y="0"/>
            <a:ext cx="9144000" cy="1028700"/>
          </a:xfrm>
          <a:prstGeom prst="rect">
            <a:avLst/>
          </a:prstGeom>
          <a:solidFill>
            <a:schemeClr val="accent2">
              <a:lumOff val="2176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4" name="Shape 444"/>
          <p:cNvSpPr/>
          <p:nvPr/>
        </p:nvSpPr>
        <p:spPr>
          <a:xfrm>
            <a:off x="0" y="1028700"/>
            <a:ext cx="9144000" cy="61501"/>
          </a:xfrm>
          <a:prstGeom prst="rect">
            <a:avLst/>
          </a:prstGeom>
          <a:solidFill>
            <a:srgbClr val="EF79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5" name="Shape 445"/>
          <p:cNvSpPr/>
          <p:nvPr/>
        </p:nvSpPr>
        <p:spPr>
          <a:xfrm>
            <a:off x="0" y="1082253"/>
            <a:ext cx="9144000" cy="61501"/>
          </a:xfrm>
          <a:prstGeom prst="rect">
            <a:avLst/>
          </a:prstGeom>
          <a:solidFill>
            <a:srgbClr val="1EB8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6" name="Shape 446"/>
          <p:cNvSpPr/>
          <p:nvPr>
            <p:ph type="title"/>
          </p:nvPr>
        </p:nvSpPr>
        <p:spPr>
          <a:xfrm>
            <a:off x="971550" y="191351"/>
            <a:ext cx="7200900" cy="777601"/>
          </a:xfrm>
          <a:prstGeom prst="rect">
            <a:avLst/>
          </a:prstGeom>
        </p:spPr>
        <p:txBody>
          <a:bodyPr lIns="68574" tIns="68574" rIns="68574" bIns="68574" anchor="b"/>
          <a:lstStyle>
            <a:lvl1pPr>
              <a:lnSpc>
                <a:spcPct val="90000"/>
              </a:lnSpc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447" name="Shape 447"/>
          <p:cNvSpPr/>
          <p:nvPr>
            <p:ph type="body" idx="1"/>
          </p:nvPr>
        </p:nvSpPr>
        <p:spPr>
          <a:xfrm>
            <a:off x="971550" y="1371600"/>
            <a:ext cx="7200900" cy="3257401"/>
          </a:xfrm>
          <a:prstGeom prst="rect">
            <a:avLst/>
          </a:prstGeom>
        </p:spPr>
        <p:txBody>
          <a:bodyPr lIns="68574" tIns="68574" rIns="68574" bIns="68574" anchor="ctr"/>
          <a:lstStyle>
            <a:lvl1pPr marL="228600" indent="0">
              <a:lnSpc>
                <a:spcPct val="90000"/>
              </a:lnSpc>
              <a:spcBef>
                <a:spcPts val="1400"/>
              </a:spcBef>
              <a:buClrTx/>
              <a:buSzTx/>
              <a:buFontTx/>
              <a:buNone/>
              <a:defRPr sz="2000"/>
            </a:lvl1pPr>
            <a:lvl2pPr marL="228600" indent="457200">
              <a:lnSpc>
                <a:spcPct val="90000"/>
              </a:lnSpc>
              <a:spcBef>
                <a:spcPts val="1400"/>
              </a:spcBef>
              <a:buClrTx/>
              <a:buSzTx/>
              <a:buFontTx/>
              <a:buNone/>
              <a:defRPr sz="2000"/>
            </a:lvl2pPr>
            <a:lvl3pPr marL="228600" indent="914400">
              <a:lnSpc>
                <a:spcPct val="90000"/>
              </a:lnSpc>
              <a:spcBef>
                <a:spcPts val="1400"/>
              </a:spcBef>
              <a:buClrTx/>
              <a:buSzTx/>
              <a:buFontTx/>
              <a:buNone/>
              <a:defRPr sz="2000"/>
            </a:lvl3pPr>
            <a:lvl4pPr marL="228600" indent="1371600">
              <a:lnSpc>
                <a:spcPct val="90000"/>
              </a:lnSpc>
              <a:spcBef>
                <a:spcPts val="1400"/>
              </a:spcBef>
              <a:buClrTx/>
              <a:buSzTx/>
              <a:buFontTx/>
              <a:buNone/>
              <a:defRPr sz="2000"/>
            </a:lvl4pPr>
            <a:lvl5pPr marL="228600" indent="1828800">
              <a:lnSpc>
                <a:spcPct val="90000"/>
              </a:lnSpc>
              <a:spcBef>
                <a:spcPts val="1400"/>
              </a:spcBef>
              <a:buClrTx/>
              <a:buSzTx/>
              <a:buFontTx/>
              <a:buNone/>
              <a:defRPr sz="2000"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48" name="Shape 448"/>
          <p:cNvSpPr/>
          <p:nvPr>
            <p:ph type="body" sz="quarter" idx="13"/>
          </p:nvPr>
        </p:nvSpPr>
        <p:spPr>
          <a:xfrm>
            <a:off x="971550" y="2028825"/>
            <a:ext cx="3429000" cy="2600400"/>
          </a:xfrm>
          <a:prstGeom prst="rect">
            <a:avLst/>
          </a:prstGeom>
        </p:spPr>
        <p:txBody>
          <a:bodyPr lIns="68574" tIns="68574" rIns="68574" bIns="68574"/>
          <a:lstStyle/>
          <a:p>
            <a:pPr>
              <a:lnSpc>
                <a:spcPct val="90000"/>
              </a:lnSpc>
              <a:spcBef>
                <a:spcPts val="1400"/>
              </a:spcBef>
              <a:buChar char="•"/>
            </a:pPr>
          </a:p>
        </p:txBody>
      </p:sp>
      <p:sp>
        <p:nvSpPr>
          <p:cNvPr id="449" name="Shape 449"/>
          <p:cNvSpPr/>
          <p:nvPr>
            <p:ph type="body" sz="quarter" idx="14"/>
          </p:nvPr>
        </p:nvSpPr>
        <p:spPr>
          <a:xfrm>
            <a:off x="4743450" y="1371600"/>
            <a:ext cx="3429000" cy="636000"/>
          </a:xfrm>
          <a:prstGeom prst="rect">
            <a:avLst/>
          </a:prstGeom>
        </p:spPr>
        <p:txBody>
          <a:bodyPr lIns="68574" tIns="68574" rIns="68574" bIns="68574" anchor="ctr"/>
          <a:lstStyle/>
          <a:p>
            <a:pPr marL="228600" indent="0">
              <a:lnSpc>
                <a:spcPct val="90000"/>
              </a:lnSpc>
              <a:spcBef>
                <a:spcPts val="1400"/>
              </a:spcBef>
              <a:buClrTx/>
              <a:buSzTx/>
              <a:buFontTx/>
              <a:buNone/>
              <a:defRPr sz="2000"/>
            </a:pPr>
          </a:p>
        </p:txBody>
      </p:sp>
      <p:sp>
        <p:nvSpPr>
          <p:cNvPr id="450" name="Shape 450"/>
          <p:cNvSpPr/>
          <p:nvPr>
            <p:ph type="body" sz="quarter" idx="15"/>
          </p:nvPr>
        </p:nvSpPr>
        <p:spPr>
          <a:xfrm>
            <a:off x="4743450" y="2028825"/>
            <a:ext cx="3429000" cy="2600400"/>
          </a:xfrm>
          <a:prstGeom prst="rect">
            <a:avLst/>
          </a:prstGeom>
        </p:spPr>
        <p:txBody>
          <a:bodyPr lIns="68574" tIns="68574" rIns="68574" bIns="68574"/>
          <a:lstStyle/>
          <a:p>
            <a:pPr>
              <a:lnSpc>
                <a:spcPct val="90000"/>
              </a:lnSpc>
              <a:spcBef>
                <a:spcPts val="1400"/>
              </a:spcBef>
              <a:buChar char="•"/>
            </a:pPr>
          </a:p>
        </p:txBody>
      </p:sp>
      <p:sp>
        <p:nvSpPr>
          <p:cNvPr id="451" name="Shape 451"/>
          <p:cNvSpPr/>
          <p:nvPr>
            <p:ph type="sldNum" sz="quarter" idx="2"/>
          </p:nvPr>
        </p:nvSpPr>
        <p:spPr>
          <a:xfrm>
            <a:off x="7978189" y="4794235"/>
            <a:ext cx="194262" cy="179527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/>
          <p:nvPr>
            <p:ph type="sldNum" sz="quarter" idx="2"/>
          </p:nvPr>
        </p:nvSpPr>
        <p:spPr>
          <a:xfrm>
            <a:off x="7978189" y="4794235"/>
            <a:ext cx="194262" cy="179527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_WITH_CAPTION_TEXT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/>
          <p:nvPr/>
        </p:nvSpPr>
        <p:spPr>
          <a:xfrm>
            <a:off x="0" y="0"/>
            <a:ext cx="9144000" cy="1028700"/>
          </a:xfrm>
          <a:prstGeom prst="rect">
            <a:avLst/>
          </a:prstGeom>
          <a:solidFill>
            <a:schemeClr val="accent2">
              <a:lumOff val="2176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6" name="Shape 466"/>
          <p:cNvSpPr/>
          <p:nvPr/>
        </p:nvSpPr>
        <p:spPr>
          <a:xfrm>
            <a:off x="0" y="1028700"/>
            <a:ext cx="9144000" cy="61501"/>
          </a:xfrm>
          <a:prstGeom prst="rect">
            <a:avLst/>
          </a:prstGeom>
          <a:solidFill>
            <a:srgbClr val="EF79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7" name="Shape 467"/>
          <p:cNvSpPr/>
          <p:nvPr/>
        </p:nvSpPr>
        <p:spPr>
          <a:xfrm>
            <a:off x="0" y="1082253"/>
            <a:ext cx="9144000" cy="61501"/>
          </a:xfrm>
          <a:prstGeom prst="rect">
            <a:avLst/>
          </a:prstGeom>
          <a:solidFill>
            <a:srgbClr val="1EB8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8" name="Shape 468"/>
          <p:cNvSpPr/>
          <p:nvPr>
            <p:ph type="title"/>
          </p:nvPr>
        </p:nvSpPr>
        <p:spPr>
          <a:xfrm>
            <a:off x="971550" y="191351"/>
            <a:ext cx="7200900" cy="777601"/>
          </a:xfrm>
          <a:prstGeom prst="rect">
            <a:avLst/>
          </a:prstGeom>
        </p:spPr>
        <p:txBody>
          <a:bodyPr lIns="68574" tIns="68574" rIns="68574" bIns="68574" anchor="b"/>
          <a:lstStyle>
            <a:lvl1pPr>
              <a:lnSpc>
                <a:spcPct val="90000"/>
              </a:lnSpc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469" name="Shape 469"/>
          <p:cNvSpPr/>
          <p:nvPr>
            <p:ph type="pic" sz="half" idx="13"/>
          </p:nvPr>
        </p:nvSpPr>
        <p:spPr>
          <a:xfrm>
            <a:off x="3543300" y="1371600"/>
            <a:ext cx="4629300" cy="3257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70" name="Shape 470"/>
          <p:cNvSpPr/>
          <p:nvPr>
            <p:ph type="body" sz="quarter" idx="1"/>
          </p:nvPr>
        </p:nvSpPr>
        <p:spPr>
          <a:xfrm>
            <a:off x="971550" y="1371600"/>
            <a:ext cx="2263201" cy="3257401"/>
          </a:xfrm>
          <a:prstGeom prst="rect">
            <a:avLst/>
          </a:prstGeom>
        </p:spPr>
        <p:txBody>
          <a:bodyPr lIns="68574" tIns="68574" rIns="68574" bIns="68574" anchor="ctr"/>
          <a:lstStyle>
            <a:lvl1pPr marL="228600" indent="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  <a:defRPr sz="1500"/>
            </a:lvl1pPr>
            <a:lvl2pPr marL="228600" indent="45720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  <a:defRPr sz="1500"/>
            </a:lvl2pPr>
            <a:lvl3pPr marL="228600" indent="91440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  <a:defRPr sz="1500"/>
            </a:lvl3pPr>
            <a:lvl4pPr marL="228600" indent="137160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  <a:defRPr sz="1500"/>
            </a:lvl4pPr>
            <a:lvl5pPr marL="228600" indent="1828800">
              <a:lnSpc>
                <a:spcPct val="90000"/>
              </a:lnSpc>
              <a:spcBef>
                <a:spcPts val="900"/>
              </a:spcBef>
              <a:buClrTx/>
              <a:buSzTx/>
              <a:buFontTx/>
              <a:buNone/>
              <a:defRPr sz="1500"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71" name="Shape 471"/>
          <p:cNvSpPr/>
          <p:nvPr>
            <p:ph type="sldNum" sz="quarter" idx="2"/>
          </p:nvPr>
        </p:nvSpPr>
        <p:spPr>
          <a:xfrm>
            <a:off x="7978189" y="4794235"/>
            <a:ext cx="194262" cy="179527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ivi attēli ar parakstiem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/>
        </p:nvSpPr>
        <p:spPr>
          <a:xfrm>
            <a:off x="0" y="0"/>
            <a:ext cx="9144000" cy="1028700"/>
          </a:xfrm>
          <a:prstGeom prst="rect">
            <a:avLst/>
          </a:prstGeom>
          <a:solidFill>
            <a:schemeClr val="accent2">
              <a:lumOff val="2176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9" name="Shape 479"/>
          <p:cNvSpPr/>
          <p:nvPr/>
        </p:nvSpPr>
        <p:spPr>
          <a:xfrm>
            <a:off x="0" y="1028700"/>
            <a:ext cx="9144000" cy="61501"/>
          </a:xfrm>
          <a:prstGeom prst="rect">
            <a:avLst/>
          </a:prstGeom>
          <a:solidFill>
            <a:srgbClr val="EF79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0" name="Shape 480"/>
          <p:cNvSpPr/>
          <p:nvPr/>
        </p:nvSpPr>
        <p:spPr>
          <a:xfrm>
            <a:off x="0" y="1082253"/>
            <a:ext cx="9144000" cy="61501"/>
          </a:xfrm>
          <a:prstGeom prst="rect">
            <a:avLst/>
          </a:prstGeom>
          <a:solidFill>
            <a:srgbClr val="1EB8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1" name="Shape 481"/>
          <p:cNvSpPr/>
          <p:nvPr/>
        </p:nvSpPr>
        <p:spPr>
          <a:xfrm>
            <a:off x="971550" y="3943350"/>
            <a:ext cx="3429000" cy="685800"/>
          </a:xfrm>
          <a:prstGeom prst="rect">
            <a:avLst/>
          </a:prstGeom>
          <a:solidFill>
            <a:schemeClr val="accent2">
              <a:lumOff val="2176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2" name="Shape 482"/>
          <p:cNvSpPr/>
          <p:nvPr>
            <p:ph type="title"/>
          </p:nvPr>
        </p:nvSpPr>
        <p:spPr>
          <a:xfrm>
            <a:off x="971550" y="191351"/>
            <a:ext cx="7200900" cy="777601"/>
          </a:xfrm>
          <a:prstGeom prst="rect">
            <a:avLst/>
          </a:prstGeom>
        </p:spPr>
        <p:txBody>
          <a:bodyPr lIns="68574" tIns="68574" rIns="68574" bIns="68574" anchor="b"/>
          <a:lstStyle>
            <a:lvl1pPr>
              <a:lnSpc>
                <a:spcPct val="90000"/>
              </a:lnSpc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483" name="Shape 483"/>
          <p:cNvSpPr/>
          <p:nvPr>
            <p:ph type="body" sz="quarter" idx="1"/>
          </p:nvPr>
        </p:nvSpPr>
        <p:spPr>
          <a:xfrm>
            <a:off x="1028454" y="3999824"/>
            <a:ext cx="3315301" cy="629401"/>
          </a:xfrm>
          <a:prstGeom prst="rect">
            <a:avLst/>
          </a:prstGeom>
        </p:spPr>
        <p:txBody>
          <a:bodyPr lIns="68574" tIns="68574" rIns="68574" bIns="68574"/>
          <a:lstStyle>
            <a:lvl1pPr marL="228600" indent="0">
              <a:lnSpc>
                <a:spcPct val="90000"/>
              </a:lnSpc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lvl1pPr>
            <a:lvl2pPr marL="228600" indent="457200">
              <a:lnSpc>
                <a:spcPct val="90000"/>
              </a:lnSpc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lvl2pPr>
            <a:lvl3pPr marL="228600" indent="914400">
              <a:lnSpc>
                <a:spcPct val="90000"/>
              </a:lnSpc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lvl3pPr>
            <a:lvl4pPr marL="228600" indent="1371600">
              <a:lnSpc>
                <a:spcPct val="90000"/>
              </a:lnSpc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lvl4pPr>
            <a:lvl5pPr marL="228600" indent="1828800">
              <a:lnSpc>
                <a:spcPct val="90000"/>
              </a:lnSpc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84" name="Shape 484"/>
          <p:cNvSpPr/>
          <p:nvPr>
            <p:ph type="sldNum" sz="quarter" idx="2"/>
          </p:nvPr>
        </p:nvSpPr>
        <p:spPr>
          <a:xfrm>
            <a:off x="7978189" y="4794235"/>
            <a:ext cx="194262" cy="179527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85" name="Shape 485"/>
          <p:cNvSpPr/>
          <p:nvPr/>
        </p:nvSpPr>
        <p:spPr>
          <a:xfrm>
            <a:off x="4743448" y="3943350"/>
            <a:ext cx="3429001" cy="685800"/>
          </a:xfrm>
          <a:prstGeom prst="rect">
            <a:avLst/>
          </a:prstGeom>
          <a:solidFill>
            <a:schemeClr val="accent2">
              <a:lumOff val="2176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6" name="Shape 486"/>
          <p:cNvSpPr/>
          <p:nvPr/>
        </p:nvSpPr>
        <p:spPr>
          <a:xfrm>
            <a:off x="971550" y="3943350"/>
            <a:ext cx="3429000" cy="41100"/>
          </a:xfrm>
          <a:prstGeom prst="rect">
            <a:avLst/>
          </a:prstGeom>
          <a:solidFill>
            <a:srgbClr val="EF79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7" name="Shape 487"/>
          <p:cNvSpPr/>
          <p:nvPr/>
        </p:nvSpPr>
        <p:spPr>
          <a:xfrm>
            <a:off x="4743448" y="3943350"/>
            <a:ext cx="3429001" cy="41100"/>
          </a:xfrm>
          <a:prstGeom prst="rect">
            <a:avLst/>
          </a:prstGeom>
          <a:solidFill>
            <a:srgbClr val="EF79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8" name="Shape 488"/>
          <p:cNvSpPr/>
          <p:nvPr>
            <p:ph type="body" sz="quarter" idx="13"/>
          </p:nvPr>
        </p:nvSpPr>
        <p:spPr>
          <a:xfrm>
            <a:off x="4809714" y="3999824"/>
            <a:ext cx="3315301" cy="629401"/>
          </a:xfrm>
          <a:prstGeom prst="rect">
            <a:avLst/>
          </a:prstGeom>
        </p:spPr>
        <p:txBody>
          <a:bodyPr lIns="68574" tIns="68574" rIns="68574" bIns="68574"/>
          <a:lstStyle/>
          <a:p>
            <a:pPr marL="228600" indent="0">
              <a:lnSpc>
                <a:spcPct val="90000"/>
              </a:lnSpc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pPr>
          </a:p>
        </p:txBody>
      </p:sp>
      <p:sp>
        <p:nvSpPr>
          <p:cNvPr id="489" name="Shape 489"/>
          <p:cNvSpPr/>
          <p:nvPr>
            <p:ph type="pic" sz="quarter" idx="14"/>
          </p:nvPr>
        </p:nvSpPr>
        <p:spPr>
          <a:xfrm>
            <a:off x="971550" y="1371600"/>
            <a:ext cx="3429000" cy="25719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90" name="Shape 490"/>
          <p:cNvSpPr/>
          <p:nvPr>
            <p:ph type="pic" sz="quarter" idx="15"/>
          </p:nvPr>
        </p:nvSpPr>
        <p:spPr>
          <a:xfrm>
            <a:off x="4743450" y="1371600"/>
            <a:ext cx="3429000" cy="25719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назви</a:t>
            </a:r>
          </a:p>
        </p:txBody>
      </p:sp>
      <p:sp>
        <p:nvSpPr>
          <p:cNvPr id="48" name="Shape 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_TEXT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/>
        </p:nvSpPr>
        <p:spPr>
          <a:xfrm>
            <a:off x="0" y="0"/>
            <a:ext cx="9144000" cy="1028700"/>
          </a:xfrm>
          <a:prstGeom prst="rect">
            <a:avLst/>
          </a:prstGeom>
          <a:solidFill>
            <a:schemeClr val="accent2">
              <a:lumOff val="2176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8" name="Shape 498"/>
          <p:cNvSpPr/>
          <p:nvPr/>
        </p:nvSpPr>
        <p:spPr>
          <a:xfrm>
            <a:off x="0" y="1028700"/>
            <a:ext cx="9144000" cy="61501"/>
          </a:xfrm>
          <a:prstGeom prst="rect">
            <a:avLst/>
          </a:prstGeom>
          <a:solidFill>
            <a:srgbClr val="EF79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9" name="Shape 499"/>
          <p:cNvSpPr/>
          <p:nvPr/>
        </p:nvSpPr>
        <p:spPr>
          <a:xfrm>
            <a:off x="0" y="1082253"/>
            <a:ext cx="9144000" cy="61501"/>
          </a:xfrm>
          <a:prstGeom prst="rect">
            <a:avLst/>
          </a:prstGeom>
          <a:solidFill>
            <a:srgbClr val="1EB8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0" name="Shape 500"/>
          <p:cNvSpPr/>
          <p:nvPr>
            <p:ph type="title"/>
          </p:nvPr>
        </p:nvSpPr>
        <p:spPr>
          <a:xfrm>
            <a:off x="971550" y="191351"/>
            <a:ext cx="7200900" cy="777601"/>
          </a:xfrm>
          <a:prstGeom prst="rect">
            <a:avLst/>
          </a:prstGeom>
        </p:spPr>
        <p:txBody>
          <a:bodyPr lIns="68574" tIns="68574" rIns="68574" bIns="68574" anchor="b"/>
          <a:lstStyle>
            <a:lvl1pPr>
              <a:lnSpc>
                <a:spcPct val="90000"/>
              </a:lnSpc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501" name="Shape 501"/>
          <p:cNvSpPr/>
          <p:nvPr>
            <p:ph type="body" idx="1"/>
          </p:nvPr>
        </p:nvSpPr>
        <p:spPr>
          <a:xfrm rot="5400000">
            <a:off x="2943299" y="-600150"/>
            <a:ext cx="3257402" cy="7200901"/>
          </a:xfrm>
          <a:prstGeom prst="rect">
            <a:avLst/>
          </a:prstGeom>
        </p:spPr>
        <p:txBody>
          <a:bodyPr lIns="68574" tIns="68574" rIns="68574" bIns="68574"/>
          <a:lstStyle>
            <a:lvl1pPr>
              <a:lnSpc>
                <a:spcPct val="90000"/>
              </a:lnSpc>
              <a:spcBef>
                <a:spcPts val="1400"/>
              </a:spcBef>
              <a:buChar char="•"/>
            </a:lvl1pPr>
            <a:lvl2pPr marL="979169" indent="-388619">
              <a:lnSpc>
                <a:spcPct val="90000"/>
              </a:lnSpc>
              <a:spcBef>
                <a:spcPts val="1400"/>
              </a:spcBef>
              <a:buChar char="•"/>
            </a:lvl2pPr>
            <a:lvl3pPr>
              <a:lnSpc>
                <a:spcPct val="90000"/>
              </a:lnSpc>
              <a:spcBef>
                <a:spcPts val="1400"/>
              </a:spcBef>
              <a:buChar char="•"/>
            </a:lvl3pPr>
            <a:lvl4pPr marL="1981200" indent="-457200">
              <a:lnSpc>
                <a:spcPct val="90000"/>
              </a:lnSpc>
              <a:spcBef>
                <a:spcPts val="1400"/>
              </a:spcBef>
              <a:buChar char="•"/>
            </a:lvl4pPr>
            <a:lvl5pPr marL="2438400" indent="-457200">
              <a:lnSpc>
                <a:spcPct val="90000"/>
              </a:lnSpc>
              <a:spcBef>
                <a:spcPts val="1400"/>
              </a:spcBef>
              <a:buChar char="•"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502" name="Shape 502"/>
          <p:cNvSpPr/>
          <p:nvPr>
            <p:ph type="sldNum" sz="quarter" idx="2"/>
          </p:nvPr>
        </p:nvSpPr>
        <p:spPr>
          <a:xfrm>
            <a:off x="7978189" y="4794235"/>
            <a:ext cx="194262" cy="179527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_TITLE_AND_VERTICAL_TEXT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/>
          <p:nvPr/>
        </p:nvSpPr>
        <p:spPr>
          <a:xfrm rot="5400000">
            <a:off x="5672099" y="1671599"/>
            <a:ext cx="5143501" cy="1800301"/>
          </a:xfrm>
          <a:prstGeom prst="rect">
            <a:avLst/>
          </a:prstGeom>
          <a:solidFill>
            <a:schemeClr val="accent2">
              <a:lumOff val="21764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0" name="Shape 510"/>
          <p:cNvSpPr/>
          <p:nvPr/>
        </p:nvSpPr>
        <p:spPr>
          <a:xfrm rot="5400000">
            <a:off x="4748491" y="2540999"/>
            <a:ext cx="5143501" cy="61501"/>
          </a:xfrm>
          <a:prstGeom prst="rect">
            <a:avLst/>
          </a:prstGeom>
          <a:solidFill>
            <a:srgbClr val="EF792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1" name="Shape 511"/>
          <p:cNvSpPr/>
          <p:nvPr/>
        </p:nvSpPr>
        <p:spPr>
          <a:xfrm rot="5400000">
            <a:off x="4688778" y="2540999"/>
            <a:ext cx="5143501" cy="61501"/>
          </a:xfrm>
          <a:prstGeom prst="rect">
            <a:avLst/>
          </a:prstGeom>
          <a:solidFill>
            <a:srgbClr val="1EB8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2" name="Shape 512"/>
          <p:cNvSpPr/>
          <p:nvPr>
            <p:ph type="title"/>
          </p:nvPr>
        </p:nvSpPr>
        <p:spPr>
          <a:xfrm rot="5400000">
            <a:off x="5733591" y="2184300"/>
            <a:ext cx="4114801" cy="774900"/>
          </a:xfrm>
          <a:prstGeom prst="rect">
            <a:avLst/>
          </a:prstGeom>
        </p:spPr>
        <p:txBody>
          <a:bodyPr lIns="68574" tIns="68574" rIns="68574" bIns="68574" anchor="b"/>
          <a:lstStyle>
            <a:lvl1pPr>
              <a:lnSpc>
                <a:spcPct val="90000"/>
              </a:lnSpc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513" name="Shape 513"/>
          <p:cNvSpPr/>
          <p:nvPr>
            <p:ph type="body" idx="1"/>
          </p:nvPr>
        </p:nvSpPr>
        <p:spPr>
          <a:xfrm rot="5400000">
            <a:off x="1905415" y="-419551"/>
            <a:ext cx="4114801" cy="5982601"/>
          </a:xfrm>
          <a:prstGeom prst="rect">
            <a:avLst/>
          </a:prstGeom>
        </p:spPr>
        <p:txBody>
          <a:bodyPr lIns="68574" tIns="68574" rIns="68574" bIns="68574"/>
          <a:lstStyle>
            <a:lvl1pPr>
              <a:lnSpc>
                <a:spcPct val="90000"/>
              </a:lnSpc>
              <a:spcBef>
                <a:spcPts val="1400"/>
              </a:spcBef>
              <a:buChar char="•"/>
            </a:lvl1pPr>
            <a:lvl2pPr marL="979169" indent="-388619">
              <a:lnSpc>
                <a:spcPct val="90000"/>
              </a:lnSpc>
              <a:spcBef>
                <a:spcPts val="1400"/>
              </a:spcBef>
              <a:buChar char="•"/>
            </a:lvl2pPr>
            <a:lvl3pPr>
              <a:lnSpc>
                <a:spcPct val="90000"/>
              </a:lnSpc>
              <a:spcBef>
                <a:spcPts val="1400"/>
              </a:spcBef>
              <a:buChar char="•"/>
            </a:lvl3pPr>
            <a:lvl4pPr marL="1981200" indent="-457200">
              <a:lnSpc>
                <a:spcPct val="90000"/>
              </a:lnSpc>
              <a:spcBef>
                <a:spcPts val="1400"/>
              </a:spcBef>
              <a:buChar char="•"/>
            </a:lvl4pPr>
            <a:lvl5pPr marL="2438400" indent="-457200">
              <a:lnSpc>
                <a:spcPct val="90000"/>
              </a:lnSpc>
              <a:spcBef>
                <a:spcPts val="1400"/>
              </a:spcBef>
              <a:buChar char="•"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514" name="Shape 514"/>
          <p:cNvSpPr/>
          <p:nvPr>
            <p:ph type="sldNum" sz="quarter" idx="2"/>
          </p:nvPr>
        </p:nvSpPr>
        <p:spPr>
          <a:xfrm>
            <a:off x="7978189" y="4794235"/>
            <a:ext cx="194262" cy="179527"/>
          </a:xfrm>
          <a:prstGeom prst="rect">
            <a:avLst/>
          </a:prstGeom>
        </p:spPr>
        <p:txBody>
          <a:bodyPr lIns="34275" tIns="34275" rIns="34275" bIns="34275"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/>
          <p:nvPr>
            <p:ph type="title"/>
          </p:nvPr>
        </p:nvSpPr>
        <p:spPr>
          <a:xfrm>
            <a:off x="721425" y="2838935"/>
            <a:ext cx="5216701" cy="115980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522" name="Shape 522"/>
          <p:cNvSpPr/>
          <p:nvPr/>
        </p:nvSpPr>
        <p:spPr>
          <a:xfrm>
            <a:off x="5938246" y="2533163"/>
            <a:ext cx="7218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3" name="Shape 523"/>
          <p:cNvSpPr/>
          <p:nvPr/>
        </p:nvSpPr>
        <p:spPr>
          <a:xfrm>
            <a:off x="6659860" y="2533163"/>
            <a:ext cx="7218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4" name="Shape 524"/>
          <p:cNvSpPr/>
          <p:nvPr/>
        </p:nvSpPr>
        <p:spPr>
          <a:xfrm>
            <a:off x="-2" y="2533163"/>
            <a:ext cx="7218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5" name="Shape 525"/>
          <p:cNvSpPr/>
          <p:nvPr/>
        </p:nvSpPr>
        <p:spPr>
          <a:xfrm>
            <a:off x="721423" y="2533163"/>
            <a:ext cx="52167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6" name="Shape 526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/>
          <p:nvPr>
            <p:ph type="title"/>
          </p:nvPr>
        </p:nvSpPr>
        <p:spPr>
          <a:xfrm>
            <a:off x="893700" y="205988"/>
            <a:ext cx="6462601" cy="857400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534" name="Shape 534"/>
          <p:cNvSpPr/>
          <p:nvPr/>
        </p:nvSpPr>
        <p:spPr>
          <a:xfrm>
            <a:off x="7356365" y="5066324"/>
            <a:ext cx="8937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5" name="Shape 535"/>
          <p:cNvSpPr/>
          <p:nvPr/>
        </p:nvSpPr>
        <p:spPr>
          <a:xfrm>
            <a:off x="8250311" y="5066324"/>
            <a:ext cx="8937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6" name="Shape 536"/>
          <p:cNvSpPr/>
          <p:nvPr/>
        </p:nvSpPr>
        <p:spPr>
          <a:xfrm>
            <a:off x="-1" y="5066324"/>
            <a:ext cx="8937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7" name="Shape 537"/>
          <p:cNvSpPr/>
          <p:nvPr/>
        </p:nvSpPr>
        <p:spPr>
          <a:xfrm>
            <a:off x="893708" y="5066324"/>
            <a:ext cx="64626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8" name="Shape 538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/>
          <p:nvPr>
            <p:ph type="title"/>
          </p:nvPr>
        </p:nvSpPr>
        <p:spPr>
          <a:xfrm>
            <a:off x="893700" y="205988"/>
            <a:ext cx="6462601" cy="857400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546" name="Shape 546"/>
          <p:cNvSpPr/>
          <p:nvPr>
            <p:ph type="body" idx="1"/>
          </p:nvPr>
        </p:nvSpPr>
        <p:spPr>
          <a:xfrm>
            <a:off x="893700" y="1373587"/>
            <a:ext cx="6462601" cy="3552301"/>
          </a:xfrm>
          <a:prstGeom prst="rect">
            <a:avLst/>
          </a:prstGeom>
        </p:spPr>
        <p:txBody>
          <a:bodyPr/>
          <a:lstStyle>
            <a:lvl1pPr indent="-419100">
              <a:lnSpc>
                <a:spcPct val="100000"/>
              </a:lnSpc>
              <a:spcBef>
                <a:spcPts val="600"/>
              </a:spcBef>
              <a:buClr>
                <a:srgbClr val="677480"/>
              </a:buClr>
              <a:buSzPts val="3000"/>
              <a:buFont typeface="Helvetica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009650" indent="-476250">
              <a:lnSpc>
                <a:spcPct val="100000"/>
              </a:lnSpc>
              <a:spcBef>
                <a:spcPts val="600"/>
              </a:spcBef>
              <a:buClr>
                <a:srgbClr val="677480"/>
              </a:buClr>
              <a:buSzPts val="3000"/>
              <a:buFont typeface="Helvetica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466850" indent="-476250">
              <a:lnSpc>
                <a:spcPct val="100000"/>
              </a:lnSpc>
              <a:spcBef>
                <a:spcPts val="600"/>
              </a:spcBef>
              <a:buClr>
                <a:srgbClr val="677480"/>
              </a:buClr>
              <a:buSzPts val="3000"/>
              <a:buFont typeface="Helvetica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057400" indent="-571500">
              <a:lnSpc>
                <a:spcPct val="100000"/>
              </a:lnSpc>
              <a:spcBef>
                <a:spcPts val="600"/>
              </a:spcBef>
              <a:buClr>
                <a:srgbClr val="677480"/>
              </a:buClr>
              <a:buSzPts val="3000"/>
              <a:buFont typeface="Helvetica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514600" indent="-571500">
              <a:lnSpc>
                <a:spcPct val="100000"/>
              </a:lnSpc>
              <a:spcBef>
                <a:spcPts val="600"/>
              </a:spcBef>
              <a:buClr>
                <a:srgbClr val="677480"/>
              </a:buClr>
              <a:buSzPts val="3000"/>
              <a:buFont typeface="Helvetica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547" name="Shape 547"/>
          <p:cNvSpPr/>
          <p:nvPr>
            <p:ph type="sldNum" sz="quarter" idx="2"/>
          </p:nvPr>
        </p:nvSpPr>
        <p:spPr>
          <a:xfrm>
            <a:off x="6553200" y="4767262"/>
            <a:ext cx="301868" cy="288785"/>
          </a:xfrm>
          <a:prstGeom prst="rect">
            <a:avLst/>
          </a:prstGeom>
        </p:spPr>
        <p:txBody>
          <a:bodyPr lIns="45699" tIns="45699" rIns="45699" bIns="45699" anchor="t"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/>
          <p:nvPr>
            <p:ph type="sldNum" sz="quarter" idx="2"/>
          </p:nvPr>
        </p:nvSpPr>
        <p:spPr>
          <a:xfrm>
            <a:off x="6553200" y="4767262"/>
            <a:ext cx="301868" cy="288785"/>
          </a:xfrm>
          <a:prstGeom prst="rect">
            <a:avLst/>
          </a:prstGeom>
        </p:spPr>
        <p:txBody>
          <a:bodyPr lIns="45699" tIns="45699" rIns="45699" bIns="45699" anchor="t"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/>
          <p:nvPr>
            <p:ph type="body" sz="quarter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/>
          <a:lstStyle>
            <a:lvl1pPr indent="-419100" algn="ctr">
              <a:lnSpc>
                <a:spcPct val="100000"/>
              </a:lnSpc>
              <a:buClr>
                <a:srgbClr val="677480"/>
              </a:buClr>
              <a:buSzPts val="3000"/>
              <a:buFont typeface="Helvetica"/>
              <a:buChar char="▷"/>
              <a:defRPr i="1"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009650" indent="-476250" algn="ctr">
              <a:lnSpc>
                <a:spcPct val="100000"/>
              </a:lnSpc>
              <a:buClr>
                <a:srgbClr val="677480"/>
              </a:buClr>
              <a:buSzPts val="3000"/>
              <a:buFont typeface="Helvetica"/>
              <a:defRPr i="1"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466850" indent="-476250" algn="ctr">
              <a:lnSpc>
                <a:spcPct val="100000"/>
              </a:lnSpc>
              <a:buClr>
                <a:srgbClr val="677480"/>
              </a:buClr>
              <a:buSzPts val="3000"/>
              <a:buFont typeface="Helvetica"/>
              <a:defRPr i="1"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057400" indent="-571500" algn="ctr">
              <a:lnSpc>
                <a:spcPct val="100000"/>
              </a:lnSpc>
              <a:buClr>
                <a:srgbClr val="677480"/>
              </a:buClr>
              <a:buSzPts val="3000"/>
              <a:buFont typeface="Helvetica"/>
              <a:defRPr i="1"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514600" indent="-571500" algn="ctr">
              <a:lnSpc>
                <a:spcPct val="100000"/>
              </a:lnSpc>
              <a:buClr>
                <a:srgbClr val="677480"/>
              </a:buClr>
              <a:buSzPts val="3000"/>
              <a:buFont typeface="Helvetica"/>
              <a:defRPr i="1"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562" name="Shape 562"/>
          <p:cNvSpPr/>
          <p:nvPr/>
        </p:nvSpPr>
        <p:spPr>
          <a:xfrm>
            <a:off x="3593400" y="1181418"/>
            <a:ext cx="1957199" cy="1539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b="1" sz="9600">
                <a:solidFill>
                  <a:srgbClr val="97ABBC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563" name="Shape 563"/>
          <p:cNvSpPr/>
          <p:nvPr/>
        </p:nvSpPr>
        <p:spPr>
          <a:xfrm>
            <a:off x="5723282" y="1599675"/>
            <a:ext cx="17103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64" name="Shape 564"/>
          <p:cNvSpPr/>
          <p:nvPr/>
        </p:nvSpPr>
        <p:spPr>
          <a:xfrm>
            <a:off x="7434175" y="1599675"/>
            <a:ext cx="17103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65" name="Shape 565"/>
          <p:cNvSpPr/>
          <p:nvPr/>
        </p:nvSpPr>
        <p:spPr>
          <a:xfrm>
            <a:off x="0" y="1599675"/>
            <a:ext cx="1710300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66" name="Shape 566"/>
          <p:cNvSpPr/>
          <p:nvPr/>
        </p:nvSpPr>
        <p:spPr>
          <a:xfrm>
            <a:off x="1710424" y="1599675"/>
            <a:ext cx="1710300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67" name="Shape 567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575" name="Shape 575"/>
          <p:cNvSpPr/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576" name="Shape 5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584" name="Shape 58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назви</a:t>
            </a:r>
          </a:p>
        </p:txBody>
      </p:sp>
      <p:sp>
        <p:nvSpPr>
          <p:cNvPr id="592" name="Shape 5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593" name="Shape 59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56" name="Shape 56"/>
          <p:cNvSpPr/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назви</a:t>
            </a:r>
          </a:p>
        </p:txBody>
      </p:sp>
      <p:sp>
        <p:nvSpPr>
          <p:cNvPr id="601" name="Shape 601"/>
          <p:cNvSpPr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02" name="Shape 602"/>
          <p:cNvSpPr/>
          <p:nvPr>
            <p:ph type="body" sz="half" idx="13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</a:p>
        </p:txBody>
      </p:sp>
      <p:sp>
        <p:nvSpPr>
          <p:cNvPr id="603" name="Shape 6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назви</a:t>
            </a:r>
          </a:p>
        </p:txBody>
      </p:sp>
      <p:sp>
        <p:nvSpPr>
          <p:cNvPr id="611" name="Shape 6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619" name="Shape 619"/>
          <p:cNvSpPr/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20" name="Shape 6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628" name="Shape 6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36" name="Shape 636"/>
          <p:cNvSpPr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637" name="Shape 637"/>
          <p:cNvSpPr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38" name="Shape 638"/>
          <p:cNvSpPr/>
          <p:nvPr>
            <p:ph type="body" sz="half" idx="13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639" name="Shape 6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/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47" name="Shape 6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/>
          <p:nvPr>
            <p:ph type="title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655" name="Shape 655"/>
          <p:cNvSpPr/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56" name="Shape 65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/>
          <p:nvPr>
            <p:ph type="sldNum" sz="quarter" idx="2"/>
          </p:nvPr>
        </p:nvSpPr>
        <p:spPr>
          <a:xfrm>
            <a:off x="7257633" y="5029646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7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image5.png" descr="Зображенн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982" y="179302"/>
            <a:ext cx="1227536" cy="327196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Shape 678"/>
          <p:cNvSpPr/>
          <p:nvPr/>
        </p:nvSpPr>
        <p:spPr>
          <a:xfrm>
            <a:off x="-15876" y="733424"/>
            <a:ext cx="9168602" cy="3858902"/>
          </a:xfrm>
          <a:prstGeom prst="rect">
            <a:avLst/>
          </a:prstGeom>
          <a:solidFill>
            <a:srgbClr val="2E99EE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110000"/>
              </a:lnSpc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679" name="image3.png" descr="Зображенн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75070" y="103371"/>
            <a:ext cx="598821" cy="479057"/>
          </a:xfrm>
          <a:prstGeom prst="rect">
            <a:avLst/>
          </a:prstGeom>
          <a:ln w="12700">
            <a:miter lim="400000"/>
          </a:ln>
        </p:spPr>
      </p:pic>
      <p:sp>
        <p:nvSpPr>
          <p:cNvPr id="680" name="Shape 680"/>
          <p:cNvSpPr/>
          <p:nvPr>
            <p:ph type="sldNum" sz="quarter" idx="2"/>
          </p:nvPr>
        </p:nvSpPr>
        <p:spPr>
          <a:xfrm>
            <a:off x="7257633" y="5029646"/>
            <a:ext cx="127001" cy="12700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7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/>
          <p:nvPr>
            <p:ph type="title"/>
          </p:nvPr>
        </p:nvSpPr>
        <p:spPr>
          <a:xfrm>
            <a:off x="893700" y="205988"/>
            <a:ext cx="6462601" cy="857400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688" name="Shape 688"/>
          <p:cNvSpPr/>
          <p:nvPr>
            <p:ph type="body" idx="1"/>
          </p:nvPr>
        </p:nvSpPr>
        <p:spPr>
          <a:xfrm>
            <a:off x="893700" y="1373587"/>
            <a:ext cx="6462601" cy="3552301"/>
          </a:xfrm>
          <a:prstGeom prst="rect">
            <a:avLst/>
          </a:prstGeom>
        </p:spPr>
        <p:txBody>
          <a:bodyPr/>
          <a:lstStyle>
            <a:lvl1pPr indent="-419100">
              <a:lnSpc>
                <a:spcPct val="100000"/>
              </a:lnSpc>
              <a:spcBef>
                <a:spcPts val="600"/>
              </a:spcBef>
              <a:buClr>
                <a:srgbClr val="677480"/>
              </a:buClr>
              <a:buSzPts val="3000"/>
              <a:buFont typeface="Helvetica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009650" indent="-476250">
              <a:lnSpc>
                <a:spcPct val="100000"/>
              </a:lnSpc>
              <a:spcBef>
                <a:spcPts val="600"/>
              </a:spcBef>
              <a:buClr>
                <a:srgbClr val="677480"/>
              </a:buClr>
              <a:buSzPts val="3000"/>
              <a:buFont typeface="Helvetica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466850" indent="-476250">
              <a:lnSpc>
                <a:spcPct val="100000"/>
              </a:lnSpc>
              <a:spcBef>
                <a:spcPts val="600"/>
              </a:spcBef>
              <a:buClr>
                <a:srgbClr val="677480"/>
              </a:buClr>
              <a:buSzPts val="3000"/>
              <a:buFont typeface="Helvetica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057400" indent="-571500">
              <a:lnSpc>
                <a:spcPct val="100000"/>
              </a:lnSpc>
              <a:spcBef>
                <a:spcPts val="600"/>
              </a:spcBef>
              <a:buClr>
                <a:srgbClr val="677480"/>
              </a:buClr>
              <a:buSzPts val="3000"/>
              <a:buFont typeface="Helvetica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514600" indent="-571500">
              <a:lnSpc>
                <a:spcPct val="100000"/>
              </a:lnSpc>
              <a:spcBef>
                <a:spcPts val="600"/>
              </a:spcBef>
              <a:buClr>
                <a:srgbClr val="677480"/>
              </a:buClr>
              <a:buSzPts val="3000"/>
              <a:buFont typeface="Helvetica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89" name="Shape 689"/>
          <p:cNvSpPr/>
          <p:nvPr>
            <p:ph type="sldNum" sz="quarter" idx="2"/>
          </p:nvPr>
        </p:nvSpPr>
        <p:spPr>
          <a:xfrm>
            <a:off x="6553200" y="4767262"/>
            <a:ext cx="301868" cy="288785"/>
          </a:xfrm>
          <a:prstGeom prst="rect">
            <a:avLst/>
          </a:prstGeom>
        </p:spPr>
        <p:txBody>
          <a:bodyPr lIns="45699" tIns="45699" rIns="45699" bIns="45699" anchor="t"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image1.jpg" descr="27267131_1979043415683374_16090733_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3328" y="0"/>
            <a:ext cx="7715251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697" name="Shape 697"/>
          <p:cNvSpPr/>
          <p:nvPr/>
        </p:nvSpPr>
        <p:spPr>
          <a:xfrm flipV="1">
            <a:off x="1793761" y="1418688"/>
            <a:ext cx="1" cy="361801"/>
          </a:xfrm>
          <a:prstGeom prst="line">
            <a:avLst/>
          </a:prstGeom>
          <a:ln w="101600" cap="sq">
            <a:solidFill>
              <a:schemeClr val="accent1"/>
            </a:solidFill>
            <a:bevel/>
          </a:ln>
        </p:spPr>
        <p:txBody>
          <a:bodyPr lIns="45719" rIns="45719"/>
          <a:lstStyle/>
          <a:p>
            <a:pPr/>
          </a:p>
        </p:txBody>
      </p:sp>
      <p:sp>
        <p:nvSpPr>
          <p:cNvPr id="698" name="Shape 698"/>
          <p:cNvSpPr/>
          <p:nvPr/>
        </p:nvSpPr>
        <p:spPr>
          <a:xfrm>
            <a:off x="1792491" y="1418835"/>
            <a:ext cx="457201" cy="1"/>
          </a:xfrm>
          <a:prstGeom prst="line">
            <a:avLst/>
          </a:prstGeom>
          <a:ln w="101600" cap="sq">
            <a:solidFill>
              <a:schemeClr val="accent1"/>
            </a:solidFill>
            <a:bevel/>
          </a:ln>
        </p:spPr>
        <p:txBody>
          <a:bodyPr lIns="45719" rIns="45719"/>
          <a:lstStyle/>
          <a:p>
            <a:pPr/>
          </a:p>
        </p:txBody>
      </p:sp>
      <p:sp>
        <p:nvSpPr>
          <p:cNvPr id="699" name="Shape 699"/>
          <p:cNvSpPr/>
          <p:nvPr/>
        </p:nvSpPr>
        <p:spPr>
          <a:xfrm flipV="1">
            <a:off x="7038882" y="3044924"/>
            <a:ext cx="1" cy="361801"/>
          </a:xfrm>
          <a:prstGeom prst="line">
            <a:avLst/>
          </a:prstGeom>
          <a:ln w="101600" cap="sq">
            <a:solidFill>
              <a:schemeClr val="accent1"/>
            </a:solidFill>
            <a:bevel/>
          </a:ln>
        </p:spPr>
        <p:txBody>
          <a:bodyPr lIns="45719" rIns="45719"/>
          <a:lstStyle/>
          <a:p>
            <a:pPr/>
          </a:p>
        </p:txBody>
      </p:sp>
      <p:sp>
        <p:nvSpPr>
          <p:cNvPr id="700" name="Shape 700"/>
          <p:cNvSpPr/>
          <p:nvPr/>
        </p:nvSpPr>
        <p:spPr>
          <a:xfrm>
            <a:off x="6580550" y="3406723"/>
            <a:ext cx="457201" cy="1"/>
          </a:xfrm>
          <a:prstGeom prst="line">
            <a:avLst/>
          </a:prstGeom>
          <a:ln w="101600" cap="sq">
            <a:solidFill>
              <a:schemeClr val="accent1"/>
            </a:solidFill>
            <a:bevel/>
          </a:ln>
        </p:spPr>
        <p:txBody>
          <a:bodyPr lIns="45719" rIns="45719"/>
          <a:lstStyle/>
          <a:p>
            <a:pPr/>
          </a:p>
        </p:txBody>
      </p:sp>
      <p:pic>
        <p:nvPicPr>
          <p:cNvPr id="701" name="image2.png" descr="Зображення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30337"/>
            <a:ext cx="7235233" cy="20236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88900" dir="16200000">
              <a:srgbClr val="000000">
                <a:alpha val="69800"/>
              </a:srgbClr>
            </a:outerShdw>
          </a:effectLst>
        </p:spPr>
      </p:pic>
      <p:sp>
        <p:nvSpPr>
          <p:cNvPr id="702" name="Shape 702"/>
          <p:cNvSpPr/>
          <p:nvPr>
            <p:ph type="sldNum" sz="quarter" idx="2"/>
          </p:nvPr>
        </p:nvSpPr>
        <p:spPr>
          <a:xfrm>
            <a:off x="6312088" y="4154942"/>
            <a:ext cx="137758" cy="127001"/>
          </a:xfrm>
          <a:prstGeom prst="rect">
            <a:avLst/>
          </a:prstGeom>
        </p:spPr>
        <p:txBody>
          <a:bodyPr lIns="20149" tIns="20149" rIns="20149" bIns="20149"/>
          <a:lstStyle>
            <a:lvl1pPr>
              <a:defRPr sz="6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/>
          <p:nvPr/>
        </p:nvSpPr>
        <p:spPr>
          <a:xfrm flipH="1">
            <a:off x="352424" y="342900"/>
            <a:ext cx="2" cy="514201"/>
          </a:xfrm>
          <a:prstGeom prst="line">
            <a:avLst/>
          </a:prstGeom>
          <a:ln w="635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10" name="Shape 710"/>
          <p:cNvSpPr/>
          <p:nvPr>
            <p:ph type="title"/>
          </p:nvPr>
        </p:nvSpPr>
        <p:spPr>
          <a:xfrm>
            <a:off x="438150" y="285704"/>
            <a:ext cx="2724300" cy="669301"/>
          </a:xfrm>
          <a:prstGeom prst="rect">
            <a:avLst/>
          </a:prstGeom>
        </p:spPr>
        <p:txBody>
          <a:bodyPr lIns="45725" tIns="45725" rIns="45725" bIns="45725"/>
          <a:lstStyle>
            <a:lvl1pPr>
              <a:lnSpc>
                <a:spcPct val="90000"/>
              </a:lnSpc>
              <a:defRPr b="1" sz="23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711" name="Shape 711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/>
          <p:nvPr>
            <p:ph type="title"/>
          </p:nvPr>
        </p:nvSpPr>
        <p:spPr>
          <a:xfrm>
            <a:off x="721425" y="2838935"/>
            <a:ext cx="5216701" cy="1159801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719" name="Shape 719"/>
          <p:cNvSpPr/>
          <p:nvPr/>
        </p:nvSpPr>
        <p:spPr>
          <a:xfrm>
            <a:off x="5938246" y="2533163"/>
            <a:ext cx="7218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20" name="Shape 720"/>
          <p:cNvSpPr/>
          <p:nvPr/>
        </p:nvSpPr>
        <p:spPr>
          <a:xfrm>
            <a:off x="6659860" y="2533163"/>
            <a:ext cx="7218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21" name="Shape 721"/>
          <p:cNvSpPr/>
          <p:nvPr/>
        </p:nvSpPr>
        <p:spPr>
          <a:xfrm>
            <a:off x="-2" y="2533163"/>
            <a:ext cx="7218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22" name="Shape 722"/>
          <p:cNvSpPr/>
          <p:nvPr/>
        </p:nvSpPr>
        <p:spPr>
          <a:xfrm>
            <a:off x="721423" y="2533163"/>
            <a:ext cx="52167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23" name="Shape 723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/>
          <p:nvPr>
            <p:ph type="title"/>
          </p:nvPr>
        </p:nvSpPr>
        <p:spPr>
          <a:xfrm>
            <a:off x="893700" y="205988"/>
            <a:ext cx="6462601" cy="857400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731" name="Shape 731"/>
          <p:cNvSpPr/>
          <p:nvPr/>
        </p:nvSpPr>
        <p:spPr>
          <a:xfrm>
            <a:off x="7356365" y="5066324"/>
            <a:ext cx="8937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2" name="Shape 732"/>
          <p:cNvSpPr/>
          <p:nvPr/>
        </p:nvSpPr>
        <p:spPr>
          <a:xfrm>
            <a:off x="8250311" y="5066324"/>
            <a:ext cx="8937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3" name="Shape 733"/>
          <p:cNvSpPr/>
          <p:nvPr/>
        </p:nvSpPr>
        <p:spPr>
          <a:xfrm>
            <a:off x="-1" y="5066324"/>
            <a:ext cx="8937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4" name="Shape 734"/>
          <p:cNvSpPr/>
          <p:nvPr/>
        </p:nvSpPr>
        <p:spPr>
          <a:xfrm>
            <a:off x="893708" y="5066324"/>
            <a:ext cx="64626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5" name="Shape 735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Shape 742"/>
          <p:cNvSpPr/>
          <p:nvPr>
            <p:ph type="title"/>
          </p:nvPr>
        </p:nvSpPr>
        <p:spPr>
          <a:xfrm>
            <a:off x="893700" y="205988"/>
            <a:ext cx="6462601" cy="857400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pPr/>
            <a:r>
              <a:t>Текст назви</a:t>
            </a:r>
          </a:p>
        </p:txBody>
      </p:sp>
      <p:sp>
        <p:nvSpPr>
          <p:cNvPr id="743" name="Shape 743"/>
          <p:cNvSpPr/>
          <p:nvPr>
            <p:ph type="body" idx="1"/>
          </p:nvPr>
        </p:nvSpPr>
        <p:spPr>
          <a:xfrm>
            <a:off x="893700" y="1373587"/>
            <a:ext cx="6462601" cy="3552301"/>
          </a:xfrm>
          <a:prstGeom prst="rect">
            <a:avLst/>
          </a:prstGeom>
        </p:spPr>
        <p:txBody>
          <a:bodyPr/>
          <a:lstStyle>
            <a:lvl1pPr indent="-419100">
              <a:lnSpc>
                <a:spcPct val="100000"/>
              </a:lnSpc>
              <a:spcBef>
                <a:spcPts val="600"/>
              </a:spcBef>
              <a:buClr>
                <a:srgbClr val="677480"/>
              </a:buClr>
              <a:buSzPts val="3000"/>
              <a:buFont typeface="Helvetica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009650" indent="-476250">
              <a:lnSpc>
                <a:spcPct val="100000"/>
              </a:lnSpc>
              <a:spcBef>
                <a:spcPts val="600"/>
              </a:spcBef>
              <a:buClr>
                <a:srgbClr val="677480"/>
              </a:buClr>
              <a:buSzPts val="3000"/>
              <a:buFont typeface="Helvetica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466850" indent="-476250">
              <a:lnSpc>
                <a:spcPct val="100000"/>
              </a:lnSpc>
              <a:spcBef>
                <a:spcPts val="600"/>
              </a:spcBef>
              <a:buClr>
                <a:srgbClr val="677480"/>
              </a:buClr>
              <a:buSzPts val="3000"/>
              <a:buFont typeface="Helvetica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057400" indent="-571500">
              <a:lnSpc>
                <a:spcPct val="100000"/>
              </a:lnSpc>
              <a:spcBef>
                <a:spcPts val="600"/>
              </a:spcBef>
              <a:buClr>
                <a:srgbClr val="677480"/>
              </a:buClr>
              <a:buSzPts val="3000"/>
              <a:buFont typeface="Helvetica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514600" indent="-571500">
              <a:lnSpc>
                <a:spcPct val="100000"/>
              </a:lnSpc>
              <a:spcBef>
                <a:spcPts val="600"/>
              </a:spcBef>
              <a:buClr>
                <a:srgbClr val="677480"/>
              </a:buClr>
              <a:buSzPts val="3000"/>
              <a:buFont typeface="Helvetica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744" name="Shape 744"/>
          <p:cNvSpPr/>
          <p:nvPr>
            <p:ph type="sldNum" sz="quarter" idx="2"/>
          </p:nvPr>
        </p:nvSpPr>
        <p:spPr>
          <a:xfrm>
            <a:off x="6553200" y="4767262"/>
            <a:ext cx="301868" cy="288785"/>
          </a:xfrm>
          <a:prstGeom prst="rect">
            <a:avLst/>
          </a:prstGeom>
        </p:spPr>
        <p:txBody>
          <a:bodyPr lIns="45699" tIns="45699" rIns="45699" bIns="45699" anchor="t"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/>
          <p:nvPr>
            <p:ph type="sldNum" sz="quarter" idx="2"/>
          </p:nvPr>
        </p:nvSpPr>
        <p:spPr>
          <a:xfrm>
            <a:off x="6553200" y="4767262"/>
            <a:ext cx="301868" cy="288785"/>
          </a:xfrm>
          <a:prstGeom prst="rect">
            <a:avLst/>
          </a:prstGeom>
        </p:spPr>
        <p:txBody>
          <a:bodyPr lIns="45699" tIns="45699" rIns="45699" bIns="45699" anchor="t"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/>
          <p:nvPr>
            <p:ph type="body" sz="quarter" idx="1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/>
          <a:lstStyle>
            <a:lvl1pPr indent="-419100" algn="ctr">
              <a:lnSpc>
                <a:spcPct val="100000"/>
              </a:lnSpc>
              <a:buClr>
                <a:srgbClr val="677480"/>
              </a:buClr>
              <a:buSzPts val="3000"/>
              <a:buFont typeface="Helvetica"/>
              <a:buChar char="▷"/>
              <a:defRPr i="1"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1009650" indent="-476250" algn="ctr">
              <a:lnSpc>
                <a:spcPct val="100000"/>
              </a:lnSpc>
              <a:buClr>
                <a:srgbClr val="677480"/>
              </a:buClr>
              <a:buSzPts val="3000"/>
              <a:buFont typeface="Helvetica"/>
              <a:defRPr i="1"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466850" indent="-476250" algn="ctr">
              <a:lnSpc>
                <a:spcPct val="100000"/>
              </a:lnSpc>
              <a:buClr>
                <a:srgbClr val="677480"/>
              </a:buClr>
              <a:buSzPts val="3000"/>
              <a:buFont typeface="Helvetica"/>
              <a:defRPr i="1"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2057400" indent="-571500" algn="ctr">
              <a:lnSpc>
                <a:spcPct val="100000"/>
              </a:lnSpc>
              <a:buClr>
                <a:srgbClr val="677480"/>
              </a:buClr>
              <a:buSzPts val="3000"/>
              <a:buFont typeface="Helvetica"/>
              <a:defRPr i="1"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514600" indent="-571500" algn="ctr">
              <a:lnSpc>
                <a:spcPct val="100000"/>
              </a:lnSpc>
              <a:buClr>
                <a:srgbClr val="677480"/>
              </a:buClr>
              <a:buSzPts val="3000"/>
              <a:buFont typeface="Helvetica"/>
              <a:defRPr i="1"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759" name="Shape 759"/>
          <p:cNvSpPr/>
          <p:nvPr/>
        </p:nvSpPr>
        <p:spPr>
          <a:xfrm>
            <a:off x="3593400" y="1181418"/>
            <a:ext cx="1957199" cy="1539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b="1" sz="9600">
                <a:solidFill>
                  <a:srgbClr val="97ABBC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760" name="Shape 760"/>
          <p:cNvSpPr/>
          <p:nvPr/>
        </p:nvSpPr>
        <p:spPr>
          <a:xfrm>
            <a:off x="5723282" y="1599675"/>
            <a:ext cx="17103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1" name="Shape 761"/>
          <p:cNvSpPr/>
          <p:nvPr/>
        </p:nvSpPr>
        <p:spPr>
          <a:xfrm>
            <a:off x="7434175" y="1599675"/>
            <a:ext cx="17103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2" name="Shape 762"/>
          <p:cNvSpPr/>
          <p:nvPr/>
        </p:nvSpPr>
        <p:spPr>
          <a:xfrm>
            <a:off x="0" y="1599675"/>
            <a:ext cx="1710300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3" name="Shape 763"/>
          <p:cNvSpPr/>
          <p:nvPr/>
        </p:nvSpPr>
        <p:spPr>
          <a:xfrm>
            <a:off x="1710424" y="1599675"/>
            <a:ext cx="1710300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4" name="Shape 764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2185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2" name="Shape 772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3" name="Shape 773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4" name="Shape 774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5" name="Shape 775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bg>
      <p:bgPr>
        <a:solidFill>
          <a:srgbClr val="2185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83" name="Shape 783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84" name="Shape 784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85" name="Shape 785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86" name="Shape 786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787" name="Shape 787"/>
          <p:cNvSpPr/>
          <p:nvPr>
            <p:ph type="body" idx="1"/>
          </p:nvPr>
        </p:nvSpPr>
        <p:spPr>
          <a:xfrm>
            <a:off x="457171" y="1203386"/>
            <a:ext cx="8229002" cy="2982900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788" name="Shape 788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" name="Shape 73"/>
          <p:cNvSpPr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74" name="Shape 74"/>
          <p:cNvSpPr/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75" name="Shape 75"/>
          <p:cNvSpPr/>
          <p:nvPr>
            <p:ph type="body" sz="half" idx="13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BJECT">
    <p:bg>
      <p:bgPr>
        <a:solidFill>
          <a:srgbClr val="2185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Shape 795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96" name="Shape 796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97" name="Shape 797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98" name="Shape 798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99" name="Shape 799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800" name="Shape 800"/>
          <p:cNvSpPr/>
          <p:nvPr>
            <p:ph type="body" idx="1"/>
          </p:nvPr>
        </p:nvSpPr>
        <p:spPr>
          <a:xfrm>
            <a:off x="457171" y="1203386"/>
            <a:ext cx="8229002" cy="29829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801" name="Shape 801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_OBJECTS">
    <p:bg>
      <p:bgPr>
        <a:solidFill>
          <a:srgbClr val="2185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09" name="Shape 809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0" name="Shape 810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1" name="Shape 811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2" name="Shape 812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813" name="Shape 813"/>
          <p:cNvSpPr/>
          <p:nvPr>
            <p:ph type="body" sz="half" idx="1"/>
          </p:nvPr>
        </p:nvSpPr>
        <p:spPr>
          <a:xfrm>
            <a:off x="457171" y="1203386"/>
            <a:ext cx="4015501" cy="29829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814" name="Shape 814"/>
          <p:cNvSpPr/>
          <p:nvPr>
            <p:ph type="body" sz="half" idx="13"/>
          </p:nvPr>
        </p:nvSpPr>
        <p:spPr>
          <a:xfrm>
            <a:off x="4673927" y="1203386"/>
            <a:ext cx="4015500" cy="2982900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815" name="Shape 815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bg>
      <p:bgPr>
        <a:solidFill>
          <a:srgbClr val="2185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3" name="Shape 823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4" name="Shape 824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5" name="Shape 825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6" name="Shape 826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827" name="Shape 827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BJECT_ONLY">
    <p:bg>
      <p:bgPr>
        <a:solidFill>
          <a:srgbClr val="2185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5" name="Shape 835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6" name="Shape 836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7" name="Shape 837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8" name="Shape 838"/>
          <p:cNvSpPr/>
          <p:nvPr>
            <p:ph type="body" idx="1"/>
          </p:nvPr>
        </p:nvSpPr>
        <p:spPr>
          <a:xfrm>
            <a:off x="457171" y="205013"/>
            <a:ext cx="8229002" cy="3980402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839" name="Shape 839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_OBJECTS_AND_OBJECT">
    <p:bg>
      <p:bgPr>
        <a:solidFill>
          <a:srgbClr val="2185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7" name="Shape 847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8" name="Shape 848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9" name="Shape 849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50" name="Shape 850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851" name="Shape 851"/>
          <p:cNvSpPr/>
          <p:nvPr>
            <p:ph type="body" sz="quarter" idx="1"/>
          </p:nvPr>
        </p:nvSpPr>
        <p:spPr>
          <a:xfrm>
            <a:off x="457171" y="1203386"/>
            <a:ext cx="4015501" cy="14226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852" name="Shape 852"/>
          <p:cNvSpPr/>
          <p:nvPr>
            <p:ph type="body" sz="quarter" idx="13"/>
          </p:nvPr>
        </p:nvSpPr>
        <p:spPr>
          <a:xfrm>
            <a:off x="457171" y="2761443"/>
            <a:ext cx="4015501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853" name="Shape 853"/>
          <p:cNvSpPr/>
          <p:nvPr>
            <p:ph type="body" sz="half" idx="14"/>
          </p:nvPr>
        </p:nvSpPr>
        <p:spPr>
          <a:xfrm>
            <a:off x="4673927" y="1203386"/>
            <a:ext cx="4015500" cy="2982900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854" name="Shape 854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BJECT_AND_TWO_OBJECTS">
    <p:bg>
      <p:bgPr>
        <a:solidFill>
          <a:srgbClr val="2185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62" name="Shape 862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63" name="Shape 863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64" name="Shape 864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65" name="Shape 865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866" name="Shape 866"/>
          <p:cNvSpPr/>
          <p:nvPr>
            <p:ph type="body" sz="half" idx="1"/>
          </p:nvPr>
        </p:nvSpPr>
        <p:spPr>
          <a:xfrm>
            <a:off x="457171" y="1203386"/>
            <a:ext cx="4015501" cy="29829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867" name="Shape 867"/>
          <p:cNvSpPr/>
          <p:nvPr>
            <p:ph type="body" sz="quarter" idx="13"/>
          </p:nvPr>
        </p:nvSpPr>
        <p:spPr>
          <a:xfrm>
            <a:off x="4673927" y="1203386"/>
            <a:ext cx="4015500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868" name="Shape 868"/>
          <p:cNvSpPr/>
          <p:nvPr>
            <p:ph type="body" sz="quarter" idx="14"/>
          </p:nvPr>
        </p:nvSpPr>
        <p:spPr>
          <a:xfrm>
            <a:off x="4673927" y="2761443"/>
            <a:ext cx="4015500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869" name="Shape 869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_OBJECTS_OVER_TEXT">
    <p:bg>
      <p:bgPr>
        <a:solidFill>
          <a:srgbClr val="2185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77" name="Shape 877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78" name="Shape 878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79" name="Shape 879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0" name="Shape 880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881" name="Shape 881"/>
          <p:cNvSpPr/>
          <p:nvPr>
            <p:ph type="body" sz="quarter" idx="1"/>
          </p:nvPr>
        </p:nvSpPr>
        <p:spPr>
          <a:xfrm>
            <a:off x="457171" y="1203386"/>
            <a:ext cx="4015501" cy="14226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882" name="Shape 882"/>
          <p:cNvSpPr/>
          <p:nvPr>
            <p:ph type="body" sz="quarter" idx="13"/>
          </p:nvPr>
        </p:nvSpPr>
        <p:spPr>
          <a:xfrm>
            <a:off x="4673927" y="1203386"/>
            <a:ext cx="4015500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883" name="Shape 883"/>
          <p:cNvSpPr/>
          <p:nvPr>
            <p:ph type="body" sz="half" idx="14"/>
          </p:nvPr>
        </p:nvSpPr>
        <p:spPr>
          <a:xfrm>
            <a:off x="457171" y="2761443"/>
            <a:ext cx="8229002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884" name="Shape 884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BJECT_OVER_TEXT">
    <p:bg>
      <p:bgPr>
        <a:solidFill>
          <a:srgbClr val="2185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2" name="Shape 892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3" name="Shape 893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4" name="Shape 894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5" name="Shape 895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896" name="Shape 896"/>
          <p:cNvSpPr/>
          <p:nvPr>
            <p:ph type="body" sz="half" idx="1"/>
          </p:nvPr>
        </p:nvSpPr>
        <p:spPr>
          <a:xfrm>
            <a:off x="457171" y="1203386"/>
            <a:ext cx="8229002" cy="14226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897" name="Shape 897"/>
          <p:cNvSpPr/>
          <p:nvPr>
            <p:ph type="body" sz="half" idx="13"/>
          </p:nvPr>
        </p:nvSpPr>
        <p:spPr>
          <a:xfrm>
            <a:off x="457171" y="2761443"/>
            <a:ext cx="8229002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898" name="Shape 898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UR_OBJECTS">
    <p:bg>
      <p:bgPr>
        <a:solidFill>
          <a:srgbClr val="2185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6" name="Shape 906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7" name="Shape 907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8" name="Shape 908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9" name="Shape 909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910" name="Shape 910"/>
          <p:cNvSpPr/>
          <p:nvPr>
            <p:ph type="body" sz="quarter" idx="1"/>
          </p:nvPr>
        </p:nvSpPr>
        <p:spPr>
          <a:xfrm>
            <a:off x="457171" y="1203386"/>
            <a:ext cx="4015501" cy="14226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911" name="Shape 911"/>
          <p:cNvSpPr/>
          <p:nvPr>
            <p:ph type="body" sz="quarter" idx="13"/>
          </p:nvPr>
        </p:nvSpPr>
        <p:spPr>
          <a:xfrm>
            <a:off x="4673927" y="1203386"/>
            <a:ext cx="4015500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912" name="Shape 912"/>
          <p:cNvSpPr/>
          <p:nvPr>
            <p:ph type="body" sz="quarter" idx="14"/>
          </p:nvPr>
        </p:nvSpPr>
        <p:spPr>
          <a:xfrm>
            <a:off x="4673927" y="2761443"/>
            <a:ext cx="4015500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913" name="Shape 913"/>
          <p:cNvSpPr/>
          <p:nvPr>
            <p:ph type="body" sz="quarter" idx="15"/>
          </p:nvPr>
        </p:nvSpPr>
        <p:spPr>
          <a:xfrm>
            <a:off x="457171" y="2761443"/>
            <a:ext cx="4015501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914" name="Shape 914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6 Content">
    <p:bg>
      <p:bgPr>
        <a:solidFill>
          <a:srgbClr val="2185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2" name="Shape 922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3" name="Shape 923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4" name="Shape 924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5" name="Shape 925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926" name="Shape 926"/>
          <p:cNvSpPr/>
          <p:nvPr>
            <p:ph type="body" idx="1"/>
          </p:nvPr>
        </p:nvSpPr>
        <p:spPr>
          <a:xfrm>
            <a:off x="457171" y="1203386"/>
            <a:ext cx="8229002" cy="29829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927" name="Shape 927"/>
          <p:cNvSpPr/>
          <p:nvPr>
            <p:ph type="body" idx="13"/>
          </p:nvPr>
        </p:nvSpPr>
        <p:spPr>
          <a:xfrm>
            <a:off x="457171" y="1203386"/>
            <a:ext cx="8229002" cy="2982900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pic>
        <p:nvPicPr>
          <p:cNvPr id="928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9477" y="1203386"/>
            <a:ext cx="3738752" cy="2982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9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9477" y="1203386"/>
            <a:ext cx="3738752" cy="2982870"/>
          </a:xfrm>
          <a:prstGeom prst="rect">
            <a:avLst/>
          </a:prstGeom>
          <a:ln w="12700">
            <a:miter lim="400000"/>
          </a:ln>
        </p:spPr>
      </p:pic>
      <p:sp>
        <p:nvSpPr>
          <p:cNvPr id="930" name="Shape 930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84" name="Shape 8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38" name="Shape 938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39" name="Shape 939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40" name="Shape 940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41" name="Shape 941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942" name="Shape 942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50" name="Shape 950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51" name="Shape 951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52" name="Shape 952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53" name="Shape 953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61" name="Shape 961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62" name="Shape 962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63" name="Shape 963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64" name="Shape 964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965" name="Shape 965"/>
          <p:cNvSpPr/>
          <p:nvPr>
            <p:ph type="body" idx="1"/>
          </p:nvPr>
        </p:nvSpPr>
        <p:spPr>
          <a:xfrm>
            <a:off x="457171" y="1203386"/>
            <a:ext cx="8229002" cy="2982900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966" name="Shape 966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74" name="Shape 974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75" name="Shape 975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76" name="Shape 976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77" name="Shape 977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978" name="Shape 978"/>
          <p:cNvSpPr/>
          <p:nvPr>
            <p:ph type="body" idx="1"/>
          </p:nvPr>
        </p:nvSpPr>
        <p:spPr>
          <a:xfrm>
            <a:off x="457171" y="1203386"/>
            <a:ext cx="8229002" cy="29829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979" name="Shape 979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Shape 986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87" name="Shape 987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88" name="Shape 988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89" name="Shape 989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90" name="Shape 990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991" name="Shape 991"/>
          <p:cNvSpPr/>
          <p:nvPr>
            <p:ph type="body" sz="half" idx="1"/>
          </p:nvPr>
        </p:nvSpPr>
        <p:spPr>
          <a:xfrm>
            <a:off x="457171" y="1203386"/>
            <a:ext cx="4015501" cy="29829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992" name="Shape 992"/>
          <p:cNvSpPr/>
          <p:nvPr>
            <p:ph type="body" sz="half" idx="13"/>
          </p:nvPr>
        </p:nvSpPr>
        <p:spPr>
          <a:xfrm>
            <a:off x="4673927" y="1203386"/>
            <a:ext cx="4015500" cy="2982900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993" name="Shape 993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BJEC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Shape 1000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1" name="Shape 1001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2" name="Shape 1002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3" name="Shape 1003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4" name="Shape 1004"/>
          <p:cNvSpPr/>
          <p:nvPr>
            <p:ph type="body" idx="1"/>
          </p:nvPr>
        </p:nvSpPr>
        <p:spPr>
          <a:xfrm>
            <a:off x="457171" y="205013"/>
            <a:ext cx="8229002" cy="3980402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005" name="Shape 1005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_OBJECTS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Shape 1012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3" name="Shape 1013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4" name="Shape 1014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5" name="Shape 1015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6" name="Shape 1016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1017" name="Shape 1017"/>
          <p:cNvSpPr/>
          <p:nvPr>
            <p:ph type="body" sz="quarter" idx="1"/>
          </p:nvPr>
        </p:nvSpPr>
        <p:spPr>
          <a:xfrm>
            <a:off x="457171" y="1203386"/>
            <a:ext cx="4015501" cy="14226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018" name="Shape 1018"/>
          <p:cNvSpPr/>
          <p:nvPr>
            <p:ph type="body" sz="quarter" idx="13"/>
          </p:nvPr>
        </p:nvSpPr>
        <p:spPr>
          <a:xfrm>
            <a:off x="457171" y="2761443"/>
            <a:ext cx="4015501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1019" name="Shape 1019"/>
          <p:cNvSpPr/>
          <p:nvPr>
            <p:ph type="body" sz="half" idx="14"/>
          </p:nvPr>
        </p:nvSpPr>
        <p:spPr>
          <a:xfrm>
            <a:off x="4673927" y="1203386"/>
            <a:ext cx="4015500" cy="2982900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1020" name="Shape 1020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BJECT_AND_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hape 1027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8" name="Shape 1028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9" name="Shape 1029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0" name="Shape 1030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1" name="Shape 1031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1032" name="Shape 1032"/>
          <p:cNvSpPr/>
          <p:nvPr>
            <p:ph type="body" sz="half" idx="1"/>
          </p:nvPr>
        </p:nvSpPr>
        <p:spPr>
          <a:xfrm>
            <a:off x="457171" y="1203386"/>
            <a:ext cx="4015501" cy="2982900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033" name="Shape 1033"/>
          <p:cNvSpPr/>
          <p:nvPr>
            <p:ph type="body" sz="quarter" idx="13"/>
          </p:nvPr>
        </p:nvSpPr>
        <p:spPr>
          <a:xfrm>
            <a:off x="4673927" y="1203386"/>
            <a:ext cx="4015500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1034" name="Shape 1034"/>
          <p:cNvSpPr/>
          <p:nvPr>
            <p:ph type="body" sz="quarter" idx="14"/>
          </p:nvPr>
        </p:nvSpPr>
        <p:spPr>
          <a:xfrm>
            <a:off x="4673927" y="2761443"/>
            <a:ext cx="4015500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1035" name="Shape 1035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_OBJECTS_OV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Shape 1042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3" name="Shape 1043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4" name="Shape 1044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5" name="Shape 1045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6" name="Shape 1046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1047" name="Shape 1047"/>
          <p:cNvSpPr/>
          <p:nvPr>
            <p:ph type="body" sz="quarter" idx="1"/>
          </p:nvPr>
        </p:nvSpPr>
        <p:spPr>
          <a:xfrm>
            <a:off x="457171" y="1203386"/>
            <a:ext cx="4015501" cy="14226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048" name="Shape 1048"/>
          <p:cNvSpPr/>
          <p:nvPr>
            <p:ph type="body" sz="quarter" idx="13"/>
          </p:nvPr>
        </p:nvSpPr>
        <p:spPr>
          <a:xfrm>
            <a:off x="4673927" y="1203386"/>
            <a:ext cx="4015500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1049" name="Shape 1049"/>
          <p:cNvSpPr/>
          <p:nvPr>
            <p:ph type="body" sz="half" idx="14"/>
          </p:nvPr>
        </p:nvSpPr>
        <p:spPr>
          <a:xfrm>
            <a:off x="457171" y="2761443"/>
            <a:ext cx="8229002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1050" name="Shape 1050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BJECT_OV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Shape 1057"/>
          <p:cNvSpPr/>
          <p:nvPr/>
        </p:nvSpPr>
        <p:spPr>
          <a:xfrm>
            <a:off x="7356544" y="5066074"/>
            <a:ext cx="893401" cy="77101"/>
          </a:xfrm>
          <a:prstGeom prst="rect">
            <a:avLst/>
          </a:prstGeom>
          <a:solidFill>
            <a:srgbClr val="FF971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58" name="Shape 1058"/>
          <p:cNvSpPr/>
          <p:nvPr/>
        </p:nvSpPr>
        <p:spPr>
          <a:xfrm>
            <a:off x="8250315" y="5066074"/>
            <a:ext cx="893401" cy="77101"/>
          </a:xfrm>
          <a:prstGeom prst="rect">
            <a:avLst/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59" name="Shape 1059"/>
          <p:cNvSpPr/>
          <p:nvPr/>
        </p:nvSpPr>
        <p:spPr>
          <a:xfrm>
            <a:off x="-1" y="5066074"/>
            <a:ext cx="893402" cy="77101"/>
          </a:xfrm>
          <a:prstGeom prst="rect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60" name="Shape 1060"/>
          <p:cNvSpPr/>
          <p:nvPr/>
        </p:nvSpPr>
        <p:spPr>
          <a:xfrm>
            <a:off x="893770" y="5066074"/>
            <a:ext cx="6462302" cy="77101"/>
          </a:xfrm>
          <a:prstGeom prst="rect">
            <a:avLst/>
          </a:prstGeom>
          <a:solidFill>
            <a:srgbClr val="2185C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61" name="Shape 1061"/>
          <p:cNvSpPr/>
          <p:nvPr>
            <p:ph type="title"/>
          </p:nvPr>
        </p:nvSpPr>
        <p:spPr>
          <a:xfrm>
            <a:off x="457171" y="205013"/>
            <a:ext cx="8229002" cy="85860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500"/>
            </a:lvl1pPr>
          </a:lstStyle>
          <a:p>
            <a:pPr/>
            <a:r>
              <a:t>Текст назви</a:t>
            </a:r>
          </a:p>
        </p:txBody>
      </p:sp>
      <p:sp>
        <p:nvSpPr>
          <p:cNvPr id="1062" name="Shape 1062"/>
          <p:cNvSpPr/>
          <p:nvPr>
            <p:ph type="body" sz="half" idx="1"/>
          </p:nvPr>
        </p:nvSpPr>
        <p:spPr>
          <a:xfrm>
            <a:off x="457171" y="1203386"/>
            <a:ext cx="8229002" cy="1422601"/>
          </a:xfrm>
          <a:prstGeom prst="rect">
            <a:avLst/>
          </a:prstGeom>
        </p:spPr>
        <p:txBody>
          <a:bodyPr lIns="0" tIns="0" rIns="0" bIns="0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1pPr>
            <a:lvl2pPr marL="228600" indent="4572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2pPr>
            <a:lvl3pPr marL="228600" indent="9144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3pPr>
            <a:lvl4pPr marL="228600" indent="13716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4pPr>
            <a:lvl5pPr marL="228600" indent="182880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lvl5pPr>
          </a:lstStyle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063" name="Shape 1063"/>
          <p:cNvSpPr/>
          <p:nvPr>
            <p:ph type="body" sz="half" idx="13"/>
          </p:nvPr>
        </p:nvSpPr>
        <p:spPr>
          <a:xfrm>
            <a:off x="457171" y="2761443"/>
            <a:ext cx="8229002" cy="1422601"/>
          </a:xfrm>
          <a:prstGeom prst="rect">
            <a:avLst/>
          </a:prstGeom>
        </p:spPr>
        <p:txBody>
          <a:bodyPr lIns="0" tIns="0" rIns="0" bIns="0"/>
          <a:lstStyle/>
          <a:p>
            <a:pPr marL="228600" indent="0">
              <a:lnSpc>
                <a:spcPct val="100000"/>
              </a:lnSpc>
              <a:buClrTx/>
              <a:buSzTx/>
              <a:buFontTx/>
              <a:buNone/>
              <a:defRPr sz="1500">
                <a:solidFill>
                  <a:srgbClr val="000000"/>
                </a:solidFill>
              </a:defRPr>
            </a:pPr>
          </a:p>
        </p:txBody>
      </p:sp>
      <p:sp>
        <p:nvSpPr>
          <p:cNvPr id="1064" name="Shape 1064"/>
          <p:cNvSpPr/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Relationship Id="rId68" Type="http://schemas.openxmlformats.org/officeDocument/2006/relationships/slideLayout" Target="../slideLayouts/slideLayout67.xml"/><Relationship Id="rId69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69.xml"/><Relationship Id="rId71" Type="http://schemas.openxmlformats.org/officeDocument/2006/relationships/slideLayout" Target="../slideLayouts/slideLayout70.xml"/><Relationship Id="rId72" Type="http://schemas.openxmlformats.org/officeDocument/2006/relationships/slideLayout" Target="../slideLayouts/slideLayout71.xml"/><Relationship Id="rId73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73.xml"/><Relationship Id="rId75" Type="http://schemas.openxmlformats.org/officeDocument/2006/relationships/slideLayout" Target="../slideLayouts/slideLayout74.xml"/><Relationship Id="rId76" Type="http://schemas.openxmlformats.org/officeDocument/2006/relationships/slideLayout" Target="../slideLayouts/slideLayout75.xml"/><Relationship Id="rId77" Type="http://schemas.openxmlformats.org/officeDocument/2006/relationships/slideLayout" Target="../slideLayouts/slideLayout76.xml"/><Relationship Id="rId78" Type="http://schemas.openxmlformats.org/officeDocument/2006/relationships/slideLayout" Target="../slideLayouts/slideLayout77.xml"/><Relationship Id="rId79" Type="http://schemas.openxmlformats.org/officeDocument/2006/relationships/slideLayout" Target="../slideLayouts/slideLayout78.xml"/><Relationship Id="rId80" Type="http://schemas.openxmlformats.org/officeDocument/2006/relationships/slideLayout" Target="../slideLayouts/slideLayout79.xml"/><Relationship Id="rId81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1.xml"/><Relationship Id="rId83" Type="http://schemas.openxmlformats.org/officeDocument/2006/relationships/slideLayout" Target="../slideLayouts/slideLayout82.xml"/><Relationship Id="rId84" Type="http://schemas.openxmlformats.org/officeDocument/2006/relationships/slideLayout" Target="../slideLayouts/slideLayout83.xml"/><Relationship Id="rId85" Type="http://schemas.openxmlformats.org/officeDocument/2006/relationships/slideLayout" Target="../slideLayouts/slideLayout84.xml"/><Relationship Id="rId86" Type="http://schemas.openxmlformats.org/officeDocument/2006/relationships/slideLayout" Target="../slideLayouts/slideLayout85.xml"/><Relationship Id="rId87" Type="http://schemas.openxmlformats.org/officeDocument/2006/relationships/slideLayout" Target="../slideLayouts/slideLayout86.xml"/><Relationship Id="rId88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8.xml"/><Relationship Id="rId90" Type="http://schemas.openxmlformats.org/officeDocument/2006/relationships/slideLayout" Target="../slideLayouts/slideLayout89.xml"/><Relationship Id="rId91" Type="http://schemas.openxmlformats.org/officeDocument/2006/relationships/slideLayout" Target="../slideLayouts/slideLayout90.xml"/><Relationship Id="rId92" Type="http://schemas.openxmlformats.org/officeDocument/2006/relationships/slideLayout" Target="../slideLayouts/slideLayout91.xml"/><Relationship Id="rId93" Type="http://schemas.openxmlformats.org/officeDocument/2006/relationships/slideLayout" Target="../slideLayouts/slideLayout92.xml"/><Relationship Id="rId94" Type="http://schemas.openxmlformats.org/officeDocument/2006/relationships/slideLayout" Target="../slideLayouts/slideLayout93.xml"/><Relationship Id="rId95" Type="http://schemas.openxmlformats.org/officeDocument/2006/relationships/slideLayout" Target="../slideLayouts/slideLayout94.xml"/><Relationship Id="rId96" Type="http://schemas.openxmlformats.org/officeDocument/2006/relationships/slideLayout" Target="../slideLayouts/slideLayout95.xml"/><Relationship Id="rId97" Type="http://schemas.openxmlformats.org/officeDocument/2006/relationships/slideLayout" Target="../slideLayouts/slideLayout96.xml"/><Relationship Id="rId98" Type="http://schemas.openxmlformats.org/officeDocument/2006/relationships/slideLayout" Target="../slideLayouts/slideLayout97.xml"/><Relationship Id="rId99" Type="http://schemas.openxmlformats.org/officeDocument/2006/relationships/slideLayout" Target="../slideLayouts/slideLayout98.xml"/><Relationship Id="rId100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0.xml"/><Relationship Id="rId102" Type="http://schemas.openxmlformats.org/officeDocument/2006/relationships/slideLayout" Target="../slideLayouts/slideLayout101.xml"/><Relationship Id="rId103" Type="http://schemas.openxmlformats.org/officeDocument/2006/relationships/slideLayout" Target="../slideLayouts/slideLayout102.xml"/><Relationship Id="rId104" Type="http://schemas.openxmlformats.org/officeDocument/2006/relationships/slideLayout" Target="../slideLayouts/slideLayout103.xml"/><Relationship Id="rId105" Type="http://schemas.openxmlformats.org/officeDocument/2006/relationships/slideLayout" Target="../slideLayouts/slideLayout104.xml"/><Relationship Id="rId106" Type="http://schemas.openxmlformats.org/officeDocument/2006/relationships/slideLayout" Target="../slideLayouts/slideLayout105.xml"/><Relationship Id="rId107" Type="http://schemas.openxmlformats.org/officeDocument/2006/relationships/slideLayout" Target="../slideLayouts/slideLayout106.xml"/><Relationship Id="rId108" Type="http://schemas.openxmlformats.org/officeDocument/2006/relationships/slideLayout" Target="../slideLayouts/slideLayout107.xml"/><Relationship Id="rId109" Type="http://schemas.openxmlformats.org/officeDocument/2006/relationships/slideLayout" Target="../slideLayouts/slideLayout108.xml"/><Relationship Id="rId110" Type="http://schemas.openxmlformats.org/officeDocument/2006/relationships/slideLayout" Target="../slideLayouts/slideLayout109.xml"/><Relationship Id="rId111" Type="http://schemas.openxmlformats.org/officeDocument/2006/relationships/slideLayout" Target="../slideLayouts/slideLayout110.xml"/><Relationship Id="rId112" Type="http://schemas.openxmlformats.org/officeDocument/2006/relationships/slideLayout" Target="../slideLayouts/slideLayout111.xml"/><Relationship Id="rId113" Type="http://schemas.openxmlformats.org/officeDocument/2006/relationships/slideLayout" Target="../slideLayouts/slideLayout112.xml"/><Relationship Id="rId114" Type="http://schemas.openxmlformats.org/officeDocument/2006/relationships/slideLayout" Target="../slideLayouts/slideLayout1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Текст назви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  <p:sldLayoutId id="2147483738" r:id="rId91"/>
    <p:sldLayoutId id="2147483739" r:id="rId92"/>
    <p:sldLayoutId id="2147483740" r:id="rId93"/>
    <p:sldLayoutId id="2147483741" r:id="rId94"/>
    <p:sldLayoutId id="2147483742" r:id="rId95"/>
    <p:sldLayoutId id="2147483743" r:id="rId96"/>
    <p:sldLayoutId id="2147483744" r:id="rId97"/>
    <p:sldLayoutId id="2147483745" r:id="rId98"/>
    <p:sldLayoutId id="2147483746" r:id="rId99"/>
    <p:sldLayoutId id="2147483747" r:id="rId100"/>
    <p:sldLayoutId id="2147483748" r:id="rId101"/>
    <p:sldLayoutId id="2147483749" r:id="rId102"/>
    <p:sldLayoutId id="2147483750" r:id="rId103"/>
    <p:sldLayoutId id="2147483751" r:id="rId104"/>
    <p:sldLayoutId id="2147483752" r:id="rId105"/>
    <p:sldLayoutId id="2147483753" r:id="rId106"/>
    <p:sldLayoutId id="2147483754" r:id="rId107"/>
    <p:sldLayoutId id="2147483755" r:id="rId108"/>
    <p:sldLayoutId id="2147483756" r:id="rId109"/>
    <p:sldLayoutId id="2147483757" r:id="rId110"/>
    <p:sldLayoutId id="2147483758" r:id="rId111"/>
    <p:sldLayoutId id="2147483759" r:id="rId112"/>
    <p:sldLayoutId id="2147483760" r:id="rId113"/>
    <p:sldLayoutId id="2147483761" r:id="rId11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b="0" baseline="0" cap="none" i="0" spc="0" strike="noStrike" sz="1800" u="none">
          <a:ln>
            <a:noFill/>
          </a:ln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2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image" Target="../media/image11.jpeg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12.jpeg"/><Relationship Id="rId3" Type="http://schemas.openxmlformats.org/officeDocument/2006/relationships/image" Target="../media/image1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3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5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jpe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19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0.png"/><Relationship Id="rId3" Type="http://schemas.openxmlformats.org/officeDocument/2006/relationships/image" Target="../media/image1.gif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2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16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id.center" TargetMode="Externa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7.png"/><Relationship Id="rId3" Type="http://schemas.openxmlformats.org/officeDocument/2006/relationships/image" Target="../media/image6.jpeg"/><Relationship Id="rId4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Shape 1283"/>
          <p:cNvSpPr/>
          <p:nvPr/>
        </p:nvSpPr>
        <p:spPr>
          <a:xfrm>
            <a:off x="0" y="4132193"/>
            <a:ext cx="8806309" cy="1017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/>
            </a:pPr>
            <a:endParaRPr b="1">
              <a:solidFill>
                <a:srgbClr val="1FBAD7"/>
              </a:solidFill>
            </a:endParaRPr>
          </a:p>
          <a:p>
            <a:pPr algn="ctr">
              <a:defRPr sz="3200">
                <a:solidFill>
                  <a:srgbClr val="1FBAD7"/>
                </a:solidFill>
              </a:defRPr>
            </a:pPr>
            <a:r>
              <a:t>Киев, 28.05.2019</a:t>
            </a:r>
          </a:p>
        </p:txBody>
      </p:sp>
      <p:pic>
        <p:nvPicPr>
          <p:cNvPr id="1284" name="image19.jpg" descr="https://scontent-cdg2-1.xx.fbcdn.net/v/t1.0-9/15253568_1292067540851710_6036420112516915877_n.jpg?oh=4b2ed2e16a885e2327b0c81fb4f69ef2&amp;oe=58FC19E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5072" y="131705"/>
            <a:ext cx="4031377" cy="2301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5" name="image2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64973"/>
            <a:ext cx="4515100" cy="1719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6" name="image10.png" descr="C:\Users\1\Desktop\ЦРИ\лого\LOGOCID15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998" y="4245223"/>
            <a:ext cx="1362037" cy="791887"/>
          </a:xfrm>
          <a:prstGeom prst="rect">
            <a:avLst/>
          </a:prstGeom>
          <a:ln w="12700">
            <a:miter lim="400000"/>
          </a:ln>
        </p:spPr>
      </p:pic>
      <p:sp>
        <p:nvSpPr>
          <p:cNvPr id="1287" name="Shape 1287"/>
          <p:cNvSpPr/>
          <p:nvPr>
            <p:ph type="title"/>
          </p:nvPr>
        </p:nvSpPr>
        <p:spPr>
          <a:xfrm>
            <a:off x="0" y="2729317"/>
            <a:ext cx="9144000" cy="1159801"/>
          </a:xfrm>
          <a:prstGeom prst="rect">
            <a:avLst/>
          </a:prstGeom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algn="ctr" defTabSz="612648">
              <a:defRPr b="1" sz="3216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Э-Демократия в Украине: </a:t>
            </a:r>
          </a:p>
          <a:p>
            <a:pPr algn="ctr" defTabSz="612648">
              <a:defRPr sz="3216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Зачем?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1FBAD7"/>
                </a:solidFill>
              </a:rPr>
              <a:t>   </a:t>
            </a:r>
            <a:r>
              <a:rPr>
                <a:solidFill>
                  <a:srgbClr val="2185C5"/>
                </a:solidFill>
                <a:latin typeface="+mj-lt"/>
                <a:ea typeface="+mj-ea"/>
                <a:cs typeface="+mj-cs"/>
                <a:sym typeface="Arial"/>
              </a:rPr>
              <a:t> </a:t>
            </a:r>
          </a:p>
        </p:txBody>
      </p:sp>
      <p:pic>
        <p:nvPicPr>
          <p:cNvPr id="1288" name="image18.jpg" descr="C:\Users\1\Desktop\ЦРИ\Фото\Без названия.jpg"/>
          <p:cNvPicPr>
            <a:picLocks noChangeAspect="1"/>
          </p:cNvPicPr>
          <p:nvPr/>
        </p:nvPicPr>
        <p:blipFill>
          <a:blip r:embed="rId5">
            <a:extLst/>
          </a:blip>
          <a:srcRect l="0" t="0" r="0" b="7500"/>
          <a:stretch>
            <a:fillRect/>
          </a:stretch>
        </p:blipFill>
        <p:spPr>
          <a:xfrm>
            <a:off x="7534988" y="4184760"/>
            <a:ext cx="1258223" cy="912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Shape 1362"/>
          <p:cNvSpPr/>
          <p:nvPr>
            <p:ph type="title"/>
          </p:nvPr>
        </p:nvSpPr>
        <p:spPr>
          <a:xfrm>
            <a:off x="0" y="-305645"/>
            <a:ext cx="9144000" cy="1167320"/>
          </a:xfrm>
          <a:prstGeom prst="rect">
            <a:avLst/>
          </a:prstGeom>
        </p:spPr>
        <p:txBody>
          <a:bodyPr lIns="34275" tIns="34275" rIns="34275" bIns="34275"/>
          <a:lstStyle/>
          <a:p>
            <a:pPr algn="ctr" defTabSz="530351">
              <a:defRPr b="1" sz="1624"/>
            </a:pPr>
            <a:br/>
            <a:br/>
            <a:br/>
            <a:r>
              <a:t>КАРТА Э-СЕРВИСОВ В ОБЛАСНЫХ ЦЕНТРАХ И СТОЛИЦЕ УКРАИНЫ </a:t>
            </a:r>
            <a:br/>
            <a:r>
              <a:rPr b="0"/>
              <a:t>(ИСТОЧНИК: СПРАВОЧНИК ИНСТРУМЕНТОВ Э-ДЕМОКРАТИИ АВМ, ЦРИ)</a:t>
            </a:r>
          </a:p>
        </p:txBody>
      </p:sp>
      <p:pic>
        <p:nvPicPr>
          <p:cNvPr id="1363" name="image37.jpg" descr="Рисунок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663" y="1131152"/>
            <a:ext cx="7588674" cy="37556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Shape 1365"/>
          <p:cNvSpPr/>
          <p:nvPr>
            <p:ph type="title"/>
          </p:nvPr>
        </p:nvSpPr>
        <p:spPr>
          <a:xfrm>
            <a:off x="917325" y="-1"/>
            <a:ext cx="7200901" cy="777602"/>
          </a:xfrm>
          <a:prstGeom prst="rect">
            <a:avLst/>
          </a:prstGeom>
        </p:spPr>
        <p:txBody>
          <a:bodyPr lIns="34275" tIns="34275" rIns="34275" bIns="34275"/>
          <a:lstStyle>
            <a:lvl1pPr algn="ctr">
              <a:defRPr b="1"/>
            </a:lvl1pPr>
          </a:lstStyle>
          <a:p>
            <a:pPr/>
            <a:r>
              <a:t>УЧАСТНИКИ ИССЛЕДОВАНИЯ ОМС, 2017 год</a:t>
            </a:r>
          </a:p>
        </p:txBody>
      </p:sp>
      <p:sp>
        <p:nvSpPr>
          <p:cNvPr id="1366" name="Shape 1366"/>
          <p:cNvSpPr/>
          <p:nvPr>
            <p:ph type="body" sz="quarter" idx="1"/>
          </p:nvPr>
        </p:nvSpPr>
        <p:spPr>
          <a:xfrm>
            <a:off x="193825" y="1201074"/>
            <a:ext cx="2340600" cy="3703800"/>
          </a:xfrm>
          <a:prstGeom prst="rect">
            <a:avLst/>
          </a:prstGeom>
        </p:spPr>
        <p:txBody>
          <a:bodyPr lIns="34275" tIns="34275" rIns="34275" bIns="34275" anchor="ctr"/>
          <a:lstStyle/>
          <a:p>
            <a:pPr marL="0" indent="0" algn="ctr">
              <a:spcBef>
                <a:spcPts val="0"/>
              </a:spcBef>
              <a:buSzTx/>
              <a:buNone/>
              <a:defRPr sz="2100">
                <a:solidFill>
                  <a:srgbClr val="FF0000"/>
                </a:solidFill>
              </a:defRPr>
            </a:pPr>
            <a:r>
              <a:t>151 </a:t>
            </a:r>
            <a:r>
              <a:rPr>
                <a:solidFill>
                  <a:schemeClr val="accent2">
                    <a:lumOff val="21764"/>
                  </a:schemeClr>
                </a:solidFill>
              </a:rPr>
              <a:t>ОМС получили анкеты</a:t>
            </a:r>
            <a:endParaRPr sz="1500"/>
          </a:p>
          <a:p>
            <a:pPr marL="0" indent="0" algn="ctr">
              <a:spcBef>
                <a:spcPts val="900"/>
              </a:spcBef>
              <a:buSzTx/>
              <a:buNone/>
              <a:defRPr sz="2100"/>
            </a:pPr>
            <a:r>
              <a:t> </a:t>
            </a:r>
            <a:endParaRPr sz="1500"/>
          </a:p>
          <a:p>
            <a:pPr marL="0" indent="0" algn="ctr">
              <a:spcBef>
                <a:spcPts val="0"/>
              </a:spcBef>
              <a:buSzTx/>
              <a:buNone/>
              <a:defRPr sz="2100"/>
            </a:pPr>
            <a:r>
              <a:t>дали ответы:</a:t>
            </a:r>
          </a:p>
          <a:p>
            <a:pPr marL="0" indent="0" algn="ctr">
              <a:spcBef>
                <a:spcPts val="0"/>
              </a:spcBef>
              <a:buSzTx/>
              <a:buNone/>
              <a:defRPr sz="1500"/>
            </a:pPr>
            <a:endParaRPr sz="210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100">
                <a:solidFill>
                  <a:srgbClr val="FF0000"/>
                </a:solidFill>
              </a:defRPr>
            </a:pPr>
            <a:r>
              <a:t>68 </a:t>
            </a:r>
            <a:r>
              <a:rPr>
                <a:solidFill>
                  <a:schemeClr val="accent2">
                    <a:lumOff val="21764"/>
                  </a:schemeClr>
                </a:solidFill>
              </a:rPr>
              <a:t>глав ОМС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100">
                <a:solidFill>
                  <a:srgbClr val="FF0000"/>
                </a:solidFill>
              </a:defRPr>
            </a:pPr>
            <a:r>
              <a:t>27</a:t>
            </a:r>
            <a:r>
              <a:rPr>
                <a:solidFill>
                  <a:schemeClr val="accent2">
                    <a:lumOff val="21764"/>
                  </a:schemeClr>
                </a:solidFill>
              </a:rPr>
              <a:t> модератора</a:t>
            </a:r>
            <a:r>
              <a:rPr b="1" sz="1400">
                <a:solidFill>
                  <a:schemeClr val="accent2">
                    <a:lumOff val="21764"/>
                  </a:schemeClr>
                </a:solidFill>
              </a:rPr>
              <a:t> </a:t>
            </a:r>
            <a:endParaRPr sz="1100">
              <a:solidFill>
                <a:srgbClr val="0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100">
                <a:solidFill>
                  <a:srgbClr val="FF0000"/>
                </a:solidFill>
              </a:defRPr>
            </a:pPr>
            <a:r>
              <a:t>2000+</a:t>
            </a:r>
            <a:r>
              <a:rPr>
                <a:solidFill>
                  <a:schemeClr val="accent2">
                    <a:lumOff val="21764"/>
                  </a:schemeClr>
                </a:solidFill>
              </a:rPr>
              <a:t> пользователей</a:t>
            </a:r>
            <a:r>
              <a:rPr b="1">
                <a:solidFill>
                  <a:schemeClr val="accent2">
                    <a:lumOff val="21764"/>
                  </a:schemeClr>
                </a:solidFill>
              </a:rPr>
              <a:t> </a:t>
            </a:r>
          </a:p>
        </p:txBody>
      </p:sp>
      <p:pic>
        <p:nvPicPr>
          <p:cNvPr id="1367" name="image36.jpg" descr="carta oblaste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3086" y="1201081"/>
            <a:ext cx="5924401" cy="394230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368" name="Shape 1368"/>
          <p:cNvSpPr/>
          <p:nvPr/>
        </p:nvSpPr>
        <p:spPr>
          <a:xfrm>
            <a:off x="2927194" y="2492296"/>
            <a:ext cx="317701" cy="36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FFFF00"/>
                </a:solidFill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1369" name="Shape 1369"/>
          <p:cNvSpPr/>
          <p:nvPr/>
        </p:nvSpPr>
        <p:spPr>
          <a:xfrm>
            <a:off x="5767966" y="1720075"/>
            <a:ext cx="317701" cy="364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FFFF00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370" name="Shape 1370"/>
          <p:cNvSpPr/>
          <p:nvPr/>
        </p:nvSpPr>
        <p:spPr>
          <a:xfrm>
            <a:off x="6069050" y="2843559"/>
            <a:ext cx="270601" cy="36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3C3C3C"/>
                </a:solidFill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1371" name="Shape 1371"/>
          <p:cNvSpPr/>
          <p:nvPr/>
        </p:nvSpPr>
        <p:spPr>
          <a:xfrm>
            <a:off x="3640873" y="3208763"/>
            <a:ext cx="270601" cy="36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FF0000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372" name="Shape 1372"/>
          <p:cNvSpPr/>
          <p:nvPr/>
        </p:nvSpPr>
        <p:spPr>
          <a:xfrm>
            <a:off x="6314378" y="3741232"/>
            <a:ext cx="270601" cy="36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FF0000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373" name="Shape 1373"/>
          <p:cNvSpPr/>
          <p:nvPr/>
        </p:nvSpPr>
        <p:spPr>
          <a:xfrm>
            <a:off x="4507879" y="1734013"/>
            <a:ext cx="270601" cy="36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FF0000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374" name="Shape 1374"/>
          <p:cNvSpPr/>
          <p:nvPr/>
        </p:nvSpPr>
        <p:spPr>
          <a:xfrm>
            <a:off x="7552163" y="3088887"/>
            <a:ext cx="270601" cy="364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FF0000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375" name="Shape 1375"/>
          <p:cNvSpPr/>
          <p:nvPr/>
        </p:nvSpPr>
        <p:spPr>
          <a:xfrm>
            <a:off x="3972621" y="1516564"/>
            <a:ext cx="270601" cy="364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7030A0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376" name="Shape 1376"/>
          <p:cNvSpPr/>
          <p:nvPr/>
        </p:nvSpPr>
        <p:spPr>
          <a:xfrm>
            <a:off x="3434574" y="1463596"/>
            <a:ext cx="270601" cy="364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7030A0"/>
                </a:solidFill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1377" name="Shape 1377"/>
          <p:cNvSpPr/>
          <p:nvPr/>
        </p:nvSpPr>
        <p:spPr>
          <a:xfrm>
            <a:off x="6294863" y="1396688"/>
            <a:ext cx="270601" cy="36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7030A0"/>
                </a:solidFill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1378" name="Shape 1378"/>
          <p:cNvSpPr/>
          <p:nvPr/>
        </p:nvSpPr>
        <p:spPr>
          <a:xfrm>
            <a:off x="4638907" y="3019190"/>
            <a:ext cx="270601" cy="36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7030A0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379" name="Shape 1379"/>
          <p:cNvSpPr/>
          <p:nvPr/>
        </p:nvSpPr>
        <p:spPr>
          <a:xfrm>
            <a:off x="4070194" y="2216303"/>
            <a:ext cx="270601" cy="36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7030A0"/>
                </a:solidFill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1380" name="Shape 1380"/>
          <p:cNvSpPr/>
          <p:nvPr/>
        </p:nvSpPr>
        <p:spPr>
          <a:xfrm>
            <a:off x="3668750" y="2617746"/>
            <a:ext cx="270601" cy="36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7030A0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381" name="Shape 1381"/>
          <p:cNvSpPr/>
          <p:nvPr/>
        </p:nvSpPr>
        <p:spPr>
          <a:xfrm>
            <a:off x="5057078" y="3587903"/>
            <a:ext cx="270601" cy="36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8F432B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382" name="Shape 1382"/>
          <p:cNvSpPr/>
          <p:nvPr/>
        </p:nvSpPr>
        <p:spPr>
          <a:xfrm>
            <a:off x="7479679" y="2364057"/>
            <a:ext cx="270601" cy="36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8F432B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383" name="Shape 1383"/>
          <p:cNvSpPr/>
          <p:nvPr/>
        </p:nvSpPr>
        <p:spPr>
          <a:xfrm>
            <a:off x="6961147" y="3668750"/>
            <a:ext cx="270601" cy="36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8F432B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384" name="Shape 1384"/>
          <p:cNvSpPr/>
          <p:nvPr/>
        </p:nvSpPr>
        <p:spPr>
          <a:xfrm>
            <a:off x="5539368" y="3401119"/>
            <a:ext cx="270601" cy="36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8F432B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385" name="Shape 1385"/>
          <p:cNvSpPr/>
          <p:nvPr/>
        </p:nvSpPr>
        <p:spPr>
          <a:xfrm>
            <a:off x="7998211" y="2581505"/>
            <a:ext cx="270601" cy="36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8F432B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386" name="Shape 1386"/>
          <p:cNvSpPr/>
          <p:nvPr/>
        </p:nvSpPr>
        <p:spPr>
          <a:xfrm>
            <a:off x="6275347" y="2548052"/>
            <a:ext cx="270601" cy="364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002060"/>
                </a:solidFill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1387" name="Shape 1387"/>
          <p:cNvSpPr/>
          <p:nvPr/>
        </p:nvSpPr>
        <p:spPr>
          <a:xfrm>
            <a:off x="6389647" y="3314698"/>
            <a:ext cx="270601" cy="36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002060"/>
                </a:solidFill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1388" name="Shape 1388"/>
          <p:cNvSpPr/>
          <p:nvPr/>
        </p:nvSpPr>
        <p:spPr>
          <a:xfrm>
            <a:off x="5027138" y="1826011"/>
            <a:ext cx="459301" cy="364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0070C0"/>
                </a:solidFill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1389" name="Shape 1389"/>
          <p:cNvSpPr/>
          <p:nvPr/>
        </p:nvSpPr>
        <p:spPr>
          <a:xfrm>
            <a:off x="2659565" y="2946707"/>
            <a:ext cx="270601" cy="36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8F432B"/>
                </a:solidFill>
              </a:defRPr>
            </a:lvl1pPr>
          </a:lstStyle>
          <a:p>
            <a:pPr/>
            <a:r>
              <a:t>1</a:t>
            </a:r>
          </a:p>
        </p:txBody>
      </p:sp>
      <p:grpSp>
        <p:nvGrpSpPr>
          <p:cNvPr id="1392" name="Group 1392"/>
          <p:cNvGrpSpPr/>
          <p:nvPr/>
        </p:nvGrpSpPr>
        <p:grpSpPr>
          <a:xfrm>
            <a:off x="5290742" y="3155849"/>
            <a:ext cx="1087801" cy="230701"/>
            <a:chOff x="0" y="0"/>
            <a:chExt cx="1087799" cy="230699"/>
          </a:xfrm>
        </p:grpSpPr>
        <p:sp>
          <p:nvSpPr>
            <p:cNvPr id="1390" name="Shape 1390"/>
            <p:cNvSpPr/>
            <p:nvPr/>
          </p:nvSpPr>
          <p:spPr>
            <a:xfrm>
              <a:off x="0" y="0"/>
              <a:ext cx="1087800" cy="230700"/>
            </a:xfrm>
            <a:prstGeom prst="rect">
              <a:avLst/>
            </a:prstGeom>
            <a:solidFill>
              <a:srgbClr val="CEE6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b="1" sz="1100">
                  <a:solidFill>
                    <a:schemeClr val="accent2">
                      <a:lumOff val="21764"/>
                    </a:schemeClr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</a:p>
          </p:txBody>
        </p:sp>
        <p:sp>
          <p:nvSpPr>
            <p:cNvPr id="1391" name="Shape 1391"/>
            <p:cNvSpPr/>
            <p:nvPr/>
          </p:nvSpPr>
          <p:spPr>
            <a:xfrm>
              <a:off x="0" y="0"/>
              <a:ext cx="1087800" cy="2209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>
              <a:lvl1pPr>
                <a:defRPr b="1" sz="1100">
                  <a:solidFill>
                    <a:schemeClr val="accent2">
                      <a:lumOff val="21764"/>
                    </a:schemeClr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/>
              <a:r>
                <a:t>Кропивницький</a:t>
              </a:r>
            </a:p>
          </p:txBody>
        </p:sp>
      </p:grpSp>
      <p:sp>
        <p:nvSpPr>
          <p:cNvPr id="1393" name="Shape 1393"/>
          <p:cNvSpPr/>
          <p:nvPr/>
        </p:nvSpPr>
        <p:spPr>
          <a:xfrm>
            <a:off x="3252275" y="2934344"/>
            <a:ext cx="270601" cy="36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002060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394" name="Shape 1394"/>
          <p:cNvSpPr/>
          <p:nvPr/>
        </p:nvSpPr>
        <p:spPr>
          <a:xfrm>
            <a:off x="5603730" y="2494599"/>
            <a:ext cx="270601" cy="364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sz="2100">
                <a:solidFill>
                  <a:srgbClr val="8F432B"/>
                </a:solidFill>
              </a:defRPr>
            </a:lvl1pPr>
          </a:lstStyle>
          <a:p>
            <a:pPr/>
            <a:r>
              <a:t>1</a:t>
            </a:r>
          </a:p>
        </p:txBody>
      </p:sp>
      <p:pic>
        <p:nvPicPr>
          <p:cNvPr id="1395" name="image10.png" descr="C:\Users\1\Desktop\ЦРИ\лого\LOGOCID1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73949" y="4404974"/>
            <a:ext cx="1270041" cy="73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6" name="image1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30774" y="1165774"/>
            <a:ext cx="640051" cy="957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Shape 1398"/>
          <p:cNvSpPr/>
          <p:nvPr>
            <p:ph type="title"/>
          </p:nvPr>
        </p:nvSpPr>
        <p:spPr>
          <a:xfrm>
            <a:off x="0" y="280721"/>
            <a:ext cx="8930700" cy="777602"/>
          </a:xfrm>
          <a:prstGeom prst="rect">
            <a:avLst/>
          </a:prstGeom>
        </p:spPr>
        <p:txBody>
          <a:bodyPr lIns="34275" tIns="34275" rIns="34275" bIns="34275"/>
          <a:lstStyle/>
          <a:p>
            <a:pPr algn="ctr" defTabSz="713231">
              <a:defRPr sz="1871"/>
            </a:pPr>
            <a:r>
              <a:t>Результаты анкетирования</a:t>
            </a:r>
            <a:r>
              <a:rPr b="1"/>
              <a:t>: </a:t>
            </a:r>
            <a:br>
              <a:rPr b="1"/>
            </a:br>
            <a:r>
              <a:rPr b="1"/>
              <a:t>ЗАИНТЕРЕСОВАННЫЕ В ВВЕДЕНИЕ ЕДИНОЙ ПЛАТФОРМЫ Э-СЕРВИСОВ</a:t>
            </a:r>
          </a:p>
        </p:txBody>
      </p:sp>
      <p:sp>
        <p:nvSpPr>
          <p:cNvPr id="1399" name="Shape 1399"/>
          <p:cNvSpPr/>
          <p:nvPr>
            <p:ph type="body" sz="quarter" idx="4294967295"/>
          </p:nvPr>
        </p:nvSpPr>
        <p:spPr>
          <a:xfrm>
            <a:off x="6187108" y="1326875"/>
            <a:ext cx="2718600" cy="3250201"/>
          </a:xfrm>
          <a:prstGeom prst="rect">
            <a:avLst/>
          </a:prstGeom>
        </p:spPr>
        <p:txBody>
          <a:bodyPr lIns="34275" tIns="34275" rIns="34275" bIns="34275"/>
          <a:lstStyle/>
          <a:p>
            <a:pPr marL="203200" indent="-203200" algn="ctr">
              <a:lnSpc>
                <a:spcPct val="90000"/>
              </a:lnSpc>
              <a:buSzTx/>
              <a:buNone/>
              <a:defRPr sz="3300"/>
            </a:pPr>
            <a:r>
              <a:t> </a:t>
            </a:r>
            <a:r>
              <a:rPr sz="4100"/>
              <a:t> </a:t>
            </a:r>
            <a:endParaRPr sz="4100"/>
          </a:p>
          <a:p>
            <a:pPr marL="203200" indent="-203200">
              <a:lnSpc>
                <a:spcPct val="90000"/>
              </a:lnSpc>
              <a:spcBef>
                <a:spcPts val="1400"/>
              </a:spcBef>
              <a:buSzTx/>
              <a:buNone/>
            </a:pPr>
            <a:endParaRPr sz="4100"/>
          </a:p>
          <a:p>
            <a:pPr marL="203200" indent="-203200" algn="ctr">
              <a:lnSpc>
                <a:spcPct val="90000"/>
              </a:lnSpc>
              <a:spcBef>
                <a:spcPts val="1400"/>
              </a:spcBef>
              <a:buSzTx/>
              <a:buNone/>
              <a:defRPr sz="4100"/>
            </a:pPr>
            <a:r>
              <a:t> </a:t>
            </a:r>
          </a:p>
        </p:txBody>
      </p:sp>
      <p:sp>
        <p:nvSpPr>
          <p:cNvPr id="1400" name="Shape 1400"/>
          <p:cNvSpPr/>
          <p:nvPr/>
        </p:nvSpPr>
        <p:spPr>
          <a:xfrm>
            <a:off x="89413" y="1498653"/>
            <a:ext cx="2773202" cy="14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/>
          <a:p>
            <a:pPr algn="ctr">
              <a:defRPr b="1" sz="3000">
                <a:solidFill>
                  <a:srgbClr val="0E5C60"/>
                </a:solidFill>
              </a:defRPr>
            </a:pPr>
            <a:r>
              <a:t>ГЛАВЫ</a:t>
            </a:r>
            <a:r>
              <a:rPr b="0"/>
              <a:t> </a:t>
            </a:r>
            <a:r>
              <a:t>ОМС</a:t>
            </a:r>
            <a:endParaRPr sz="1100"/>
          </a:p>
          <a:p>
            <a:pPr/>
            <a:endParaRPr sz="3300">
              <a:solidFill>
                <a:schemeClr val="accent2">
                  <a:lumOff val="21764"/>
                </a:schemeClr>
              </a:solidFill>
            </a:endParaRPr>
          </a:p>
        </p:txBody>
      </p:sp>
      <p:sp>
        <p:nvSpPr>
          <p:cNvPr id="1401" name="Shape 1401"/>
          <p:cNvSpPr/>
          <p:nvPr/>
        </p:nvSpPr>
        <p:spPr>
          <a:xfrm>
            <a:off x="6122947" y="1498653"/>
            <a:ext cx="2807701" cy="426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 algn="ctr">
              <a:defRPr b="1" sz="2500">
                <a:solidFill>
                  <a:srgbClr val="7B6208"/>
                </a:solidFill>
              </a:defRPr>
            </a:lvl1pPr>
          </a:lstStyle>
          <a:p>
            <a:pPr/>
            <a:r>
              <a:t>ПОЛЬЗОВАТЕЛИ</a:t>
            </a:r>
          </a:p>
        </p:txBody>
      </p:sp>
      <p:sp>
        <p:nvSpPr>
          <p:cNvPr id="1402" name="Shape 1402"/>
          <p:cNvSpPr/>
          <p:nvPr/>
        </p:nvSpPr>
        <p:spPr>
          <a:xfrm>
            <a:off x="3012278" y="1498653"/>
            <a:ext cx="2832601" cy="9196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 algn="ctr">
              <a:defRPr b="1" sz="3000">
                <a:solidFill>
                  <a:srgbClr val="7E3B09"/>
                </a:solidFill>
              </a:defRPr>
            </a:lvl1pPr>
          </a:lstStyle>
          <a:p>
            <a:pPr/>
            <a:r>
              <a:t>МОДЕРАТОРЫ</a:t>
            </a:r>
          </a:p>
        </p:txBody>
      </p:sp>
      <p:sp>
        <p:nvSpPr>
          <p:cNvPr id="1403" name="Shape 1403"/>
          <p:cNvSpPr/>
          <p:nvPr/>
        </p:nvSpPr>
        <p:spPr>
          <a:xfrm>
            <a:off x="327528" y="2877013"/>
            <a:ext cx="2148902" cy="214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168A90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04" name="Shape 1404"/>
          <p:cNvSpPr/>
          <p:nvPr/>
        </p:nvSpPr>
        <p:spPr>
          <a:xfrm>
            <a:off x="297200" y="2877014"/>
            <a:ext cx="2054704" cy="21752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25" h="20190" fill="norm" stroke="1" extrusionOk="0">
                <a:moveTo>
                  <a:pt x="20125" y="14384"/>
                </a:moveTo>
                <a:cubicBezTo>
                  <a:pt x="17646" y="19430"/>
                  <a:pt x="11356" y="21600"/>
                  <a:pt x="6076" y="19231"/>
                </a:cubicBezTo>
                <a:cubicBezTo>
                  <a:pt x="795" y="16861"/>
                  <a:pt x="-1475" y="10850"/>
                  <a:pt x="1004" y="5804"/>
                </a:cubicBezTo>
                <a:cubicBezTo>
                  <a:pt x="2745" y="2262"/>
                  <a:pt x="6470" y="0"/>
                  <a:pt x="10565" y="0"/>
                </a:cubicBezTo>
                <a:close/>
              </a:path>
            </a:pathLst>
          </a:custGeom>
          <a:solidFill>
            <a:srgbClr val="1EB8C1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05" name="Shape 1405"/>
          <p:cNvSpPr/>
          <p:nvPr/>
        </p:nvSpPr>
        <p:spPr>
          <a:xfrm>
            <a:off x="3357305" y="2906473"/>
            <a:ext cx="2145601" cy="2145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BD590D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06" name="Shape 1406"/>
          <p:cNvSpPr/>
          <p:nvPr/>
        </p:nvSpPr>
        <p:spPr>
          <a:xfrm>
            <a:off x="3353944" y="2906473"/>
            <a:ext cx="2047018" cy="2167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25" h="20190" fill="norm" stroke="1" extrusionOk="0">
                <a:moveTo>
                  <a:pt x="20125" y="14384"/>
                </a:moveTo>
                <a:lnTo>
                  <a:pt x="20125" y="14384"/>
                </a:lnTo>
                <a:cubicBezTo>
                  <a:pt x="17646" y="19430"/>
                  <a:pt x="11356" y="21600"/>
                  <a:pt x="6076" y="19231"/>
                </a:cubicBezTo>
                <a:cubicBezTo>
                  <a:pt x="796" y="16862"/>
                  <a:pt x="-1475" y="10850"/>
                  <a:pt x="1004" y="5804"/>
                </a:cubicBezTo>
                <a:cubicBezTo>
                  <a:pt x="2744" y="2262"/>
                  <a:pt x="6470" y="0"/>
                  <a:pt x="10564" y="0"/>
                </a:cubicBezTo>
                <a:close/>
              </a:path>
            </a:pathLst>
          </a:custGeom>
          <a:solidFill>
            <a:srgbClr val="F5AD77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07" name="Shape 1407"/>
          <p:cNvSpPr/>
          <p:nvPr/>
        </p:nvSpPr>
        <p:spPr>
          <a:xfrm>
            <a:off x="610904" y="3230174"/>
            <a:ext cx="1557601" cy="140109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>
            <a:lvl1pPr>
              <a:defRPr b="1" sz="9400">
                <a:solidFill>
                  <a:srgbClr val="FFFFFF"/>
                </a:solidFill>
              </a:defRPr>
            </a:lvl1pPr>
          </a:lstStyle>
          <a:p>
            <a:pPr/>
            <a:r>
              <a:t>59</a:t>
            </a:r>
          </a:p>
        </p:txBody>
      </p:sp>
      <p:sp>
        <p:nvSpPr>
          <p:cNvPr id="1408" name="Shape 1408"/>
          <p:cNvSpPr/>
          <p:nvPr/>
        </p:nvSpPr>
        <p:spPr>
          <a:xfrm>
            <a:off x="3488159" y="3390703"/>
            <a:ext cx="1929901" cy="108003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/>
          <a:p>
            <a:pPr algn="ctr">
              <a:defRPr b="1" sz="4100">
                <a:solidFill>
                  <a:srgbClr val="FFFFFF"/>
                </a:solidFill>
              </a:defRPr>
            </a:pPr>
            <a:r>
              <a:t>~</a:t>
            </a:r>
            <a:r>
              <a:rPr sz="7200"/>
              <a:t>90</a:t>
            </a:r>
            <a:r>
              <a:t>%</a:t>
            </a:r>
          </a:p>
        </p:txBody>
      </p:sp>
      <p:sp>
        <p:nvSpPr>
          <p:cNvPr id="1409" name="Shape 1409"/>
          <p:cNvSpPr/>
          <p:nvPr/>
        </p:nvSpPr>
        <p:spPr>
          <a:xfrm>
            <a:off x="6455550" y="2906473"/>
            <a:ext cx="2145601" cy="2145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4400" y="0"/>
                  <a:pt x="18000" y="0"/>
                  <a:pt x="21600" y="0"/>
                </a:cubicBezTo>
                <a:cubicBezTo>
                  <a:pt x="21600" y="3600"/>
                  <a:pt x="21600" y="7200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</a:path>
            </a:pathLst>
          </a:custGeom>
          <a:solidFill>
            <a:srgbClr val="FFC000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0" name="Shape 1410"/>
          <p:cNvSpPr/>
          <p:nvPr/>
        </p:nvSpPr>
        <p:spPr>
          <a:xfrm>
            <a:off x="6452430" y="2906473"/>
            <a:ext cx="2148013" cy="216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9" h="21409" fill="norm" stroke="1" extrusionOk="0">
                <a:moveTo>
                  <a:pt x="21409" y="11062"/>
                </a:moveTo>
                <a:cubicBezTo>
                  <a:pt x="21211" y="16970"/>
                  <a:pt x="16260" y="21600"/>
                  <a:pt x="10350" y="21403"/>
                </a:cubicBezTo>
                <a:cubicBezTo>
                  <a:pt x="4440" y="21205"/>
                  <a:pt x="-191" y="16255"/>
                  <a:pt x="7" y="10347"/>
                </a:cubicBezTo>
                <a:cubicBezTo>
                  <a:pt x="199" y="4577"/>
                  <a:pt x="4934" y="0"/>
                  <a:pt x="10708" y="0"/>
                </a:cubicBezTo>
                <a:close/>
              </a:path>
            </a:pathLst>
          </a:custGeom>
          <a:solidFill>
            <a:srgbClr val="FFD653"/>
          </a:solidFill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1" name="Shape 1411"/>
          <p:cNvSpPr/>
          <p:nvPr/>
        </p:nvSpPr>
        <p:spPr>
          <a:xfrm>
            <a:off x="6586402" y="3390703"/>
            <a:ext cx="1929901" cy="108003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75" tIns="34275" rIns="34275" bIns="34275">
            <a:spAutoFit/>
          </a:bodyPr>
          <a:lstStyle/>
          <a:p>
            <a:pPr algn="ctr">
              <a:defRPr b="1" sz="4100">
                <a:solidFill>
                  <a:srgbClr val="FFFFFF"/>
                </a:solidFill>
              </a:defRPr>
            </a:pPr>
            <a:r>
              <a:t>~</a:t>
            </a:r>
            <a:r>
              <a:rPr sz="7200"/>
              <a:t>98</a:t>
            </a:r>
            <a:r>
              <a:t>%</a:t>
            </a:r>
          </a:p>
        </p:txBody>
      </p:sp>
      <p:sp>
        <p:nvSpPr>
          <p:cNvPr id="1412" name="Shape 1412"/>
          <p:cNvSpPr/>
          <p:nvPr/>
        </p:nvSpPr>
        <p:spPr>
          <a:xfrm>
            <a:off x="150541" y="1326875"/>
            <a:ext cx="2712000" cy="847501"/>
          </a:xfrm>
          <a:prstGeom prst="rect">
            <a:avLst/>
          </a:prstGeom>
          <a:ln w="57150">
            <a:solidFill>
              <a:srgbClr val="15868C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3" name="Shape 1413"/>
          <p:cNvSpPr/>
          <p:nvPr/>
        </p:nvSpPr>
        <p:spPr>
          <a:xfrm>
            <a:off x="3012275" y="1300474"/>
            <a:ext cx="2929501" cy="847501"/>
          </a:xfrm>
          <a:prstGeom prst="rect">
            <a:avLst/>
          </a:prstGeom>
          <a:ln w="57150">
            <a:solidFill>
              <a:srgbClr val="602C1C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4" name="Shape 1414"/>
          <p:cNvSpPr/>
          <p:nvPr/>
        </p:nvSpPr>
        <p:spPr>
          <a:xfrm>
            <a:off x="6098099" y="1300474"/>
            <a:ext cx="2929501" cy="847501"/>
          </a:xfrm>
          <a:prstGeom prst="rect">
            <a:avLst/>
          </a:prstGeom>
          <a:ln w="57150">
            <a:solidFill>
              <a:srgbClr val="7B6208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Shape 1416"/>
          <p:cNvSpPr/>
          <p:nvPr/>
        </p:nvSpPr>
        <p:spPr>
          <a:xfrm>
            <a:off x="263550" y="467128"/>
            <a:ext cx="8616900" cy="70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 algn="ctr">
              <a:defRPr sz="1800"/>
            </a:pPr>
            <a:r>
              <a:t>платформа </a:t>
            </a:r>
            <a:r>
              <a:rPr u="sng"/>
              <a:t>онлайн-взаимодействия</a:t>
            </a:r>
            <a:r>
              <a:t> ОМС для</a:t>
            </a:r>
          </a:p>
          <a:p>
            <a:pPr algn="ctr">
              <a:defRPr sz="1800"/>
            </a:pPr>
            <a:r>
              <a:t>поиска, оценки и выбора </a:t>
            </a:r>
            <a:r>
              <a:rPr b="1">
                <a:solidFill>
                  <a:srgbClr val="FFC000"/>
                </a:solidFill>
              </a:rPr>
              <a:t>лучших ІТ-решений для громад</a:t>
            </a:r>
          </a:p>
        </p:txBody>
      </p:sp>
      <p:sp>
        <p:nvSpPr>
          <p:cNvPr id="1417" name="Shape 1417"/>
          <p:cNvSpPr/>
          <p:nvPr/>
        </p:nvSpPr>
        <p:spPr>
          <a:xfrm>
            <a:off x="-35801" y="1293874"/>
            <a:ext cx="4480802" cy="1198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b="1" sz="30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350+ </a:t>
            </a:r>
          </a:p>
          <a:p>
            <a:pPr algn="ctr"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сервисов </a:t>
            </a:r>
          </a:p>
          <a:p>
            <a:pPr algn="ctr"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э</a:t>
            </a:r>
            <a:r>
              <a:t>-демократи та э-правительства</a:t>
            </a:r>
          </a:p>
        </p:txBody>
      </p:sp>
      <p:sp>
        <p:nvSpPr>
          <p:cNvPr id="1418" name="Shape 1418"/>
          <p:cNvSpPr/>
          <p:nvPr/>
        </p:nvSpPr>
        <p:spPr>
          <a:xfrm>
            <a:off x="5037749" y="1433574"/>
            <a:ext cx="3914400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b="1" sz="30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70+</a:t>
            </a:r>
          </a:p>
          <a:p>
            <a:pPr algn="ctr"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ІТ-разработок</a:t>
            </a:r>
          </a:p>
        </p:txBody>
      </p:sp>
      <p:pic>
        <p:nvPicPr>
          <p:cNvPr id="1419" name="image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49" y="2610699"/>
            <a:ext cx="4803828" cy="2473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0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18938" y="2610699"/>
            <a:ext cx="4152034" cy="2473426"/>
          </a:xfrm>
          <a:prstGeom prst="rect">
            <a:avLst/>
          </a:prstGeom>
          <a:ln w="12700">
            <a:miter lim="400000"/>
          </a:ln>
        </p:spPr>
      </p:pic>
      <p:sp>
        <p:nvSpPr>
          <p:cNvPr id="1421" name="Shape 1421"/>
          <p:cNvSpPr/>
          <p:nvPr/>
        </p:nvSpPr>
        <p:spPr>
          <a:xfrm>
            <a:off x="992891" y="33866"/>
            <a:ext cx="7477801" cy="64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b="1" sz="3000">
                <a:solidFill>
                  <a:srgbClr val="FDBB2D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Национальный Банк ІТ-решений</a:t>
            </a:r>
          </a:p>
        </p:txBody>
      </p:sp>
      <p:sp>
        <p:nvSpPr>
          <p:cNvPr id="1422" name="Shape 1422"/>
          <p:cNvSpPr/>
          <p:nvPr/>
        </p:nvSpPr>
        <p:spPr>
          <a:xfrm>
            <a:off x="1483091" y="950974"/>
            <a:ext cx="6497401" cy="462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defRPr b="1" sz="18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(исследование 100% городов и 70% ОТГ)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4" name="image31.jpg"/>
          <p:cNvPicPr>
            <a:picLocks noChangeAspect="1"/>
          </p:cNvPicPr>
          <p:nvPr/>
        </p:nvPicPr>
        <p:blipFill>
          <a:blip r:embed="rId2">
            <a:extLst/>
          </a:blip>
          <a:srcRect l="0" t="30249" r="0" b="11013"/>
          <a:stretch>
            <a:fillRect/>
          </a:stretch>
        </p:blipFill>
        <p:spPr>
          <a:xfrm>
            <a:off x="-1" y="3381850"/>
            <a:ext cx="9155577" cy="1839676"/>
          </a:xfrm>
          <a:prstGeom prst="rect">
            <a:avLst/>
          </a:prstGeom>
          <a:ln w="12700">
            <a:miter lim="400000"/>
          </a:ln>
        </p:spPr>
      </p:pic>
      <p:sp>
        <p:nvSpPr>
          <p:cNvPr id="1425" name="Shape 1425"/>
          <p:cNvSpPr/>
          <p:nvPr/>
        </p:nvSpPr>
        <p:spPr>
          <a:xfrm>
            <a:off x="613112" y="1049740"/>
            <a:ext cx="2771426" cy="1851011"/>
          </a:xfrm>
          <a:prstGeom prst="ellipse">
            <a:avLst/>
          </a:prstGeom>
          <a:solidFill>
            <a:srgbClr val="FFFFFF"/>
          </a:solidFill>
          <a:ln w="76200">
            <a:solidFill>
              <a:srgbClr val="3A81B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26" name="Shape 1426"/>
          <p:cNvSpPr/>
          <p:nvPr/>
        </p:nvSpPr>
        <p:spPr>
          <a:xfrm>
            <a:off x="1520625" y="1049740"/>
            <a:ext cx="956401" cy="702001"/>
          </a:xfrm>
          <a:prstGeom prst="ellipse">
            <a:avLst/>
          </a:prstGeom>
          <a:solidFill>
            <a:srgbClr val="00B0F0"/>
          </a:solidFill>
          <a:ln w="76200">
            <a:solidFill>
              <a:srgbClr val="3A81B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27" name="Shape 1427"/>
          <p:cNvSpPr/>
          <p:nvPr/>
        </p:nvSpPr>
        <p:spPr>
          <a:xfrm>
            <a:off x="1584824" y="1256328"/>
            <a:ext cx="82800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/>
            <a:r>
              <a:t>ВЛАДА</a:t>
            </a:r>
          </a:p>
        </p:txBody>
      </p:sp>
      <p:sp>
        <p:nvSpPr>
          <p:cNvPr id="1428" name="Shape 1428"/>
          <p:cNvSpPr/>
          <p:nvPr/>
        </p:nvSpPr>
        <p:spPr>
          <a:xfrm>
            <a:off x="1206674" y="1857053"/>
            <a:ext cx="1584301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2400">
                <a:solidFill>
                  <a:srgbClr val="FFC000"/>
                </a:solidFill>
              </a:defRPr>
            </a:lvl1pPr>
          </a:lstStyle>
          <a:p>
            <a:pPr/>
            <a:r>
              <a:t>ГОРОД</a:t>
            </a:r>
          </a:p>
        </p:txBody>
      </p:sp>
      <p:sp>
        <p:nvSpPr>
          <p:cNvPr id="1429" name="Shape 1429"/>
          <p:cNvSpPr/>
          <p:nvPr/>
        </p:nvSpPr>
        <p:spPr>
          <a:xfrm>
            <a:off x="336225" y="2899402"/>
            <a:ext cx="3325200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200">
                <a:solidFill>
                  <a:srgbClr val="FF0000"/>
                </a:solidFill>
              </a:defRPr>
            </a:lvl1pPr>
          </a:lstStyle>
          <a:p>
            <a:pPr/>
            <a:r>
              <a:t>В-1.1: ЧИНОВНИЧЬЯ</a:t>
            </a:r>
          </a:p>
        </p:txBody>
      </p:sp>
      <p:sp>
        <p:nvSpPr>
          <p:cNvPr id="1430" name="Shape 1430"/>
          <p:cNvSpPr/>
          <p:nvPr/>
        </p:nvSpPr>
        <p:spPr>
          <a:xfrm>
            <a:off x="336350" y="121600"/>
            <a:ext cx="829350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b="1" sz="2300">
                <a:solidFill>
                  <a:srgbClr val="858591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За какой моделью громады/города </a:t>
            </a:r>
            <a:r>
              <a:rPr>
                <a:solidFill>
                  <a:srgbClr val="1FBAD7"/>
                </a:solidFill>
              </a:rPr>
              <a:t>будущее</a:t>
            </a:r>
            <a:r>
              <a:t>?</a:t>
            </a:r>
          </a:p>
        </p:txBody>
      </p:sp>
      <p:sp>
        <p:nvSpPr>
          <p:cNvPr id="1431" name="Shape 1431"/>
          <p:cNvSpPr/>
          <p:nvPr/>
        </p:nvSpPr>
        <p:spPr>
          <a:xfrm>
            <a:off x="362425" y="146350"/>
            <a:ext cx="6899" cy="480901"/>
          </a:xfrm>
          <a:prstGeom prst="line">
            <a:avLst/>
          </a:prstGeom>
          <a:ln w="28575">
            <a:solidFill>
              <a:srgbClr val="1FBAD7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432" name="image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55795" y="-11875"/>
            <a:ext cx="1988205" cy="1228051"/>
          </a:xfrm>
          <a:prstGeom prst="rect">
            <a:avLst/>
          </a:prstGeom>
          <a:ln w="12700">
            <a:miter lim="400000"/>
          </a:ln>
        </p:spPr>
      </p:pic>
      <p:sp>
        <p:nvSpPr>
          <p:cNvPr id="1433" name="Shape 1433"/>
          <p:cNvSpPr/>
          <p:nvPr/>
        </p:nvSpPr>
        <p:spPr>
          <a:xfrm>
            <a:off x="4753850" y="1152796"/>
            <a:ext cx="3660600" cy="181900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3A81B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34" name="Shape 1434"/>
          <p:cNvSpPr/>
          <p:nvPr/>
        </p:nvSpPr>
        <p:spPr>
          <a:xfrm>
            <a:off x="4921549" y="1665965"/>
            <a:ext cx="3325201" cy="79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b="1" sz="2400">
                <a:solidFill>
                  <a:srgbClr val="1FBAD7"/>
                </a:solidFill>
              </a:defRPr>
            </a:pPr>
            <a:r>
              <a:t>САМОУПРАВЛЯМЫЙ </a:t>
            </a:r>
            <a:r>
              <a:rPr>
                <a:solidFill>
                  <a:srgbClr val="FFC000"/>
                </a:solidFill>
              </a:rPr>
              <a:t>ГОРОД - </a:t>
            </a:r>
            <a:r>
              <a:t>КОВОРКИНГ</a:t>
            </a:r>
          </a:p>
        </p:txBody>
      </p:sp>
      <p:sp>
        <p:nvSpPr>
          <p:cNvPr id="1435" name="Shape 1435"/>
          <p:cNvSpPr/>
          <p:nvPr/>
        </p:nvSpPr>
        <p:spPr>
          <a:xfrm>
            <a:off x="4364614" y="2935000"/>
            <a:ext cx="4439071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200">
                <a:solidFill>
                  <a:srgbClr val="1FBAD7"/>
                </a:solidFill>
              </a:defRPr>
            </a:pPr>
            <a:r>
              <a:t>В-2: ОБЩЕСТВЕННАЯ, </a:t>
            </a:r>
            <a:r>
              <a:rPr>
                <a:solidFill>
                  <a:srgbClr val="FFC000"/>
                </a:solidFill>
              </a:rPr>
              <a:t>еDem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" name="image48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3242"/>
          <a:stretch>
            <a:fillRect/>
          </a:stretch>
        </p:blipFill>
        <p:spPr>
          <a:xfrm>
            <a:off x="0" y="-74550"/>
            <a:ext cx="9144000" cy="521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438" name="Shape 1438"/>
          <p:cNvSpPr/>
          <p:nvPr/>
        </p:nvSpPr>
        <p:spPr>
          <a:xfrm>
            <a:off x="6906700" y="4783511"/>
            <a:ext cx="2148901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RIO OP center</a:t>
            </a:r>
          </a:p>
        </p:txBody>
      </p:sp>
      <p:grpSp>
        <p:nvGrpSpPr>
          <p:cNvPr id="1441" name="Group 1441"/>
          <p:cNvGrpSpPr/>
          <p:nvPr/>
        </p:nvGrpSpPr>
        <p:grpSpPr>
          <a:xfrm>
            <a:off x="0" y="-1"/>
            <a:ext cx="9144000" cy="574041"/>
            <a:chOff x="0" y="0"/>
            <a:chExt cx="9144000" cy="574040"/>
          </a:xfrm>
        </p:grpSpPr>
        <p:sp>
          <p:nvSpPr>
            <p:cNvPr id="1439" name="Shape 1439"/>
            <p:cNvSpPr/>
            <p:nvPr/>
          </p:nvSpPr>
          <p:spPr>
            <a:xfrm>
              <a:off x="0" y="-1"/>
              <a:ext cx="9144000" cy="43860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defRPr sz="3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</a:p>
          </p:txBody>
        </p:sp>
        <p:sp>
          <p:nvSpPr>
            <p:cNvPr id="1440" name="Shape 1440"/>
            <p:cNvSpPr/>
            <p:nvPr/>
          </p:nvSpPr>
          <p:spPr>
            <a:xfrm>
              <a:off x="0" y="-1"/>
              <a:ext cx="9144000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32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Достаточно ли этого для SmartCity?</a:t>
              </a:r>
            </a:p>
          </p:txBody>
        </p:sp>
      </p:grpSp>
      <p:sp>
        <p:nvSpPr>
          <p:cNvPr id="1442" name="Shape 1442"/>
          <p:cNvSpPr/>
          <p:nvPr/>
        </p:nvSpPr>
        <p:spPr>
          <a:xfrm>
            <a:off x="1014700" y="454725"/>
            <a:ext cx="2582700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1. IT, IT… </a:t>
            </a:r>
          </a:p>
          <a:p>
            <a:pPr>
              <a:def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2. BIG DATA</a:t>
            </a:r>
          </a:p>
        </p:txBody>
      </p:sp>
      <p:sp>
        <p:nvSpPr>
          <p:cNvPr id="1443" name="Shape 1443"/>
          <p:cNvSpPr/>
          <p:nvPr/>
        </p:nvSpPr>
        <p:spPr>
          <a:xfrm>
            <a:off x="5589125" y="454725"/>
            <a:ext cx="2964001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endParaRPr b="1" sz="2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defRPr b="1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3. Open DATA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Shape 1445"/>
          <p:cNvSpPr/>
          <p:nvPr/>
        </p:nvSpPr>
        <p:spPr>
          <a:xfrm>
            <a:off x="2550748" y="1570377"/>
            <a:ext cx="3973801" cy="2532301"/>
          </a:xfrm>
          <a:prstGeom prst="triangle">
            <a:avLst/>
          </a:prstGeom>
          <a:ln w="190500">
            <a:solidFill>
              <a:srgbClr val="1FBAD7"/>
            </a:solidFill>
          </a:ln>
        </p:spPr>
        <p:txBody>
          <a:bodyPr lIns="45719" rIns="45719" anchor="ctr"/>
          <a:lstStyle/>
          <a:p>
            <a:pPr algn="ctr"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46" name="Shape 1446"/>
          <p:cNvSpPr/>
          <p:nvPr/>
        </p:nvSpPr>
        <p:spPr>
          <a:xfrm>
            <a:off x="3038548" y="3265925"/>
            <a:ext cx="2998201" cy="1453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100">
                <a:solidFill>
                  <a:srgbClr val="FFC000"/>
                </a:solidFill>
              </a:defRPr>
            </a:lvl1pPr>
          </a:lstStyle>
          <a:p>
            <a:pPr/>
            <a:r>
              <a:t>ДОВЕРИЕ</a:t>
            </a:r>
            <a:endParaRPr sz="5400"/>
          </a:p>
        </p:txBody>
      </p:sp>
      <p:sp>
        <p:nvSpPr>
          <p:cNvPr id="1447" name="Shape 1447"/>
          <p:cNvSpPr/>
          <p:nvPr/>
        </p:nvSpPr>
        <p:spPr>
          <a:xfrm>
            <a:off x="404375" y="121600"/>
            <a:ext cx="829350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b="1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ЧТОБ создать</a:t>
            </a:r>
            <a:r>
              <a:rPr>
                <a:solidFill>
                  <a:srgbClr val="0A091B"/>
                </a:solidFill>
              </a:rPr>
              <a:t> </a:t>
            </a:r>
            <a:r>
              <a:rPr>
                <a:solidFill>
                  <a:srgbClr val="858591"/>
                </a:solidFill>
              </a:rPr>
              <a:t>изменения, которые нам нужны...</a:t>
            </a:r>
          </a:p>
        </p:txBody>
      </p:sp>
      <p:sp>
        <p:nvSpPr>
          <p:cNvPr id="1448" name="Shape 1448"/>
          <p:cNvSpPr/>
          <p:nvPr/>
        </p:nvSpPr>
        <p:spPr>
          <a:xfrm>
            <a:off x="362425" y="146350"/>
            <a:ext cx="6899" cy="480901"/>
          </a:xfrm>
          <a:prstGeom prst="line">
            <a:avLst/>
          </a:prstGeom>
          <a:ln w="28575">
            <a:solidFill>
              <a:srgbClr val="1FBAD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49" name="Shape 1449"/>
          <p:cNvSpPr/>
          <p:nvPr/>
        </p:nvSpPr>
        <p:spPr>
          <a:xfrm>
            <a:off x="3437749" y="677835"/>
            <a:ext cx="2295001" cy="52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2400"/>
            </a:lvl1pPr>
          </a:lstStyle>
          <a:p>
            <a:pPr/>
            <a:r>
              <a:t>ГРАЖДАНЕ</a:t>
            </a:r>
          </a:p>
        </p:txBody>
      </p:sp>
      <p:sp>
        <p:nvSpPr>
          <p:cNvPr id="1450" name="Shape 1450"/>
          <p:cNvSpPr/>
          <p:nvPr/>
        </p:nvSpPr>
        <p:spPr>
          <a:xfrm>
            <a:off x="777324" y="4402910"/>
            <a:ext cx="3646922" cy="52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2400"/>
            </a:lvl1pPr>
          </a:lstStyle>
          <a:p>
            <a:pPr/>
            <a:r>
              <a:t>ГОРОДСКАЯ ВЛАСТЬ</a:t>
            </a:r>
          </a:p>
        </p:txBody>
      </p:sp>
      <p:sp>
        <p:nvSpPr>
          <p:cNvPr id="1451" name="Shape 1451"/>
          <p:cNvSpPr/>
          <p:nvPr/>
        </p:nvSpPr>
        <p:spPr>
          <a:xfrm>
            <a:off x="5291425" y="4402910"/>
            <a:ext cx="2090400" cy="52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b="1" sz="2400"/>
            </a:lvl1pPr>
          </a:lstStyle>
          <a:p>
            <a:pPr/>
            <a:r>
              <a:t>БИЗНЕСС</a:t>
            </a:r>
          </a:p>
        </p:txBody>
      </p:sp>
      <p:sp>
        <p:nvSpPr>
          <p:cNvPr id="1452" name="Shape 1452"/>
          <p:cNvSpPr/>
          <p:nvPr/>
        </p:nvSpPr>
        <p:spPr>
          <a:xfrm>
            <a:off x="2200949" y="3880449"/>
            <a:ext cx="530401" cy="530401"/>
          </a:xfrm>
          <a:prstGeom prst="ellipse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3" name="Shape 1453"/>
          <p:cNvSpPr/>
          <p:nvPr/>
        </p:nvSpPr>
        <p:spPr>
          <a:xfrm>
            <a:off x="6348524" y="3880449"/>
            <a:ext cx="530401" cy="530401"/>
          </a:xfrm>
          <a:prstGeom prst="ellipse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4" name="Shape 1454"/>
          <p:cNvSpPr/>
          <p:nvPr/>
        </p:nvSpPr>
        <p:spPr>
          <a:xfrm>
            <a:off x="4271300" y="1162050"/>
            <a:ext cx="530401" cy="530400"/>
          </a:xfrm>
          <a:prstGeom prst="ellipse">
            <a:avLst/>
          </a:prstGeom>
          <a:solidFill>
            <a:srgbClr val="7ECEF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Shape 1456"/>
          <p:cNvSpPr/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57" name="Shape 1457"/>
          <p:cNvSpPr/>
          <p:nvPr/>
        </p:nvSpPr>
        <p:spPr>
          <a:xfrm>
            <a:off x="404375" y="121600"/>
            <a:ext cx="829350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b="1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Состояние развития Э-Демократии</a:t>
            </a:r>
            <a:r>
              <a:rPr>
                <a:solidFill>
                  <a:srgbClr val="0A091B"/>
                </a:solidFill>
              </a:rPr>
              <a:t> </a:t>
            </a:r>
            <a:r>
              <a:rPr>
                <a:solidFill>
                  <a:srgbClr val="858591"/>
                </a:solidFill>
              </a:rPr>
              <a:t>в Украине</a:t>
            </a:r>
          </a:p>
        </p:txBody>
      </p:sp>
      <p:sp>
        <p:nvSpPr>
          <p:cNvPr id="1458" name="Shape 1458"/>
          <p:cNvSpPr/>
          <p:nvPr/>
        </p:nvSpPr>
        <p:spPr>
          <a:xfrm>
            <a:off x="362425" y="146350"/>
            <a:ext cx="6899" cy="480901"/>
          </a:xfrm>
          <a:prstGeom prst="line">
            <a:avLst/>
          </a:prstGeom>
          <a:ln w="28575">
            <a:solidFill>
              <a:srgbClr val="1FBAD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59" name="Shape 1459"/>
          <p:cNvSpPr/>
          <p:nvPr/>
        </p:nvSpPr>
        <p:spPr>
          <a:xfrm>
            <a:off x="328175" y="399771"/>
            <a:ext cx="8815800" cy="3728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>
              <a:defRPr b="1" sz="2400">
                <a:solidFill>
                  <a:srgbClr val="FFC000"/>
                </a:solidFill>
              </a:defRPr>
            </a:pPr>
            <a:r>
              <a:t>посля Майдана, 2017-18 :</a:t>
            </a:r>
          </a:p>
          <a:p>
            <a:pPr marL="457200" indent="-381000">
              <a:buClr>
                <a:srgbClr val="00B0F0"/>
              </a:buClr>
              <a:buSzPts val="2400"/>
              <a:buFont typeface="Arial"/>
              <a:buChar char="➔"/>
              <a:defRPr sz="2400">
                <a:solidFill>
                  <a:srgbClr val="00B0F0"/>
                </a:solidFill>
              </a:defRPr>
            </a:pPr>
            <a:r>
              <a:rPr>
                <a:solidFill>
                  <a:srgbClr val="0EB2E3"/>
                </a:solidFill>
              </a:rPr>
              <a:t>уро</a:t>
            </a:r>
            <a:r>
              <a:rPr>
                <a:solidFill>
                  <a:srgbClr val="0EB2E3"/>
                </a:solidFill>
              </a:rPr>
              <a:t>вень</a:t>
            </a:r>
            <a:r>
              <a:t> доверия украинцев:</a:t>
            </a:r>
          </a:p>
          <a:p>
            <a:pPr lvl="1" marL="914400" indent="-381000">
              <a:buClr>
                <a:srgbClr val="00B0F0"/>
              </a:buClr>
              <a:buSzPts val="2400"/>
              <a:buFont typeface="Arial"/>
              <a:buChar char="◆"/>
              <a:defRPr sz="2400">
                <a:solidFill>
                  <a:srgbClr val="00B0F0"/>
                </a:solidFill>
              </a:defRPr>
            </a:pPr>
            <a:r>
              <a:t>к</a:t>
            </a:r>
            <a:r>
              <a:t> власти - </a:t>
            </a:r>
            <a:r>
              <a:rPr>
                <a:solidFill>
                  <a:srgbClr val="000000"/>
                </a:solidFill>
              </a:rPr>
              <a:t>10% центральной, 20-30% местной*</a:t>
            </a:r>
          </a:p>
          <a:p>
            <a:pPr lvl="1" marL="914400" indent="-381000">
              <a:buClr>
                <a:srgbClr val="00B0F0"/>
              </a:buClr>
              <a:buSzPts val="2400"/>
              <a:buFont typeface="Arial"/>
              <a:buChar char="◆"/>
              <a:defRPr b="1" sz="2400">
                <a:solidFill>
                  <a:srgbClr val="FFC000"/>
                </a:solidFill>
              </a:defRPr>
            </a:pPr>
            <a:r>
              <a:t>50+%</a:t>
            </a:r>
            <a:r>
              <a:rPr>
                <a:solidFill>
                  <a:srgbClr val="FF9900"/>
                </a:solidFill>
              </a:rPr>
              <a:t> </a:t>
            </a:r>
            <a:r>
              <a:rPr b="0">
                <a:solidFill>
                  <a:srgbClr val="08BEF0"/>
                </a:solidFill>
              </a:rPr>
              <a:t>к</a:t>
            </a:r>
            <a:r>
              <a:rPr b="0">
                <a:solidFill>
                  <a:srgbClr val="08BEF0"/>
                </a:solidFill>
              </a:rPr>
              <a:t> NG</a:t>
            </a:r>
            <a:r>
              <a:rPr b="0">
                <a:solidFill>
                  <a:srgbClr val="00B0F0"/>
                </a:solidFill>
              </a:rPr>
              <a:t>O и волонтерам* </a:t>
            </a:r>
            <a:endParaRPr>
              <a:solidFill>
                <a:srgbClr val="00B0F0"/>
              </a:solidFill>
            </a:endParaRPr>
          </a:p>
          <a:p>
            <a:pPr marL="457200" indent="-381000">
              <a:buClr>
                <a:srgbClr val="00B0F0"/>
              </a:buClr>
              <a:buSzPts val="2400"/>
              <a:buFont typeface="Arial"/>
              <a:buChar char="➔"/>
              <a:defRPr b="1" sz="2400">
                <a:solidFill>
                  <a:srgbClr val="FFC000"/>
                </a:solidFill>
              </a:defRPr>
            </a:pPr>
            <a:r>
              <a:t>10-20%</a:t>
            </a:r>
            <a:r>
              <a:rPr b="0"/>
              <a:t> </a:t>
            </a:r>
            <a:r>
              <a:t>украинце</a:t>
            </a:r>
            <a:r>
              <a:rPr b="0"/>
              <a:t>в</a:t>
            </a:r>
            <a:r>
              <a:rPr b="0">
                <a:solidFill>
                  <a:srgbClr val="00B0F0"/>
                </a:solidFill>
              </a:rPr>
              <a:t> заинтересованны присоединяться к общественной активности, </a:t>
            </a:r>
            <a:r>
              <a:rPr b="0">
                <a:solidFill>
                  <a:srgbClr val="000000"/>
                </a:solidFill>
              </a:rPr>
              <a:t>но лишь 30-40% нашли свою ОО</a:t>
            </a:r>
            <a:r>
              <a:rPr b="0">
                <a:solidFill>
                  <a:srgbClr val="00B0F0"/>
                </a:solidFill>
              </a:rPr>
              <a:t>**</a:t>
            </a:r>
            <a:endParaRPr>
              <a:solidFill>
                <a:srgbClr val="00B0F0"/>
              </a:solidFill>
            </a:endParaRPr>
          </a:p>
          <a:p>
            <a:pPr marL="457200" indent="-381000">
              <a:buClr>
                <a:srgbClr val="00B0F0"/>
              </a:buClr>
              <a:buSzPts val="2400"/>
              <a:buFont typeface="Arial"/>
              <a:buChar char="➔"/>
              <a:defRPr b="1" sz="2400">
                <a:solidFill>
                  <a:srgbClr val="FFC000"/>
                </a:solidFill>
              </a:defRPr>
            </a:pPr>
            <a:r>
              <a:t>50-70% городов</a:t>
            </a:r>
            <a:r>
              <a:rPr b="0">
                <a:solidFill>
                  <a:srgbClr val="00B0F0"/>
                </a:solidFill>
              </a:rPr>
              <a:t> заинтересованны в:</a:t>
            </a:r>
            <a:endParaRPr>
              <a:solidFill>
                <a:srgbClr val="00B0F0"/>
              </a:solidFill>
            </a:endParaRPr>
          </a:p>
          <a:p>
            <a:pPr lvl="1" marL="914400" indent="-381000">
              <a:buClr>
                <a:srgbClr val="00B0F0"/>
              </a:buClr>
              <a:buSzPts val="2400"/>
              <a:buFont typeface="Arial"/>
              <a:buChar char="◆"/>
              <a:defRPr b="1" sz="2400">
                <a:solidFill>
                  <a:srgbClr val="00B0F0"/>
                </a:solidFill>
              </a:defRPr>
            </a:pPr>
            <a:r>
              <a:t>интегрированной</a:t>
            </a:r>
            <a:r>
              <a:t> платформе</a:t>
            </a:r>
            <a:r>
              <a:rPr b="0"/>
              <a:t> э</a:t>
            </a:r>
            <a:r>
              <a:rPr>
                <a:solidFill>
                  <a:srgbClr val="FFC000"/>
                </a:solidFill>
              </a:rPr>
              <a:t>-демократии</a:t>
            </a:r>
            <a:endParaRPr>
              <a:solidFill>
                <a:srgbClr val="FFC000"/>
              </a:solidFill>
            </a:endParaRPr>
          </a:p>
          <a:p>
            <a:pPr lvl="1" marL="914400" indent="-381000">
              <a:buClr>
                <a:srgbClr val="00B0F0"/>
              </a:buClr>
              <a:buSzPts val="2400"/>
              <a:buFont typeface="Arial"/>
              <a:buChar char="◆"/>
              <a:defRPr sz="2400">
                <a:solidFill>
                  <a:srgbClr val="00B0F0"/>
                </a:solidFill>
              </a:defRPr>
            </a:pPr>
            <a:r>
              <a:rPr b="1">
                <a:solidFill>
                  <a:srgbClr val="FFC000"/>
                </a:solidFill>
              </a:rPr>
              <a:t>э</a:t>
            </a:r>
            <a:r>
              <a:rPr b="1">
                <a:solidFill>
                  <a:srgbClr val="FFC000"/>
                </a:solidFill>
              </a:rPr>
              <a:t>-консультациях</a:t>
            </a:r>
          </a:p>
        </p:txBody>
      </p:sp>
      <p:pic>
        <p:nvPicPr>
          <p:cNvPr id="1460" name="image44.jpg" descr="C:\Users\1\Desktop\ЦРИ\Форум_РПР\Без названия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6624" y="3685599"/>
            <a:ext cx="3277376" cy="145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61" name="Shape 1461"/>
          <p:cNvSpPr/>
          <p:nvPr/>
        </p:nvSpPr>
        <p:spPr>
          <a:xfrm>
            <a:off x="335175" y="4174933"/>
            <a:ext cx="5411700" cy="989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/>
            <a:r>
              <a:t>Дані досліджень (2017):</a:t>
            </a:r>
            <a:r>
              <a:rPr b="1"/>
              <a:t> </a:t>
            </a:r>
            <a:endParaRPr b="1"/>
          </a:p>
          <a:p>
            <a:pPr>
              <a:defRPr b="1"/>
            </a:pPr>
            <a:r>
              <a:t>*International Republican Institute, USAID</a:t>
            </a:r>
          </a:p>
          <a:p>
            <a:pPr>
              <a:defRPr b="1"/>
            </a:pPr>
            <a:r>
              <a:t>**PACT, USAID</a:t>
            </a:r>
          </a:p>
          <a:p>
            <a:pPr>
              <a:defRPr b="1"/>
            </a:pPr>
            <a:r>
              <a:t>***Center for Innovations Development, EGAP/EEF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Shape 1463"/>
          <p:cNvSpPr/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64" name="Shape 1464"/>
          <p:cNvSpPr/>
          <p:nvPr/>
        </p:nvSpPr>
        <p:spPr>
          <a:xfrm>
            <a:off x="349725" y="182330"/>
            <a:ext cx="8183099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b="1" sz="21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Состояние развития Э-Демократии</a:t>
            </a:r>
            <a:r>
              <a:rPr>
                <a:solidFill>
                  <a:srgbClr val="0A091B"/>
                </a:solidFill>
              </a:rPr>
              <a:t> </a:t>
            </a:r>
          </a:p>
        </p:txBody>
      </p:sp>
      <p:sp>
        <p:nvSpPr>
          <p:cNvPr id="1465" name="Shape 1465"/>
          <p:cNvSpPr/>
          <p:nvPr/>
        </p:nvSpPr>
        <p:spPr>
          <a:xfrm>
            <a:off x="362425" y="146350"/>
            <a:ext cx="6899" cy="480901"/>
          </a:xfrm>
          <a:prstGeom prst="line">
            <a:avLst/>
          </a:prstGeom>
          <a:ln w="28575">
            <a:solidFill>
              <a:srgbClr val="1FBAD7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66" name="Shape 1466"/>
          <p:cNvSpPr/>
          <p:nvPr/>
        </p:nvSpPr>
        <p:spPr>
          <a:xfrm>
            <a:off x="328175" y="812371"/>
            <a:ext cx="8815800" cy="1468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/>
          <a:p>
            <a:pPr>
              <a:defRPr b="1" sz="2400">
                <a:solidFill>
                  <a:srgbClr val="FFC000"/>
                </a:solidFill>
              </a:defRPr>
            </a:pPr>
            <a:r>
              <a:t>посля Майдану, 2017-18:</a:t>
            </a:r>
          </a:p>
          <a:p>
            <a:pPr>
              <a:defRPr b="1" sz="1600"/>
            </a:pPr>
            <a:r>
              <a:t>Украина среди 193 стран-членов ООН</a:t>
            </a:r>
          </a:p>
          <a:p>
            <a:pPr marL="457200" indent="-381000">
              <a:buClr>
                <a:srgbClr val="000000"/>
              </a:buClr>
              <a:buSzPts val="2400"/>
              <a:buFont typeface="Arial"/>
              <a:buChar char="➔"/>
              <a:defRPr b="1" sz="2400">
                <a:solidFill>
                  <a:srgbClr val="1FBAD7"/>
                </a:solidFill>
              </a:defRPr>
            </a:pPr>
            <a:r>
              <a:t>Democracy: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FFC000"/>
                </a:solidFill>
              </a:rPr>
              <a:t>86 место (+6)</a:t>
            </a:r>
            <a:endParaRPr>
              <a:solidFill>
                <a:srgbClr val="FFC000"/>
              </a:solidFill>
            </a:endParaRPr>
          </a:p>
          <a:p>
            <a:pPr marL="457200" indent="-381000">
              <a:buClr>
                <a:srgbClr val="000000"/>
              </a:buClr>
              <a:buSzPts val="2400"/>
              <a:buFont typeface="Arial"/>
              <a:buChar char="➔"/>
              <a:defRPr b="1" sz="2400">
                <a:solidFill>
                  <a:srgbClr val="1FBAD7"/>
                </a:solidFill>
              </a:defRPr>
            </a:pPr>
            <a:r>
              <a:t>E-Democracy:</a:t>
            </a:r>
            <a:r>
              <a:rPr>
                <a:solidFill>
                  <a:srgbClr val="00B0F0"/>
                </a:solidFill>
              </a:rPr>
              <a:t> </a:t>
            </a:r>
            <a:r>
              <a:rPr>
                <a:solidFill>
                  <a:srgbClr val="FFC000"/>
                </a:solidFill>
              </a:rPr>
              <a:t>32 место (+45)</a:t>
            </a:r>
          </a:p>
        </p:txBody>
      </p:sp>
      <p:sp>
        <p:nvSpPr>
          <p:cNvPr id="1467" name="Shape 1467"/>
          <p:cNvSpPr/>
          <p:nvPr/>
        </p:nvSpPr>
        <p:spPr>
          <a:xfrm>
            <a:off x="328175" y="2275625"/>
            <a:ext cx="5301901" cy="13412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1600">
                <a:solidFill>
                  <a:srgbClr val="1FBAD7"/>
                </a:solidFill>
              </a:defRPr>
            </a:pPr>
            <a:r>
              <a:t>Открытые данные, э-Обращения, э-Петиции</a:t>
            </a:r>
            <a:r>
              <a:rPr>
                <a:solidFill>
                  <a:srgbClr val="000000"/>
                </a:solidFill>
              </a:rPr>
              <a:t> - вместо уличных протестов?</a:t>
            </a:r>
          </a:p>
          <a:p>
            <a:pPr>
              <a:defRPr sz="1600"/>
            </a:pPr>
            <a:r>
              <a:t>Участие (2017): </a:t>
            </a:r>
            <a:r>
              <a:rPr b="1" sz="2400">
                <a:solidFill>
                  <a:srgbClr val="FFC000"/>
                </a:solidFill>
              </a:rPr>
              <a:t>80% общин, </a:t>
            </a:r>
            <a:endParaRPr b="1" sz="2400">
              <a:solidFill>
                <a:srgbClr val="FFC000"/>
              </a:solidFill>
            </a:endParaRPr>
          </a:p>
          <a:p>
            <a:pPr>
              <a:defRPr b="1" sz="2400">
                <a:solidFill>
                  <a:srgbClr val="FFC000"/>
                </a:solidFill>
              </a:defRPr>
            </a:pPr>
            <a:r>
              <a:t>1+ млн граждан </a:t>
            </a:r>
            <a:r>
              <a:rPr b="0"/>
              <a:t>(Киев=40%)</a:t>
            </a:r>
            <a:r>
              <a:t> </a:t>
            </a:r>
          </a:p>
        </p:txBody>
      </p:sp>
      <p:sp>
        <p:nvSpPr>
          <p:cNvPr id="1468" name="Shape 1468"/>
          <p:cNvSpPr/>
          <p:nvPr/>
        </p:nvSpPr>
        <p:spPr>
          <a:xfrm>
            <a:off x="381125" y="3548724"/>
            <a:ext cx="5196000" cy="2052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1600">
                <a:solidFill>
                  <a:srgbClr val="1FBAD7"/>
                </a:solidFill>
              </a:defRPr>
            </a:pPr>
            <a:r>
              <a:t>Общественный бюджет</a:t>
            </a:r>
            <a:r>
              <a:rPr>
                <a:solidFill>
                  <a:srgbClr val="000000"/>
                </a:solidFill>
              </a:rPr>
              <a:t> = революция самоуправления?</a:t>
            </a:r>
          </a:p>
          <a:p>
            <a:pPr>
              <a:defRPr sz="1600"/>
            </a:pPr>
            <a:r>
              <a:t>Участие (2017):</a:t>
            </a:r>
            <a:r>
              <a:rPr b="1" sz="2400">
                <a:solidFill>
                  <a:srgbClr val="FFC000"/>
                </a:solidFill>
              </a:rPr>
              <a:t> 20% общин, </a:t>
            </a:r>
            <a:endParaRPr b="1" sz="2400">
              <a:solidFill>
                <a:srgbClr val="FFC000"/>
              </a:solidFill>
            </a:endParaRPr>
          </a:p>
          <a:p>
            <a:pPr>
              <a:defRPr b="1" sz="2400">
                <a:solidFill>
                  <a:srgbClr val="FFC000"/>
                </a:solidFill>
              </a:defRPr>
            </a:pPr>
            <a:r>
              <a:t>0,5+ млн граждан </a:t>
            </a:r>
            <a:r>
              <a:rPr b="0"/>
              <a:t>(Киев=30%)</a:t>
            </a:r>
            <a:r>
              <a:t> </a:t>
            </a:r>
          </a:p>
          <a:p>
            <a:pPr/>
            <a:endParaRPr b="1" sz="2400">
              <a:solidFill>
                <a:srgbClr val="FFC000"/>
              </a:solidFill>
            </a:endParaRPr>
          </a:p>
        </p:txBody>
      </p:sp>
      <p:sp>
        <p:nvSpPr>
          <p:cNvPr id="1469" name="Shape 1469"/>
          <p:cNvSpPr/>
          <p:nvPr/>
        </p:nvSpPr>
        <p:spPr>
          <a:xfrm>
            <a:off x="30374" y="4753199"/>
            <a:ext cx="5440302" cy="404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/>
          <a:p>
            <a:pPr algn="ctr">
              <a:defRPr b="1" sz="1600"/>
            </a:pPr>
            <a:r>
              <a:t>ПЛАНИРУЕТСЯ на </a:t>
            </a:r>
            <a:r>
              <a:rPr>
                <a:solidFill>
                  <a:srgbClr val="1FBAD7"/>
                </a:solidFill>
              </a:rPr>
              <a:t>НАЦИОНАЛЬНОМ УРОВНЕ (ВГБ)</a:t>
            </a:r>
          </a:p>
        </p:txBody>
      </p:sp>
      <p:pic>
        <p:nvPicPr>
          <p:cNvPr id="1470" name="image45.jpeg" descr="C:\Users\1\Desktop\ЦРИ\Фото\Majda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65100" y="-6425"/>
            <a:ext cx="3779300" cy="2703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1" name="image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65100" y="2817599"/>
            <a:ext cx="3778900" cy="2334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Shape 147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74" name="Shape 1474"/>
          <p:cNvSpPr/>
          <p:nvPr>
            <p:ph type="title" idx="4294967295"/>
          </p:nvPr>
        </p:nvSpPr>
        <p:spPr>
          <a:xfrm>
            <a:off x="927325" y="73763"/>
            <a:ext cx="7494600" cy="529500"/>
          </a:xfrm>
          <a:prstGeom prst="rect">
            <a:avLst/>
          </a:prstGeom>
        </p:spPr>
        <p:txBody>
          <a:bodyPr anchor="b"/>
          <a:lstStyle/>
          <a:p>
            <a:pPr algn="ctr" defTabSz="685800">
              <a:defRPr b="1" sz="225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E-Democracy</a:t>
            </a:r>
            <a:r>
              <a:rPr>
                <a:solidFill>
                  <a:srgbClr val="1FBAD7"/>
                </a:solidFill>
              </a:rPr>
              <a:t> </a:t>
            </a:r>
            <a:r>
              <a:rPr b="0">
                <a:solidFill>
                  <a:srgbClr val="1FBAD7"/>
                </a:solidFill>
              </a:rPr>
              <a:t>&amp;</a:t>
            </a:r>
            <a:r>
              <a:rPr>
                <a:solidFill>
                  <a:srgbClr val="1FBAD7"/>
                </a:solidFill>
              </a:rPr>
              <a:t> </a:t>
            </a:r>
            <a:r>
              <a:rPr>
                <a:solidFill>
                  <a:srgbClr val="FF0000"/>
                </a:solidFill>
              </a:rPr>
              <a:t>Democracy</a:t>
            </a:r>
          </a:p>
        </p:txBody>
      </p:sp>
      <p:sp>
        <p:nvSpPr>
          <p:cNvPr id="1475" name="Shape 1475"/>
          <p:cNvSpPr/>
          <p:nvPr/>
        </p:nvSpPr>
        <p:spPr>
          <a:xfrm flipH="1">
            <a:off x="1243649" y="2327999"/>
            <a:ext cx="11402" cy="1922701"/>
          </a:xfrm>
          <a:prstGeom prst="line">
            <a:avLst/>
          </a:prstGeom>
          <a:ln w="28575">
            <a:solidFill>
              <a:srgbClr val="666666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476" name="Shape 1476"/>
          <p:cNvSpPr/>
          <p:nvPr/>
        </p:nvSpPr>
        <p:spPr>
          <a:xfrm>
            <a:off x="-41326" y="2571750"/>
            <a:ext cx="1342802" cy="1478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*Е-Democracy</a:t>
            </a:r>
          </a:p>
          <a:p>
            <a:pPr/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/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/>
            <a:endParaRPr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defRPr b="1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Democracy</a:t>
            </a:r>
          </a:p>
        </p:txBody>
      </p:sp>
      <p:grpSp>
        <p:nvGrpSpPr>
          <p:cNvPr id="1485" name="Group 1485"/>
          <p:cNvGrpSpPr/>
          <p:nvPr/>
        </p:nvGrpSpPr>
        <p:grpSpPr>
          <a:xfrm>
            <a:off x="956218" y="1945799"/>
            <a:ext cx="6533100" cy="2827802"/>
            <a:chOff x="0" y="0"/>
            <a:chExt cx="6533098" cy="2827800"/>
          </a:xfrm>
        </p:grpSpPr>
        <p:sp>
          <p:nvSpPr>
            <p:cNvPr id="1477" name="Shape 1477"/>
            <p:cNvSpPr/>
            <p:nvPr/>
          </p:nvSpPr>
          <p:spPr>
            <a:xfrm>
              <a:off x="106474" y="2287200"/>
              <a:ext cx="5804700" cy="22500"/>
            </a:xfrm>
            <a:prstGeom prst="line">
              <a:avLst/>
            </a:prstGeom>
            <a:noFill/>
            <a:ln w="28575" cap="flat">
              <a:solidFill>
                <a:srgbClr val="66666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78" name="Shape 1478"/>
            <p:cNvSpPr/>
            <p:nvPr/>
          </p:nvSpPr>
          <p:spPr>
            <a:xfrm>
              <a:off x="0" y="2365550"/>
              <a:ext cx="6533099" cy="462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2014	                 2016	                    2018</a:t>
              </a:r>
            </a:p>
          </p:txBody>
        </p:sp>
        <p:sp>
          <p:nvSpPr>
            <p:cNvPr id="1479" name="Shape 1479"/>
            <p:cNvSpPr/>
            <p:nvPr/>
          </p:nvSpPr>
          <p:spPr>
            <a:xfrm flipV="1">
              <a:off x="84075" y="1386775"/>
              <a:ext cx="5151600" cy="284101"/>
            </a:xfrm>
            <a:prstGeom prst="line">
              <a:avLst/>
            </a:prstGeom>
            <a:noFill/>
            <a:ln w="28575" cap="flat">
              <a:solidFill>
                <a:srgbClr val="F2025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80" name="Shape 1480"/>
            <p:cNvSpPr/>
            <p:nvPr/>
          </p:nvSpPr>
          <p:spPr>
            <a:xfrm flipV="1">
              <a:off x="126700" y="-1"/>
              <a:ext cx="5108700" cy="2242202"/>
            </a:xfrm>
            <a:prstGeom prst="line">
              <a:avLst/>
            </a:prstGeom>
            <a:noFill/>
            <a:ln w="2857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81" name="Shape 1481"/>
            <p:cNvSpPr/>
            <p:nvPr/>
          </p:nvSpPr>
          <p:spPr>
            <a:xfrm>
              <a:off x="2259774" y="729225"/>
              <a:ext cx="9601" cy="1625101"/>
            </a:xfrm>
            <a:prstGeom prst="line">
              <a:avLst/>
            </a:prstGeom>
            <a:noFill/>
            <a:ln w="19050" cap="flat">
              <a:solidFill>
                <a:srgbClr val="666666"/>
              </a:solidFill>
              <a:prstDash val="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82" name="Shape 1482"/>
            <p:cNvSpPr/>
            <p:nvPr/>
          </p:nvSpPr>
          <p:spPr>
            <a:xfrm>
              <a:off x="4286274" y="304200"/>
              <a:ext cx="18000" cy="2078701"/>
            </a:xfrm>
            <a:prstGeom prst="line">
              <a:avLst/>
            </a:prstGeom>
            <a:noFill/>
            <a:ln w="19050" cap="flat">
              <a:solidFill>
                <a:srgbClr val="666666"/>
              </a:solidFill>
              <a:prstDash val="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83" name="Shape 1483"/>
            <p:cNvSpPr/>
            <p:nvPr/>
          </p:nvSpPr>
          <p:spPr>
            <a:xfrm>
              <a:off x="1823224" y="926800"/>
              <a:ext cx="649800" cy="462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b="1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x2</a:t>
              </a:r>
            </a:p>
          </p:txBody>
        </p:sp>
        <p:sp>
          <p:nvSpPr>
            <p:cNvPr id="1484" name="Shape 1484"/>
            <p:cNvSpPr/>
            <p:nvPr/>
          </p:nvSpPr>
          <p:spPr>
            <a:xfrm>
              <a:off x="3871674" y="429400"/>
              <a:ext cx="649800" cy="462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>
                <a:defRPr b="1" sz="180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x2</a:t>
              </a:r>
            </a:p>
          </p:txBody>
        </p:sp>
      </p:grpSp>
      <p:pic>
        <p:nvPicPr>
          <p:cNvPr id="1486" name="image45.jpeg" descr="C:\Users\1\Desktop\ЦРИ\Фото\Majda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9375" y="3242474"/>
            <a:ext cx="1916627" cy="1371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7" name="image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9375" y="1605963"/>
            <a:ext cx="1916626" cy="1371276"/>
          </a:xfrm>
          <a:prstGeom prst="rect">
            <a:avLst/>
          </a:prstGeom>
          <a:ln w="12700">
            <a:miter lim="400000"/>
          </a:ln>
        </p:spPr>
      </p:pic>
      <p:sp>
        <p:nvSpPr>
          <p:cNvPr id="1488" name="Shape 1488"/>
          <p:cNvSpPr/>
          <p:nvPr/>
        </p:nvSpPr>
        <p:spPr>
          <a:xfrm>
            <a:off x="6051374" y="1536999"/>
            <a:ext cx="761701" cy="462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r">
              <a:defRPr b="1"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2019</a:t>
            </a:r>
          </a:p>
        </p:txBody>
      </p:sp>
      <p:sp>
        <p:nvSpPr>
          <p:cNvPr id="1489" name="Shape 1489"/>
          <p:cNvSpPr/>
          <p:nvPr/>
        </p:nvSpPr>
        <p:spPr>
          <a:xfrm>
            <a:off x="3287861" y="1653400"/>
            <a:ext cx="2323939" cy="83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Партисипация: </a:t>
            </a:r>
            <a:r>
              <a:rPr b="1"/>
              <a:t>общественный бюджет,</a:t>
            </a:r>
            <a:r>
              <a:t> консультации</a:t>
            </a:r>
          </a:p>
        </p:txBody>
      </p:sp>
      <p:sp>
        <p:nvSpPr>
          <p:cNvPr id="1490" name="Shape 1490"/>
          <p:cNvSpPr/>
          <p:nvPr/>
        </p:nvSpPr>
        <p:spPr>
          <a:xfrm>
            <a:off x="1460500" y="2090900"/>
            <a:ext cx="2042070" cy="83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ЗУ: э-обращения, </a:t>
            </a:r>
            <a:r>
              <a:rPr b="1"/>
              <a:t>петиции, </a:t>
            </a:r>
            <a:endParaRPr b="1"/>
          </a:p>
          <a:p>
            <a:pPr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открытые данные</a:t>
            </a:r>
          </a:p>
        </p:txBody>
      </p:sp>
      <p:pic>
        <p:nvPicPr>
          <p:cNvPr id="1491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149" y="73775"/>
            <a:ext cx="761676" cy="441327"/>
          </a:xfrm>
          <a:prstGeom prst="rect">
            <a:avLst/>
          </a:prstGeom>
          <a:ln w="12700">
            <a:miter lim="400000"/>
          </a:ln>
        </p:spPr>
      </p:pic>
      <p:sp>
        <p:nvSpPr>
          <p:cNvPr id="1492" name="Shape 1492"/>
          <p:cNvSpPr/>
          <p:nvPr/>
        </p:nvSpPr>
        <p:spPr>
          <a:xfrm>
            <a:off x="135466" y="4679691"/>
            <a:ext cx="3978575" cy="360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2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* E-participation Index, ООН, 2016-2018 гг.</a:t>
            </a:r>
          </a:p>
        </p:txBody>
      </p:sp>
      <p:sp>
        <p:nvSpPr>
          <p:cNvPr id="1493" name="Shape 1493"/>
          <p:cNvSpPr/>
          <p:nvPr/>
        </p:nvSpPr>
        <p:spPr>
          <a:xfrm>
            <a:off x="1473985" y="609375"/>
            <a:ext cx="5497566" cy="83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b="1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2 млн </a:t>
            </a:r>
            <a:r>
              <a:rPr b="0"/>
              <a:t>активных пользователей</a:t>
            </a:r>
          </a:p>
          <a:p>
            <a:pPr algn="ctr">
              <a:defRPr sz="18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(не считая соц. сетей)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Shape 1290"/>
          <p:cNvSpPr/>
          <p:nvPr>
            <p:ph type="title"/>
          </p:nvPr>
        </p:nvSpPr>
        <p:spPr>
          <a:xfrm>
            <a:off x="893700" y="205988"/>
            <a:ext cx="7494601" cy="529501"/>
          </a:xfrm>
          <a:prstGeom prst="rect">
            <a:avLst/>
          </a:prstGeom>
        </p:spPr>
        <p:txBody>
          <a:bodyPr/>
          <a:lstStyle/>
          <a:p>
            <a:pPr algn="ctr" defTabSz="630936">
              <a:defRPr b="1" sz="2484">
                <a:solidFill>
                  <a:srgbClr val="FFC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E-Democracy:  </a:t>
            </a:r>
            <a:r>
              <a:rPr>
                <a:solidFill>
                  <a:srgbClr val="09CFED"/>
                </a:solidFill>
              </a:rPr>
              <a:t>что это?</a:t>
            </a:r>
            <a:r>
              <a:rPr>
                <a:solidFill>
                  <a:srgbClr val="1FBAD7"/>
                </a:solidFill>
              </a:rPr>
              <a:t> </a:t>
            </a:r>
          </a:p>
        </p:txBody>
      </p:sp>
      <p:sp>
        <p:nvSpPr>
          <p:cNvPr id="1291" name="Shape 1291"/>
          <p:cNvSpPr/>
          <p:nvPr/>
        </p:nvSpPr>
        <p:spPr>
          <a:xfrm>
            <a:off x="436500" y="907750"/>
            <a:ext cx="8602800" cy="4023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marL="457200" indent="-317500">
              <a:buClr>
                <a:srgbClr val="000000"/>
              </a:buClr>
              <a:buSzPts val="1800"/>
              <a:buFont typeface="Arial"/>
              <a:buChar char="➔"/>
              <a:defRPr sz="1800"/>
            </a:pPr>
            <a:r>
              <a:t>*</a:t>
            </a:r>
            <a:r>
              <a:rPr sz="1400"/>
              <a:t>форма общественных отношений, при которой</a:t>
            </a:r>
            <a:r>
              <a:rPr sz="1400">
                <a:solidFill>
                  <a:srgbClr val="FFC000"/>
                </a:solidFill>
              </a:rPr>
              <a:t> </a:t>
            </a:r>
            <a:r>
              <a:rPr b="1" sz="1400">
                <a:solidFill>
                  <a:srgbClr val="FFC000"/>
                </a:solidFill>
              </a:rPr>
              <a:t>граждане и организации привлекаются к “державотворенню” и государственному управлению</a:t>
            </a:r>
            <a:r>
              <a:rPr b="1" sz="1400">
                <a:solidFill>
                  <a:srgbClr val="FFD653"/>
                </a:solidFill>
              </a:rPr>
              <a:t>,</a:t>
            </a:r>
            <a:r>
              <a:rPr sz="1400"/>
              <a:t> а также к </a:t>
            </a:r>
            <a:r>
              <a:rPr b="1" sz="1400">
                <a:solidFill>
                  <a:schemeClr val="accent1"/>
                </a:solidFill>
              </a:rPr>
              <a:t>местному самоуправлению</a:t>
            </a:r>
            <a:r>
              <a:rPr sz="1400"/>
              <a:t> путем широкого</a:t>
            </a:r>
            <a:r>
              <a:rPr b="1" sz="1400">
                <a:solidFill>
                  <a:srgbClr val="FFC000"/>
                </a:solidFill>
              </a:rPr>
              <a:t> использования ИКТ</a:t>
            </a:r>
            <a:r>
              <a:rPr sz="1400"/>
              <a:t> в демократических процессах, что дает возможность: </a:t>
            </a:r>
            <a:endParaRPr sz="1400"/>
          </a:p>
          <a:p>
            <a:pPr/>
            <a:endParaRPr sz="1800"/>
          </a:p>
          <a:p>
            <a:pPr marL="914400" indent="-317500">
              <a:buClr>
                <a:srgbClr val="000000"/>
              </a:buClr>
              <a:buSzPts val="1400"/>
              <a:buFont typeface="Arial"/>
              <a:buChar char="➢"/>
              <a:defRPr b="1">
                <a:solidFill>
                  <a:srgbClr val="FF9900"/>
                </a:solidFill>
              </a:defRPr>
            </a:pPr>
            <a:r>
              <a:t>усилить участие</a:t>
            </a:r>
            <a:r>
              <a:rPr b="0">
                <a:solidFill>
                  <a:srgbClr val="000000"/>
                </a:solidFill>
              </a:rPr>
              <a:t>, инициативность и привлечение граждан на общегосударственном, региональном и местном уровнях к публичной жизни</a:t>
            </a:r>
            <a:endParaRPr b="0">
              <a:solidFill>
                <a:srgbClr val="000000"/>
              </a:solidFill>
            </a:endParaRPr>
          </a:p>
          <a:p>
            <a:pPr/>
          </a:p>
          <a:p>
            <a:pPr marL="914400" indent="-317500">
              <a:buClr>
                <a:srgbClr val="000000"/>
              </a:buClr>
              <a:buSzPts val="1400"/>
              <a:buFont typeface="Arial"/>
              <a:buChar char="➢"/>
              <a:defRPr b="1">
                <a:solidFill>
                  <a:srgbClr val="FF9900"/>
                </a:solidFill>
              </a:defRPr>
            </a:pPr>
            <a:r>
              <a:t>повысить прозрачность</a:t>
            </a:r>
            <a:r>
              <a:rPr b="0">
                <a:solidFill>
                  <a:srgbClr val="000000"/>
                </a:solidFill>
              </a:rPr>
              <a:t> процесса принятия решений, а также подотчетность демократичных институций</a:t>
            </a:r>
            <a:endParaRPr b="0">
              <a:solidFill>
                <a:srgbClr val="000000"/>
              </a:solidFill>
            </a:endParaRPr>
          </a:p>
          <a:p>
            <a:pPr/>
          </a:p>
          <a:p>
            <a:pPr marL="914400" indent="-317500">
              <a:buClr>
                <a:srgbClr val="000000"/>
              </a:buClr>
              <a:buSzPts val="1400"/>
              <a:buFont typeface="Arial"/>
              <a:buChar char="➢"/>
              <a:defRPr b="1">
                <a:solidFill>
                  <a:srgbClr val="FF9900"/>
                </a:solidFill>
              </a:defRPr>
            </a:pPr>
            <a:r>
              <a:t>улучшить обратную реакцию</a:t>
            </a:r>
            <a:r>
              <a:rPr b="0">
                <a:solidFill>
                  <a:srgbClr val="000000"/>
                </a:solidFill>
              </a:rPr>
              <a:t> субъектов властных полномочий на обращения граждан </a:t>
            </a:r>
            <a:endParaRPr b="0">
              <a:solidFill>
                <a:srgbClr val="000000"/>
              </a:solidFill>
            </a:endParaRPr>
          </a:p>
          <a:p>
            <a:pPr/>
          </a:p>
          <a:p>
            <a:pPr marL="914400" indent="-317500">
              <a:buClr>
                <a:srgbClr val="000000"/>
              </a:buClr>
              <a:buSzPts val="1400"/>
              <a:buFont typeface="Arial"/>
              <a:buChar char="➢"/>
            </a:pPr>
            <a:r>
              <a:t>способствовать публичным дискуссиям и привлекать внимание граждан к процессу принятия решений</a:t>
            </a:r>
          </a:p>
          <a:p>
            <a:pPr/>
          </a:p>
          <a:p>
            <a:pPr/>
          </a:p>
          <a:p>
            <a:pPr>
              <a:defRPr i="1" sz="1800"/>
            </a:pPr>
            <a:r>
              <a:t>*</a:t>
            </a:r>
            <a:r>
              <a:rPr b="1" sz="1400"/>
              <a:t>Концепция розвития электронной демократии в Украине</a:t>
            </a:r>
            <a:r>
              <a:rPr sz="1400"/>
              <a:t> (и План на 2020), КМУ, 8.11.2017.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flip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Shape 1495"/>
          <p:cNvSpPr/>
          <p:nvPr/>
        </p:nvSpPr>
        <p:spPr>
          <a:xfrm>
            <a:off x="404375" y="121600"/>
            <a:ext cx="829350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b="1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Киев: впервые в Украине</a:t>
            </a:r>
            <a:r>
              <a:rPr>
                <a:solidFill>
                  <a:srgbClr val="0A091B"/>
                </a:solidFill>
              </a:rPr>
              <a:t> </a:t>
            </a:r>
            <a:r>
              <a:rPr>
                <a:solidFill>
                  <a:srgbClr val="858591"/>
                </a:solidFill>
              </a:rPr>
              <a:t>касательно </a:t>
            </a:r>
            <a:r>
              <a:rPr>
                <a:solidFill>
                  <a:srgbClr val="FFC000"/>
                </a:solidFill>
              </a:rPr>
              <a:t>Петиций</a:t>
            </a:r>
          </a:p>
        </p:txBody>
      </p:sp>
      <p:sp>
        <p:nvSpPr>
          <p:cNvPr id="1496" name="Shape 1496"/>
          <p:cNvSpPr/>
          <p:nvPr/>
        </p:nvSpPr>
        <p:spPr>
          <a:xfrm>
            <a:off x="362425" y="146350"/>
            <a:ext cx="6899" cy="480901"/>
          </a:xfrm>
          <a:prstGeom prst="line">
            <a:avLst/>
          </a:prstGeom>
          <a:ln w="28575">
            <a:solidFill>
              <a:srgbClr val="1FBAD7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497" name="image5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200" y="3091300"/>
            <a:ext cx="3553401" cy="205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8" name="image52.jpg"/>
          <p:cNvPicPr>
            <a:picLocks noChangeAspect="1"/>
          </p:cNvPicPr>
          <p:nvPr/>
        </p:nvPicPr>
        <p:blipFill>
          <a:blip r:embed="rId3">
            <a:extLst/>
          </a:blip>
          <a:srcRect l="17046" t="0" r="0" b="0"/>
          <a:stretch>
            <a:fillRect/>
          </a:stretch>
        </p:blipFill>
        <p:spPr>
          <a:xfrm>
            <a:off x="3231250" y="2847400"/>
            <a:ext cx="3266977" cy="2298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9" name="image49.png"/>
          <p:cNvPicPr>
            <a:picLocks noChangeAspect="1"/>
          </p:cNvPicPr>
          <p:nvPr/>
        </p:nvPicPr>
        <p:blipFill>
          <a:blip r:embed="rId4">
            <a:extLst/>
          </a:blip>
          <a:srcRect l="23423" t="20635" r="8977" b="9722"/>
          <a:stretch>
            <a:fillRect/>
          </a:stretch>
        </p:blipFill>
        <p:spPr>
          <a:xfrm>
            <a:off x="5738700" y="2611124"/>
            <a:ext cx="3425874" cy="2532375"/>
          </a:xfrm>
          <a:prstGeom prst="rect">
            <a:avLst/>
          </a:prstGeom>
          <a:ln w="12700">
            <a:miter lim="400000"/>
          </a:ln>
        </p:spPr>
      </p:pic>
      <p:sp>
        <p:nvSpPr>
          <p:cNvPr id="1500" name="Shape 1500"/>
          <p:cNvSpPr/>
          <p:nvPr>
            <p:ph type="title" idx="4294967295"/>
          </p:nvPr>
        </p:nvSpPr>
        <p:spPr>
          <a:xfrm>
            <a:off x="142499" y="652000"/>
            <a:ext cx="9001502" cy="2195400"/>
          </a:xfrm>
          <a:prstGeom prst="rect">
            <a:avLst/>
          </a:prstGeom>
        </p:spPr>
        <p:txBody>
          <a:bodyPr anchor="b"/>
          <a:lstStyle/>
          <a:p>
            <a:pPr>
              <a:defRPr sz="1400"/>
            </a:pPr>
            <a:r>
              <a:t>- 100% ответов подписует Гордской глава </a:t>
            </a:r>
            <a:br/>
            <a:r>
              <a:t>- Ежемесячный отчет</a:t>
            </a:r>
            <a:r>
              <a:rPr b="1"/>
              <a:t> Ради </a:t>
            </a:r>
            <a:r>
              <a:t>(на сайте), еженедельный </a:t>
            </a:r>
            <a:r>
              <a:rPr b="1"/>
              <a:t>дайджест всем пользователям</a:t>
            </a:r>
            <a:r>
              <a:t> сервиса,</a:t>
            </a:r>
            <a:r>
              <a:rPr b="1"/>
              <a:t> </a:t>
            </a:r>
            <a:endParaRPr b="1"/>
          </a:p>
          <a:p>
            <a:pPr>
              <a:defRPr b="1" sz="1400"/>
            </a:pPr>
            <a:r>
              <a:t>оперативное информирования</a:t>
            </a:r>
            <a:r>
              <a:rPr b="0"/>
              <a:t> (в ФБ</a:t>
            </a:r>
            <a:r>
              <a:t> - СПІЛЬНО</a:t>
            </a:r>
            <a:r>
              <a:rPr b="0"/>
              <a:t>)</a:t>
            </a:r>
          </a:p>
          <a:p>
            <a:pPr>
              <a:defRPr sz="1400"/>
            </a:pPr>
            <a:r>
              <a:t>- Постоянное </a:t>
            </a:r>
            <a:r>
              <a:rPr b="1"/>
              <a:t>совершенствование Положения </a:t>
            </a:r>
            <a:r>
              <a:t>(уже 3.0)</a:t>
            </a:r>
          </a:p>
          <a:p>
            <a:pPr>
              <a:defRPr sz="1400"/>
            </a:pPr>
            <a:r>
              <a:t>- Внедрение планов мероприятий от Власти по реализации успешных (</a:t>
            </a:r>
            <a:r>
              <a:rPr b="1"/>
              <a:t>по согласованию с Авторами</a:t>
            </a:r>
            <a:r>
              <a:t>)</a:t>
            </a:r>
            <a:br/>
            <a:r>
              <a:t>- Готовиться версия 3.0 сервиса, в т.ч. </a:t>
            </a:r>
            <a:r>
              <a:rPr b="1"/>
              <a:t>развития участия:</a:t>
            </a:r>
            <a:endParaRPr b="1"/>
          </a:p>
          <a:p>
            <a:pPr marL="457200" indent="-317500">
              <a:buClr>
                <a:srgbClr val="000000"/>
              </a:buClr>
              <a:buSzPts val="1400"/>
              <a:buFont typeface="Arial"/>
              <a:defRPr sz="1400"/>
            </a:pPr>
            <a:r>
              <a:t>привлечение сторонников к </a:t>
            </a:r>
            <a:r>
              <a:rPr b="1"/>
              <a:t>объединению с авторами в команды</a:t>
            </a:r>
            <a:r>
              <a:t>, </a:t>
            </a:r>
          </a:p>
          <a:p>
            <a:pPr marL="457200" indent="-317500">
              <a:buClr>
                <a:srgbClr val="000000"/>
              </a:buClr>
              <a:buSzPts val="1400"/>
              <a:buFont typeface="Arial"/>
              <a:defRPr sz="1400"/>
            </a:pPr>
            <a:r>
              <a:t>автоматизация </a:t>
            </a:r>
            <a:r>
              <a:rPr b="1"/>
              <a:t>общественного контроля</a:t>
            </a:r>
            <a:r>
              <a:t> </a:t>
            </a:r>
            <a:r>
              <a:rPr b="1"/>
              <a:t>+ диалогу Власть+Общественность</a:t>
            </a:r>
            <a:endParaRPr b="1"/>
          </a:p>
          <a:p>
            <a:pPr marL="457200" indent="-317500">
              <a:buClr>
                <a:srgbClr val="000000"/>
              </a:buClr>
              <a:buSzPts val="1400"/>
              <a:buFont typeface="Arial"/>
              <a:defRPr sz="1400"/>
            </a:pPr>
            <a:r>
              <a:rPr b="1"/>
              <a:t>и</a:t>
            </a:r>
            <a:r>
              <a:t>нтеграция с</a:t>
            </a:r>
            <a:r>
              <a:rPr b="1"/>
              <a:t> другими сервисами э-дем и их аудиториями</a:t>
            </a:r>
          </a:p>
        </p:txBody>
      </p:sp>
      <p:pic>
        <p:nvPicPr>
          <p:cNvPr id="1501" name="image3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58175" y="21775"/>
            <a:ext cx="783301" cy="1233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Shape 1503"/>
          <p:cNvSpPr/>
          <p:nvPr/>
        </p:nvSpPr>
        <p:spPr>
          <a:xfrm>
            <a:off x="404375" y="121600"/>
            <a:ext cx="8731055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90000"/>
              </a:lnSpc>
              <a:defRPr b="1" sz="21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Киев: впервые в Украине</a:t>
            </a:r>
            <a:r>
              <a:rPr>
                <a:solidFill>
                  <a:srgbClr val="0A091B"/>
                </a:solidFill>
              </a:rPr>
              <a:t> касательно </a:t>
            </a:r>
            <a:r>
              <a:rPr>
                <a:solidFill>
                  <a:srgbClr val="FFC000"/>
                </a:solidFill>
              </a:rPr>
              <a:t>Общественного бюджета</a:t>
            </a:r>
          </a:p>
        </p:txBody>
      </p:sp>
      <p:sp>
        <p:nvSpPr>
          <p:cNvPr id="1504" name="Shape 1504"/>
          <p:cNvSpPr/>
          <p:nvPr/>
        </p:nvSpPr>
        <p:spPr>
          <a:xfrm>
            <a:off x="362425" y="146350"/>
            <a:ext cx="6899" cy="480901"/>
          </a:xfrm>
          <a:prstGeom prst="line">
            <a:avLst/>
          </a:prstGeom>
          <a:ln w="28575">
            <a:solidFill>
              <a:srgbClr val="1FBAD7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505" name="image56.jpg" descr="Світлина від Serhiy Loboyko."/>
          <p:cNvPicPr>
            <a:picLocks noChangeAspect="1"/>
          </p:cNvPicPr>
          <p:nvPr/>
        </p:nvPicPr>
        <p:blipFill>
          <a:blip r:embed="rId2">
            <a:extLst/>
          </a:blip>
          <a:srcRect l="0" t="16768" r="0" b="2729"/>
          <a:stretch>
            <a:fillRect/>
          </a:stretch>
        </p:blipFill>
        <p:spPr>
          <a:xfrm>
            <a:off x="-206825" y="627249"/>
            <a:ext cx="5141951" cy="24402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709"/>
              </a:srgbClr>
            </a:outerShdw>
          </a:effectLst>
        </p:spPr>
      </p:pic>
      <p:pic>
        <p:nvPicPr>
          <p:cNvPr id="1506" name="image53.jpg" descr="C:\Users\Аня\Desktop\ЦРИ\Форум ГБ\15066911956429_22095658-1475776862508927-995752083-o-0a5ef254711f7ea65af18cae98b6cb9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598" y="3164344"/>
            <a:ext cx="2901598" cy="193492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709"/>
              </a:srgbClr>
            </a:outerShdw>
          </a:effectLst>
        </p:spPr>
      </p:pic>
      <p:pic>
        <p:nvPicPr>
          <p:cNvPr id="1507" name="image57.jpg" descr="C:\Users\Аня\Desktop\ЦРИ\Форум ГБ\41538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86444" y="2821585"/>
            <a:ext cx="3676126" cy="214763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709"/>
              </a:srgbClr>
            </a:outerShdw>
          </a:effectLst>
        </p:spPr>
      </p:pic>
      <p:pic>
        <p:nvPicPr>
          <p:cNvPr id="1508" name="image64.jpg" descr="C:\Users\Аня\Desktop\ЦРИ\Форум ГБ\14932975855688_41535-0a5ef254711f7ea65af18cae98b6cb94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86444" y="649250"/>
            <a:ext cx="3676126" cy="20536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709"/>
              </a:srgbClr>
            </a:outerShdw>
          </a:effectLst>
        </p:spPr>
      </p:pic>
      <p:sp>
        <p:nvSpPr>
          <p:cNvPr id="1509" name="Shape 1509"/>
          <p:cNvSpPr/>
          <p:nvPr/>
        </p:nvSpPr>
        <p:spPr>
          <a:xfrm>
            <a:off x="3343682" y="3625208"/>
            <a:ext cx="2054934" cy="1450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400">
                <a:solidFill>
                  <a:srgbClr val="2E99EE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Реализация</a:t>
            </a:r>
          </a:p>
          <a:p>
            <a:pPr algn="ctr">
              <a:defRPr b="1" sz="24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90+%</a:t>
            </a:r>
          </a:p>
          <a:p>
            <a:pPr algn="ctr">
              <a:defRPr b="1" sz="24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Команд% 70+</a:t>
            </a:r>
          </a:p>
          <a:p>
            <a:pPr algn="ctr">
              <a:defRPr b="1" sz="240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+ШКОЛА ГБ</a:t>
            </a:r>
          </a:p>
        </p:txBody>
      </p:sp>
      <p:pic>
        <p:nvPicPr>
          <p:cNvPr id="1510" name="Знімок екрана 2019-05-27 о 5.30.21 пп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40133" y="1936622"/>
            <a:ext cx="5062032" cy="1744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2" name="image68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43304"/>
          <a:stretch>
            <a:fillRect/>
          </a:stretch>
        </p:blipFill>
        <p:spPr>
          <a:xfrm>
            <a:off x="1277350" y="1898849"/>
            <a:ext cx="1620132" cy="830451"/>
          </a:xfrm>
          <a:prstGeom prst="rect">
            <a:avLst/>
          </a:prstGeom>
          <a:ln w="12700">
            <a:miter lim="400000"/>
          </a:ln>
        </p:spPr>
      </p:pic>
      <p:sp>
        <p:nvSpPr>
          <p:cNvPr id="1513" name="Shape 1513"/>
          <p:cNvSpPr/>
          <p:nvPr/>
        </p:nvSpPr>
        <p:spPr>
          <a:xfrm>
            <a:off x="507012" y="243897"/>
            <a:ext cx="8280901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24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Сопоставление точек зрения: </a:t>
            </a:r>
          </a:p>
          <a:p>
            <a:pPr algn="ctr">
              <a:defRPr b="1" sz="240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>
                <a:solidFill>
                  <a:srgbClr val="1FBAD7"/>
                </a:solidFill>
              </a:rPr>
              <a:t> </a:t>
            </a:r>
            <a:r>
              <a:rPr>
                <a:solidFill>
                  <a:srgbClr val="179866"/>
                </a:solidFill>
              </a:rPr>
              <a:t>эксперты</a:t>
            </a:r>
            <a:r>
              <a:rPr>
                <a:solidFill>
                  <a:srgbClr val="FFC000"/>
                </a:solidFill>
              </a:rPr>
              <a:t>  </a:t>
            </a:r>
            <a:r>
              <a:rPr>
                <a:solidFill>
                  <a:srgbClr val="000000"/>
                </a:solidFill>
              </a:rPr>
              <a:t>vs. 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179A56"/>
                </a:solidFill>
              </a:rPr>
              <a:t>обычные </a:t>
            </a:r>
            <a:r>
              <a:t>жители</a:t>
            </a:r>
          </a:p>
        </p:txBody>
      </p:sp>
      <p:sp>
        <p:nvSpPr>
          <p:cNvPr id="1514" name="Shape 1514"/>
          <p:cNvSpPr/>
          <p:nvPr/>
        </p:nvSpPr>
        <p:spPr>
          <a:xfrm>
            <a:off x="543018" y="1275605"/>
            <a:ext cx="8244900" cy="76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ЛЬВОВ        </a:t>
            </a:r>
            <a:r>
              <a:rPr b="1">
                <a:solidFill>
                  <a:srgbClr val="00B050"/>
                </a:solidFill>
              </a:rPr>
              <a:t>vs.</a:t>
            </a:r>
            <a:r>
              <a:rPr>
                <a:solidFill>
                  <a:srgbClr val="00B050"/>
                </a:solidFill>
              </a:rPr>
              <a:t>      </a:t>
            </a:r>
            <a:r>
              <a:t>ХАРЬКОВ</a:t>
            </a:r>
          </a:p>
        </p:txBody>
      </p:sp>
      <p:sp>
        <p:nvSpPr>
          <p:cNvPr id="1515" name="Shape 1515"/>
          <p:cNvSpPr/>
          <p:nvPr/>
        </p:nvSpPr>
        <p:spPr>
          <a:xfrm>
            <a:off x="543024" y="2749774"/>
            <a:ext cx="4136873" cy="881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место</a:t>
            </a:r>
            <a:r>
              <a:rPr b="0"/>
              <a:t> в </a:t>
            </a:r>
            <a:r>
              <a:rPr>
                <a:solidFill>
                  <a:srgbClr val="00B050"/>
                </a:solidFill>
              </a:rPr>
              <a:t>экспертном</a:t>
            </a:r>
            <a:r>
              <a:rPr b="0"/>
              <a:t> </a:t>
            </a:r>
          </a:p>
          <a:p>
            <a:pPr>
              <a:defRPr b="1" sz="1800">
                <a:solidFill>
                  <a:srgbClr val="1FBAD7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Рейтинге прозрачности городов</a:t>
            </a: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(TI - </a:t>
            </a:r>
            <a:r>
              <a:rPr b="1"/>
              <a:t>Transparency International</a:t>
            </a:r>
            <a:r>
              <a:t>, 2017)</a:t>
            </a:r>
          </a:p>
        </p:txBody>
      </p:sp>
      <p:sp>
        <p:nvSpPr>
          <p:cNvPr id="1516" name="Shape 1516"/>
          <p:cNvSpPr/>
          <p:nvPr/>
        </p:nvSpPr>
        <p:spPr>
          <a:xfrm>
            <a:off x="5088586" y="2747349"/>
            <a:ext cx="3867001" cy="114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место</a:t>
            </a:r>
            <a:r>
              <a:rPr b="0"/>
              <a:t> в </a:t>
            </a:r>
            <a:r>
              <a:rPr b="0">
                <a:solidFill>
                  <a:srgbClr val="00B050"/>
                </a:solidFill>
              </a:rPr>
              <a:t>опросе </a:t>
            </a:r>
            <a:r>
              <a:rPr>
                <a:solidFill>
                  <a:srgbClr val="00B050"/>
                </a:solidFill>
              </a:rPr>
              <a:t>жителей города </a:t>
            </a:r>
            <a:r>
              <a:rPr b="0">
                <a:solidFill>
                  <a:srgbClr val="1FBAD7"/>
                </a:solidFill>
              </a:rPr>
              <a:t>про удовлетворение властью</a:t>
            </a:r>
            <a:endParaRPr>
              <a:solidFill>
                <a:srgbClr val="1FBAD7"/>
              </a:solidFill>
            </a:endParaRPr>
          </a:p>
          <a:p>
            <a:pPr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(IRI – </a:t>
            </a:r>
            <a:r>
              <a:rPr b="1"/>
              <a:t>International Republican Institute</a:t>
            </a:r>
            <a:r>
              <a:t>, 2017)</a:t>
            </a:r>
          </a:p>
        </p:txBody>
      </p:sp>
      <p:pic>
        <p:nvPicPr>
          <p:cNvPr id="1517" name="image77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8075" y="1941449"/>
            <a:ext cx="888024" cy="900301"/>
          </a:xfrm>
          <a:prstGeom prst="rect">
            <a:avLst/>
          </a:prstGeom>
          <a:ln w="12700">
            <a:miter lim="400000"/>
          </a:ln>
        </p:spPr>
      </p:pic>
      <p:sp>
        <p:nvSpPr>
          <p:cNvPr id="1518" name="Shape 1518"/>
          <p:cNvSpPr/>
          <p:nvPr/>
        </p:nvSpPr>
        <p:spPr>
          <a:xfrm>
            <a:off x="598901" y="3652266"/>
            <a:ext cx="2520301" cy="114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3. </a:t>
            </a:r>
            <a:r>
              <a:rPr b="1">
                <a:solidFill>
                  <a:srgbClr val="FFC000"/>
                </a:solidFill>
              </a:rPr>
              <a:t>Ивано-Франковск</a:t>
            </a:r>
            <a:endParaRPr b="1">
              <a:solidFill>
                <a:srgbClr val="FFC000"/>
              </a:solidFill>
              <a:latin typeface="+mj-lt"/>
              <a:ea typeface="+mj-ea"/>
              <a:cs typeface="+mj-cs"/>
              <a:sym typeface="Arial"/>
            </a:endParaRPr>
          </a:p>
          <a:p>
            <a:pPr>
              <a:defRPr sz="1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5. </a:t>
            </a:r>
            <a:r>
              <a:rPr b="1"/>
              <a:t>Киев</a:t>
            </a:r>
            <a:endParaRPr b="1"/>
          </a:p>
          <a:p>
            <a:pPr>
              <a:defRPr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36. Харьков</a:t>
            </a:r>
          </a:p>
          <a:p>
            <a:pPr>
              <a:defRPr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40. Одесса</a:t>
            </a:r>
          </a:p>
        </p:txBody>
      </p:sp>
      <p:sp>
        <p:nvSpPr>
          <p:cNvPr id="1519" name="Shape 1519"/>
          <p:cNvSpPr/>
          <p:nvPr/>
        </p:nvSpPr>
        <p:spPr>
          <a:xfrm>
            <a:off x="5114116" y="3862708"/>
            <a:ext cx="2580601" cy="1148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2. </a:t>
            </a:r>
            <a:r>
              <a:rPr>
                <a:solidFill>
                  <a:srgbClr val="FFC000"/>
                </a:solidFill>
              </a:rPr>
              <a:t>Ивано-Франковск</a:t>
            </a:r>
            <a:endParaRPr>
              <a:solidFill>
                <a:srgbClr val="FFC000"/>
              </a:solidFill>
            </a:endParaRPr>
          </a:p>
          <a:p>
            <a:pPr>
              <a:defRPr b="1" sz="1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5. Одесса</a:t>
            </a:r>
          </a:p>
          <a:p>
            <a:pPr>
              <a:defRPr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11. </a:t>
            </a:r>
            <a:r>
              <a:rPr b="1"/>
              <a:t>Львов</a:t>
            </a:r>
            <a:endParaRPr b="1">
              <a:latin typeface="+mj-lt"/>
              <a:ea typeface="+mj-ea"/>
              <a:cs typeface="+mj-cs"/>
              <a:sym typeface="Arial"/>
            </a:endParaRPr>
          </a:p>
          <a:p>
            <a:pPr>
              <a:defRPr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18.</a:t>
            </a:r>
            <a:r>
              <a:rPr b="1"/>
              <a:t> Киев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Shape 1521"/>
          <p:cNvSpPr/>
          <p:nvPr>
            <p:ph type="sldNum" sz="quarter" idx="2"/>
          </p:nvPr>
        </p:nvSpPr>
        <p:spPr>
          <a:xfrm>
            <a:off x="8422858" y="4769613"/>
            <a:ext cx="263942" cy="269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22" name="Shape 1522"/>
          <p:cNvSpPr/>
          <p:nvPr>
            <p:ph type="title"/>
          </p:nvPr>
        </p:nvSpPr>
        <p:spPr>
          <a:xfrm>
            <a:off x="764716" y="13617"/>
            <a:ext cx="7886701" cy="1061401"/>
          </a:xfrm>
          <a:prstGeom prst="rect">
            <a:avLst/>
          </a:prstGeom>
        </p:spPr>
        <p:txBody>
          <a:bodyPr lIns="45699" tIns="45699" rIns="45699" bIns="45699"/>
          <a:lstStyle>
            <a:lvl1pPr>
              <a:defRPr b="1" sz="3000">
                <a:solidFill>
                  <a:srgbClr val="1FBAD7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Данные IRI касательно качества сервисов в ОМС за 2018 год</a:t>
            </a:r>
          </a:p>
        </p:txBody>
      </p:sp>
      <p:pic>
        <p:nvPicPr>
          <p:cNvPr id="1523" name="image75.png"/>
          <p:cNvPicPr>
            <a:picLocks noChangeAspect="1"/>
          </p:cNvPicPr>
          <p:nvPr/>
        </p:nvPicPr>
        <p:blipFill>
          <a:blip r:embed="rId2">
            <a:extLst/>
          </a:blip>
          <a:srcRect l="0" t="0" r="773" b="0"/>
          <a:stretch>
            <a:fillRect/>
          </a:stretch>
        </p:blipFill>
        <p:spPr>
          <a:xfrm>
            <a:off x="1090612" y="998812"/>
            <a:ext cx="6962585" cy="4034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Shape 152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26" name="image15.png"/>
          <p:cNvPicPr>
            <a:picLocks noChangeAspect="1"/>
          </p:cNvPicPr>
          <p:nvPr/>
        </p:nvPicPr>
        <p:blipFill>
          <a:blip r:embed="rId2">
            <a:extLst/>
          </a:blip>
          <a:srcRect l="0" t="17241" r="0" b="18875"/>
          <a:stretch>
            <a:fillRect/>
          </a:stretch>
        </p:blipFill>
        <p:spPr>
          <a:xfrm rot="726271">
            <a:off x="6232341" y="184415"/>
            <a:ext cx="2549368" cy="1628570"/>
          </a:xfrm>
          <a:prstGeom prst="rect">
            <a:avLst/>
          </a:prstGeom>
          <a:ln w="12700">
            <a:miter lim="400000"/>
          </a:ln>
        </p:spPr>
      </p:pic>
      <p:sp>
        <p:nvSpPr>
          <p:cNvPr id="1527" name="Shape 1527"/>
          <p:cNvSpPr/>
          <p:nvPr/>
        </p:nvSpPr>
        <p:spPr>
          <a:xfrm>
            <a:off x="165100" y="164208"/>
            <a:ext cx="6153001" cy="5262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indent="914400" algn="ctr"/>
            <a:endParaRPr b="1" sz="30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defRPr b="1" sz="30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eDem</a:t>
            </a:r>
            <a:r>
              <a:rPr>
                <a:solidFill>
                  <a:srgbClr val="1FBAD7"/>
                </a:solidFill>
              </a:rPr>
              <a:t> (</a:t>
            </a:r>
            <a:r>
              <a:rPr>
                <a:solidFill>
                  <a:srgbClr val="18984D"/>
                </a:solidFill>
              </a:rPr>
              <a:t>э-</a:t>
            </a:r>
            <a:r>
              <a:rPr b="0">
                <a:solidFill>
                  <a:srgbClr val="00B050"/>
                </a:solidFill>
              </a:rPr>
              <a:t>народовластие</a:t>
            </a:r>
            <a:r>
              <a:rPr>
                <a:solidFill>
                  <a:srgbClr val="1FBAD7"/>
                </a:solidFill>
              </a:rPr>
              <a:t>) - важно для новой политики</a:t>
            </a:r>
            <a:endParaRPr>
              <a:solidFill>
                <a:srgbClr val="1FBAD7"/>
              </a:solidFill>
            </a:endParaRPr>
          </a:p>
          <a:p>
            <a:pPr marL="488950" indent="-412750">
              <a:buClr>
                <a:srgbClr val="00B050"/>
              </a:buClr>
              <a:buSzPts val="2600"/>
              <a:buFont typeface="Helvetica"/>
              <a:buChar char="➔"/>
              <a:defRPr b="1" sz="240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2600">
                <a:solidFill>
                  <a:srgbClr val="18984A"/>
                </a:solidFill>
              </a:rPr>
              <a:t>э</a:t>
            </a:r>
            <a:r>
              <a:rPr sz="2600">
                <a:solidFill>
                  <a:srgbClr val="18984A"/>
                </a:solidFill>
              </a:rPr>
              <a:t>-</a:t>
            </a:r>
            <a:r>
              <a:t>голосувание</a:t>
            </a:r>
          </a:p>
          <a:p>
            <a:pPr marL="457200" indent="-381000">
              <a:buClr>
                <a:srgbClr val="00B050"/>
              </a:buClr>
              <a:buSzPts val="2400"/>
              <a:buFont typeface="Helvetica"/>
              <a:buChar char="➔"/>
              <a:defRPr b="1" sz="240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референдумы</a:t>
            </a:r>
          </a:p>
          <a:p>
            <a:pPr marL="457200" indent="-381000">
              <a:buClr>
                <a:srgbClr val="00B050"/>
              </a:buClr>
              <a:buSzPts val="2400"/>
              <a:buFont typeface="Helvetica"/>
              <a:buChar char="➔"/>
              <a:defRPr b="1" sz="240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петиции</a:t>
            </a:r>
          </a:p>
          <a:p>
            <a:pPr marL="457200" indent="-381000">
              <a:buClr>
                <a:srgbClr val="00B050"/>
              </a:buClr>
              <a:buSzPts val="2400"/>
              <a:buFont typeface="Helvetica"/>
              <a:buChar char="➔"/>
              <a:defRPr b="1" sz="240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отзыв</a:t>
            </a:r>
            <a:r>
              <a:t> депутатов </a:t>
            </a:r>
          </a:p>
          <a:p>
            <a:pPr marL="457200" indent="-381000">
              <a:buClr>
                <a:srgbClr val="00B050"/>
              </a:buClr>
              <a:buSzPts val="2400"/>
              <a:buFont typeface="Helvetica"/>
              <a:buChar char="➔"/>
              <a:defRPr b="1" sz="240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оценка чиновников </a:t>
            </a:r>
          </a:p>
          <a:p>
            <a:pPr marL="457200" indent="-381000">
              <a:buClr>
                <a:srgbClr val="00B050"/>
              </a:buClr>
              <a:buSzPts val="2400"/>
              <a:buFont typeface="Helvetica"/>
              <a:buChar char="➔"/>
              <a:defRPr b="1" sz="240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прозрачностьть власти и бюджетов</a:t>
            </a:r>
          </a:p>
          <a:p>
            <a:pPr marL="457200" indent="-381000">
              <a:buClr>
                <a:srgbClr val="00B050"/>
              </a:buClr>
              <a:buSzPts val="2400"/>
              <a:buFont typeface="Helvetica"/>
              <a:buChar char="➔"/>
              <a:defRPr b="1" sz="240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"государство в смартфоне"</a:t>
            </a:r>
          </a:p>
          <a:p>
            <a:pPr marL="457200" indent="-381000">
              <a:buClr>
                <a:srgbClr val="00B050"/>
              </a:buClr>
              <a:buSzPts val="2400"/>
              <a:buFont typeface="Helvetica"/>
              <a:buChar char="➔"/>
              <a:defRPr b="1" sz="240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...</a:t>
            </a:r>
          </a:p>
        </p:txBody>
      </p:sp>
      <p:pic>
        <p:nvPicPr>
          <p:cNvPr id="1528" name="image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9818" y="2074763"/>
            <a:ext cx="3960923" cy="2613315"/>
          </a:xfrm>
          <a:prstGeom prst="rect">
            <a:avLst/>
          </a:prstGeom>
          <a:ln w="12700">
            <a:miter lim="400000"/>
          </a:ln>
        </p:spPr>
      </p:pic>
      <p:sp>
        <p:nvSpPr>
          <p:cNvPr id="1529" name="Shape 1529"/>
          <p:cNvSpPr/>
          <p:nvPr/>
        </p:nvSpPr>
        <p:spPr>
          <a:xfrm>
            <a:off x="4789050" y="4380649"/>
            <a:ext cx="4091699" cy="1202"/>
          </a:xfrm>
          <a:prstGeom prst="line">
            <a:avLst/>
          </a:prstGeom>
          <a:ln w="28575">
            <a:solidFill>
              <a:srgbClr val="F2025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30" name="Shape 1530"/>
          <p:cNvSpPr/>
          <p:nvPr/>
        </p:nvSpPr>
        <p:spPr>
          <a:xfrm>
            <a:off x="4789049" y="4149474"/>
            <a:ext cx="4091700" cy="3902"/>
          </a:xfrm>
          <a:prstGeom prst="line">
            <a:avLst/>
          </a:prstGeom>
          <a:ln w="28575">
            <a:solidFill>
              <a:srgbClr val="F20253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1531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999" y="32975"/>
            <a:ext cx="1087781" cy="6302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Shape 1533"/>
          <p:cNvSpPr/>
          <p:nvPr/>
        </p:nvSpPr>
        <p:spPr>
          <a:xfrm>
            <a:off x="734850" y="947575"/>
            <a:ext cx="7674300" cy="4196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8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Э-Демократия в Украине: </a:t>
            </a:r>
          </a:p>
          <a:p>
            <a:pPr algn="ctr">
              <a:defRPr sz="3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Yes/No :)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1FBAD7"/>
                </a:solidFill>
              </a:rPr>
              <a:t>   </a:t>
            </a:r>
            <a:r>
              <a:rPr>
                <a:solidFill>
                  <a:srgbClr val="2185C5"/>
                </a:solidFill>
                <a:latin typeface="+mj-lt"/>
                <a:ea typeface="+mj-ea"/>
                <a:cs typeface="+mj-cs"/>
                <a:sym typeface="Arial"/>
              </a:rPr>
              <a:t> </a:t>
            </a:r>
            <a:endParaRPr>
              <a:solidFill>
                <a:srgbClr val="2185C5"/>
              </a:solidFill>
            </a:endParaRPr>
          </a:p>
          <a:p>
            <a:pPr algn="ctr">
              <a:defRPr b="1" sz="3800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Следующие шаги?</a:t>
            </a:r>
          </a:p>
          <a:p>
            <a:pPr algn="ctr">
              <a:defRPr sz="3800"/>
            </a:pPr>
            <a:endParaRPr b="1">
              <a:solidFill>
                <a:srgbClr val="1FBAD7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defRPr sz="38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Mail: </a:t>
            </a:r>
            <a:r>
              <a:rPr b="1"/>
              <a:t>info@cid.center</a:t>
            </a:r>
            <a:endParaRPr b="1"/>
          </a:p>
          <a:p>
            <a:pPr algn="ctr">
              <a:defRPr sz="38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FB/Skype:</a:t>
            </a:r>
            <a:r>
              <a:rPr b="1"/>
              <a:t> Loboyko</a:t>
            </a:r>
            <a:endParaRPr b="1"/>
          </a:p>
          <a:p>
            <a:pPr algn="ctr">
              <a:defRPr b="1" sz="3800">
                <a:solidFill>
                  <a:srgbClr val="1FBAD7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2" invalidUrl="" action="" tgtFrame="" tooltip="" history="1" highlightClick="0" endSnd="0"/>
              </a:rPr>
              <a:t>www.CID.center</a:t>
            </a:r>
          </a:p>
        </p:txBody>
      </p:sp>
      <p:pic>
        <p:nvPicPr>
          <p:cNvPr id="1534" name="image2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6374"/>
            <a:ext cx="2822397" cy="1074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5" name="image10.png" descr="C:\Users\1\Desktop\ЦРИ\лого\LOGOCID15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998" y="4294006"/>
            <a:ext cx="1384963" cy="805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6" name="image18.jpg" descr="C:\Users\1\Desktop\ЦРИ\Фото\Без названия.jpg"/>
          <p:cNvPicPr>
            <a:picLocks noChangeAspect="1"/>
          </p:cNvPicPr>
          <p:nvPr/>
        </p:nvPicPr>
        <p:blipFill>
          <a:blip r:embed="rId5">
            <a:extLst/>
          </a:blip>
          <a:srcRect l="0" t="0" r="0" b="7500"/>
          <a:stretch>
            <a:fillRect/>
          </a:stretch>
        </p:blipFill>
        <p:spPr>
          <a:xfrm>
            <a:off x="7681099" y="4085147"/>
            <a:ext cx="1385057" cy="1005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Shape 1293"/>
          <p:cNvSpPr/>
          <p:nvPr>
            <p:ph type="title"/>
          </p:nvPr>
        </p:nvSpPr>
        <p:spPr>
          <a:xfrm>
            <a:off x="893700" y="205988"/>
            <a:ext cx="7494601" cy="529501"/>
          </a:xfrm>
          <a:prstGeom prst="rect">
            <a:avLst/>
          </a:prstGeom>
        </p:spPr>
        <p:txBody>
          <a:bodyPr/>
          <a:lstStyle/>
          <a:p>
            <a:pPr algn="ctr" defTabSz="630936">
              <a:defRPr b="1" sz="2484">
                <a:solidFill>
                  <a:srgbClr val="FFC00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E-Democracy</a:t>
            </a:r>
            <a:r>
              <a:rPr>
                <a:solidFill>
                  <a:srgbClr val="1FBAD7"/>
                </a:solidFill>
              </a:rPr>
              <a:t> </a:t>
            </a:r>
            <a:r>
              <a:rPr b="0">
                <a:solidFill>
                  <a:srgbClr val="1FBAD7"/>
                </a:solidFill>
              </a:rPr>
              <a:t>and</a:t>
            </a:r>
            <a:r>
              <a:rPr>
                <a:solidFill>
                  <a:srgbClr val="1FBAD7"/>
                </a:solidFill>
              </a:rPr>
              <a:t> Democracy</a:t>
            </a:r>
          </a:p>
        </p:txBody>
      </p:sp>
      <p:sp>
        <p:nvSpPr>
          <p:cNvPr id="1294" name="Shape 1294"/>
          <p:cNvSpPr/>
          <p:nvPr/>
        </p:nvSpPr>
        <p:spPr>
          <a:xfrm>
            <a:off x="827574" y="789550"/>
            <a:ext cx="756060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800">
                <a:solidFill>
                  <a:srgbClr val="1FBAD7"/>
                </a:solidFill>
              </a:defRPr>
            </a:lvl1pPr>
          </a:lstStyle>
          <a:p>
            <a:pPr/>
            <a:r>
              <a:t>Украина занимает среди 193 стран-членов ООН</a:t>
            </a:r>
          </a:p>
        </p:txBody>
      </p:sp>
      <p:pic>
        <p:nvPicPr>
          <p:cNvPr id="1295" name="image13.jpg"/>
          <p:cNvPicPr>
            <a:picLocks noChangeAspect="1"/>
          </p:cNvPicPr>
          <p:nvPr/>
        </p:nvPicPr>
        <p:blipFill>
          <a:blip r:embed="rId2">
            <a:extLst/>
          </a:blip>
          <a:srcRect l="8669" t="0" r="14543" b="0"/>
          <a:stretch>
            <a:fillRect/>
          </a:stretch>
        </p:blipFill>
        <p:spPr>
          <a:xfrm>
            <a:off x="467544" y="2787774"/>
            <a:ext cx="3096344" cy="1963599"/>
          </a:xfrm>
          <a:prstGeom prst="rect">
            <a:avLst/>
          </a:prstGeom>
          <a:ln w="12700">
            <a:miter lim="400000"/>
          </a:ln>
        </p:spPr>
      </p:pic>
      <p:sp>
        <p:nvSpPr>
          <p:cNvPr id="1296" name="Shape 1296"/>
          <p:cNvSpPr/>
          <p:nvPr/>
        </p:nvSpPr>
        <p:spPr>
          <a:xfrm>
            <a:off x="5694272" y="1500180"/>
            <a:ext cx="3024301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FFC000"/>
                </a:solidFill>
              </a:defRPr>
            </a:lvl1pPr>
          </a:lstStyle>
          <a:p>
            <a:pPr/>
            <a:r>
              <a:t>32 место</a:t>
            </a:r>
          </a:p>
        </p:txBody>
      </p:sp>
      <p:sp>
        <p:nvSpPr>
          <p:cNvPr id="1297" name="Shape 1297"/>
          <p:cNvSpPr/>
          <p:nvPr/>
        </p:nvSpPr>
        <p:spPr>
          <a:xfrm>
            <a:off x="794950" y="2247725"/>
            <a:ext cx="2769000" cy="695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C000"/>
                </a:solidFill>
              </a:defRPr>
            </a:pPr>
            <a:r>
              <a:t>+ 45 пунктов вверх</a:t>
            </a:r>
          </a:p>
          <a:p>
            <a:pPr algn="ctr">
              <a:defRPr b="1">
                <a:solidFill>
                  <a:srgbClr val="FFC000"/>
                </a:solidFill>
              </a:defRPr>
            </a:pPr>
            <a:r>
              <a:t> после 2014</a:t>
            </a:r>
          </a:p>
        </p:txBody>
      </p:sp>
      <p:sp>
        <p:nvSpPr>
          <p:cNvPr id="1298" name="Shape 1298"/>
          <p:cNvSpPr/>
          <p:nvPr/>
        </p:nvSpPr>
        <p:spPr>
          <a:xfrm>
            <a:off x="966619" y="1476674"/>
            <a:ext cx="2769001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800"/>
            </a:pPr>
            <a:r>
              <a:t>86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1FBAD7"/>
                </a:solidFill>
              </a:rPr>
              <a:t>место</a:t>
            </a:r>
          </a:p>
        </p:txBody>
      </p:sp>
      <p:sp>
        <p:nvSpPr>
          <p:cNvPr id="1299" name="Shape 1299"/>
          <p:cNvSpPr/>
          <p:nvPr/>
        </p:nvSpPr>
        <p:spPr>
          <a:xfrm>
            <a:off x="5694272" y="2245604"/>
            <a:ext cx="2653801" cy="301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500">
                <a:solidFill>
                  <a:srgbClr val="0BB8E6"/>
                </a:solidFill>
              </a:defRPr>
            </a:lvl1pPr>
          </a:lstStyle>
          <a:p>
            <a:pPr/>
            <a:r>
              <a:t>+ 6 пунктов </a:t>
            </a:r>
          </a:p>
        </p:txBody>
      </p:sp>
      <p:pic>
        <p:nvPicPr>
          <p:cNvPr id="1300" name="image11.jpg" descr="C:\Users\1\Desktop\ЦРИ\Форум_РПР\big-photo_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20072" y="2895786"/>
            <a:ext cx="3395093" cy="1924438"/>
          </a:xfrm>
          <a:prstGeom prst="rect">
            <a:avLst/>
          </a:prstGeom>
          <a:ln>
            <a:solidFill>
              <a:srgbClr val="3A81BA"/>
            </a:solidFill>
          </a:ln>
        </p:spPr>
      </p:pic>
      <p:sp>
        <p:nvSpPr>
          <p:cNvPr id="1301" name="Shape 1301"/>
          <p:cNvSpPr/>
          <p:nvPr/>
        </p:nvSpPr>
        <p:spPr>
          <a:xfrm>
            <a:off x="4000496" y="1500180"/>
            <a:ext cx="1428901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1FBAD7"/>
                </a:solidFill>
              </a:defRPr>
            </a:lvl1pPr>
          </a:lstStyle>
          <a:p>
            <a:pPr/>
            <a:r>
              <a:t>vs.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3" name="image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56811" y="951342"/>
            <a:ext cx="2737062" cy="3434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4" name="image1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559" y="1005474"/>
            <a:ext cx="2737630" cy="3380406"/>
          </a:xfrm>
          <a:prstGeom prst="rect">
            <a:avLst/>
          </a:prstGeom>
          <a:ln w="12700">
            <a:miter lim="400000"/>
          </a:ln>
        </p:spPr>
      </p:pic>
      <p:sp>
        <p:nvSpPr>
          <p:cNvPr id="1305" name="Shape 1305"/>
          <p:cNvSpPr/>
          <p:nvPr/>
        </p:nvSpPr>
        <p:spPr>
          <a:xfrm>
            <a:off x="2220547" y="-1"/>
            <a:ext cx="4527302" cy="478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425" tIns="72425" rIns="72425" bIns="72425">
            <a:spAutoFit/>
          </a:bodyPr>
          <a:lstStyle>
            <a:lvl1pPr>
              <a:defRPr b="1" sz="2300">
                <a:solidFill>
                  <a:srgbClr val="FFFFFF"/>
                </a:solidFill>
              </a:defRPr>
            </a:lvl1pPr>
          </a:lstStyle>
          <a:p>
            <a:pPr/>
            <a:r>
              <a:t>E-participation Index of UN</a:t>
            </a:r>
          </a:p>
        </p:txBody>
      </p:sp>
      <p:sp>
        <p:nvSpPr>
          <p:cNvPr id="1306" name="Shape 1306"/>
          <p:cNvSpPr/>
          <p:nvPr/>
        </p:nvSpPr>
        <p:spPr>
          <a:xfrm>
            <a:off x="475459" y="303235"/>
            <a:ext cx="2136901" cy="478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425" tIns="72425" rIns="72425" bIns="72425">
            <a:spAutoFit/>
          </a:bodyPr>
          <a:lstStyle>
            <a:lvl1pPr>
              <a:defRPr b="1" sz="2300">
                <a:solidFill>
                  <a:srgbClr val="E7EFD7"/>
                </a:solidFill>
              </a:defRPr>
            </a:lvl1pPr>
          </a:lstStyle>
          <a:p>
            <a:pPr/>
            <a:r>
              <a:t>32 position</a:t>
            </a:r>
          </a:p>
        </p:txBody>
      </p:sp>
      <p:sp>
        <p:nvSpPr>
          <p:cNvPr id="1307" name="Shape 1307"/>
          <p:cNvSpPr/>
          <p:nvPr/>
        </p:nvSpPr>
        <p:spPr>
          <a:xfrm>
            <a:off x="6748180" y="249348"/>
            <a:ext cx="2130301" cy="478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425" tIns="72425" rIns="72425" bIns="72425">
            <a:spAutoFit/>
          </a:bodyPr>
          <a:lstStyle>
            <a:lvl1pPr>
              <a:defRPr b="1" sz="2300">
                <a:solidFill>
                  <a:srgbClr val="D5E5F2"/>
                </a:solidFill>
              </a:defRPr>
            </a:lvl1pPr>
          </a:lstStyle>
          <a:p>
            <a:pPr/>
            <a:r>
              <a:t>75 position</a:t>
            </a:r>
          </a:p>
        </p:txBody>
      </p:sp>
      <p:sp>
        <p:nvSpPr>
          <p:cNvPr id="1308" name="Shape 1308"/>
          <p:cNvSpPr/>
          <p:nvPr/>
        </p:nvSpPr>
        <p:spPr>
          <a:xfrm>
            <a:off x="3547652" y="897457"/>
            <a:ext cx="2176200" cy="465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425" tIns="72425" rIns="72425" bIns="72425">
            <a:spAutoFit/>
          </a:bodyPr>
          <a:lstStyle>
            <a:lvl1pPr>
              <a:defRPr sz="2200" u="sng">
                <a:solidFill>
                  <a:srgbClr val="FF0000"/>
                </a:solidFill>
              </a:defRPr>
            </a:lvl1pPr>
          </a:lstStyle>
          <a:p>
            <a:pPr/>
            <a:r>
              <a:t>Е-іnformation</a:t>
            </a:r>
          </a:p>
        </p:txBody>
      </p:sp>
      <p:sp>
        <p:nvSpPr>
          <p:cNvPr id="1309" name="Shape 1309"/>
          <p:cNvSpPr/>
          <p:nvPr/>
        </p:nvSpPr>
        <p:spPr>
          <a:xfrm>
            <a:off x="3483647" y="2085656"/>
            <a:ext cx="2451301" cy="465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425" tIns="72425" rIns="72425" bIns="72425">
            <a:spAutoFit/>
          </a:bodyPr>
          <a:lstStyle>
            <a:lvl1pPr>
              <a:defRPr sz="2200" u="sng">
                <a:solidFill>
                  <a:srgbClr val="FF0000"/>
                </a:solidFill>
              </a:defRPr>
            </a:lvl1pPr>
          </a:lstStyle>
          <a:p>
            <a:pPr/>
            <a:r>
              <a:t>Е-consultations</a:t>
            </a:r>
          </a:p>
        </p:txBody>
      </p:sp>
      <p:sp>
        <p:nvSpPr>
          <p:cNvPr id="1310" name="Shape 1310"/>
          <p:cNvSpPr/>
          <p:nvPr/>
        </p:nvSpPr>
        <p:spPr>
          <a:xfrm>
            <a:off x="3163628" y="3381628"/>
            <a:ext cx="2945701" cy="796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425" tIns="72425" rIns="72425" bIns="72425">
            <a:spAutoFit/>
          </a:bodyPr>
          <a:lstStyle>
            <a:lvl1pPr algn="ctr">
              <a:defRPr b="1" sz="2200" u="sng">
                <a:solidFill>
                  <a:srgbClr val="FFFFFF"/>
                </a:solidFill>
              </a:defRPr>
            </a:lvl1pPr>
          </a:lstStyle>
          <a:p>
            <a:pPr/>
            <a:r>
              <a:t>E-participation in decision-making</a:t>
            </a:r>
          </a:p>
        </p:txBody>
      </p:sp>
      <p:sp>
        <p:nvSpPr>
          <p:cNvPr id="1311" name="Shape 1311"/>
          <p:cNvSpPr/>
          <p:nvPr/>
        </p:nvSpPr>
        <p:spPr>
          <a:xfrm>
            <a:off x="2871037" y="1437548"/>
            <a:ext cx="1444501" cy="465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425" tIns="72425" rIns="72425" bIns="72425">
            <a:sp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/>
            <a:r>
              <a:t>77 %</a:t>
            </a:r>
          </a:p>
        </p:txBody>
      </p:sp>
      <p:sp>
        <p:nvSpPr>
          <p:cNvPr id="1312" name="Shape 1312"/>
          <p:cNvSpPr/>
          <p:nvPr/>
        </p:nvSpPr>
        <p:spPr>
          <a:xfrm>
            <a:off x="2907612" y="2679633"/>
            <a:ext cx="1444501" cy="46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425" tIns="72425" rIns="72425" bIns="72425">
            <a:sp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pPr/>
            <a:r>
              <a:t>84 %</a:t>
            </a:r>
          </a:p>
        </p:txBody>
      </p:sp>
      <p:sp>
        <p:nvSpPr>
          <p:cNvPr id="1313" name="Shape 1313"/>
          <p:cNvSpPr/>
          <p:nvPr/>
        </p:nvSpPr>
        <p:spPr>
          <a:xfrm>
            <a:off x="2871037" y="4045903"/>
            <a:ext cx="1508401" cy="502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425" tIns="72425" rIns="72425" bIns="72425">
            <a:spAutoFit/>
          </a:bodyPr>
          <a:lstStyle>
            <a:lvl1pPr>
              <a:defRPr b="1" sz="2500">
                <a:solidFill>
                  <a:srgbClr val="FF0000"/>
                </a:solidFill>
              </a:defRPr>
            </a:lvl1pPr>
          </a:lstStyle>
          <a:p>
            <a:pPr/>
            <a:r>
              <a:t>43 %</a:t>
            </a:r>
          </a:p>
        </p:txBody>
      </p:sp>
      <p:sp>
        <p:nvSpPr>
          <p:cNvPr id="1314" name="Shape 1314"/>
          <p:cNvSpPr/>
          <p:nvPr/>
        </p:nvSpPr>
        <p:spPr>
          <a:xfrm>
            <a:off x="5138609" y="1437548"/>
            <a:ext cx="1360501" cy="465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425" tIns="72425" rIns="72425" bIns="72425">
            <a:spAutoFit/>
          </a:bodyPr>
          <a:lstStyle>
            <a:lvl1pPr>
              <a:defRPr sz="2200">
                <a:solidFill>
                  <a:srgbClr val="FF0000"/>
                </a:solidFill>
              </a:defRPr>
            </a:lvl1pPr>
          </a:lstStyle>
          <a:p>
            <a:pPr/>
            <a:r>
              <a:t>63 %</a:t>
            </a:r>
          </a:p>
        </p:txBody>
      </p:sp>
      <p:sp>
        <p:nvSpPr>
          <p:cNvPr id="1315" name="Shape 1315"/>
          <p:cNvSpPr/>
          <p:nvPr/>
        </p:nvSpPr>
        <p:spPr>
          <a:xfrm>
            <a:off x="5148079" y="2679633"/>
            <a:ext cx="1353001" cy="46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425" tIns="72425" rIns="72425" bIns="72425">
            <a:spAutoFit/>
          </a:bodyPr>
          <a:lstStyle>
            <a:lvl1pPr>
              <a:defRPr sz="2200">
                <a:solidFill>
                  <a:srgbClr val="FF0000"/>
                </a:solidFill>
              </a:defRPr>
            </a:lvl1pPr>
          </a:lstStyle>
          <a:p>
            <a:pPr/>
            <a:r>
              <a:t>65 %</a:t>
            </a:r>
          </a:p>
        </p:txBody>
      </p:sp>
      <p:sp>
        <p:nvSpPr>
          <p:cNvPr id="1316" name="Shape 1316"/>
          <p:cNvSpPr/>
          <p:nvPr/>
        </p:nvSpPr>
        <p:spPr>
          <a:xfrm>
            <a:off x="5138609" y="4045903"/>
            <a:ext cx="1473902" cy="502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425" tIns="72425" rIns="72425" bIns="72425">
            <a:spAutoFit/>
          </a:bodyPr>
          <a:lstStyle>
            <a:lvl1pPr>
              <a:defRPr b="1" sz="2500">
                <a:solidFill>
                  <a:srgbClr val="FFFF00"/>
                </a:solidFill>
              </a:defRPr>
            </a:lvl1pPr>
          </a:lstStyle>
          <a:p>
            <a:pPr/>
            <a:r>
              <a:t>82 %</a:t>
            </a:r>
          </a:p>
        </p:txBody>
      </p:sp>
      <p:pic>
        <p:nvPicPr>
          <p:cNvPr id="1317" name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782" y="4461810"/>
            <a:ext cx="1020147" cy="503841"/>
          </a:xfrm>
          <a:prstGeom prst="rect">
            <a:avLst/>
          </a:prstGeom>
          <a:ln w="12700">
            <a:miter lim="400000"/>
          </a:ln>
        </p:spPr>
      </p:pic>
      <p:sp>
        <p:nvSpPr>
          <p:cNvPr id="1318" name="Shape 1318"/>
          <p:cNvSpPr/>
          <p:nvPr/>
        </p:nvSpPr>
        <p:spPr>
          <a:xfrm>
            <a:off x="1487440" y="4461810"/>
            <a:ext cx="6372902" cy="46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425" tIns="72425" rIns="72425" bIns="72425">
            <a:spAutoFit/>
          </a:bodyPr>
          <a:lstStyle>
            <a:lvl1pPr algn="ctr">
              <a:defRPr b="1" sz="2200" u="sng">
                <a:solidFill>
                  <a:srgbClr val="FFFFFF"/>
                </a:solidFill>
              </a:defRPr>
            </a:lvl1pPr>
          </a:lstStyle>
          <a:p>
            <a:pPr/>
            <a:r>
              <a:t>(e-petitions,  participatory budgets)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Shape 1320"/>
          <p:cNvSpPr/>
          <p:nvPr/>
        </p:nvSpPr>
        <p:spPr>
          <a:xfrm>
            <a:off x="716780" y="208371"/>
            <a:ext cx="7483200" cy="889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1399" tIns="81399" rIns="81399" bIns="81399" anchor="b">
            <a:spAutoFit/>
          </a:bodyPr>
          <a:lstStyle/>
          <a:p>
            <a:pPr algn="ctr">
              <a:defRPr b="1" sz="2500">
                <a:solidFill>
                  <a:srgbClr val="1C405D"/>
                </a:solidFill>
              </a:defRPr>
            </a:pPr>
            <a:r>
              <a:t>The National Study of E-petitions</a:t>
            </a:r>
            <a:br/>
            <a:r>
              <a:t>(2015-2018</a:t>
            </a:r>
            <a:r>
              <a:rPr b="0">
                <a:solidFill>
                  <a:srgbClr val="00B0F0"/>
                </a:solidFill>
              </a:rPr>
              <a:t>*</a:t>
            </a:r>
            <a:r>
              <a:t>)</a:t>
            </a:r>
          </a:p>
        </p:txBody>
      </p:sp>
      <p:sp>
        <p:nvSpPr>
          <p:cNvPr id="1321" name="Shape 1321"/>
          <p:cNvSpPr/>
          <p:nvPr/>
        </p:nvSpPr>
        <p:spPr>
          <a:xfrm>
            <a:off x="155437" y="1437547"/>
            <a:ext cx="8832902" cy="2374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425" tIns="72425" rIns="72425" bIns="72425">
            <a:spAutoFit/>
          </a:bodyPr>
          <a:lstStyle/>
          <a:p>
            <a:pPr>
              <a:defRPr b="1" i="1" sz="2500" u="sng">
                <a:solidFill>
                  <a:srgbClr val="00B0F0"/>
                </a:solidFill>
              </a:defRPr>
            </a:pPr>
            <a:r>
              <a:t>~ 60 %</a:t>
            </a:r>
            <a:r>
              <a:rPr b="0" i="0" u="none">
                <a:solidFill>
                  <a:srgbClr val="000000"/>
                </a:solidFill>
              </a:rPr>
              <a:t> of cities have been already introduced </a:t>
            </a:r>
            <a:endParaRPr sz="1300"/>
          </a:p>
          <a:p>
            <a:pPr/>
            <a:endParaRPr sz="1300"/>
          </a:p>
          <a:p>
            <a:pPr>
              <a:defRPr b="1" i="1" sz="2500" u="sng">
                <a:solidFill>
                  <a:srgbClr val="00B0F0"/>
                </a:solidFill>
              </a:defRPr>
            </a:pPr>
            <a:r>
              <a:t>+12%</a:t>
            </a:r>
            <a:r>
              <a:rPr b="0" i="0" u="none">
                <a:solidFill>
                  <a:srgbClr val="000000"/>
                </a:solidFill>
              </a:rPr>
              <a:t> of cities are planning to introduce </a:t>
            </a:r>
            <a:endParaRPr sz="1300"/>
          </a:p>
          <a:p>
            <a:pPr/>
            <a:endParaRPr sz="1300"/>
          </a:p>
          <a:p>
            <a:pPr>
              <a:defRPr b="1" i="1" sz="2500" u="sng">
                <a:solidFill>
                  <a:srgbClr val="00B0F0"/>
                </a:solidFill>
              </a:defRPr>
            </a:pPr>
            <a:r>
              <a:t>~30 000</a:t>
            </a:r>
            <a:r>
              <a:rPr u="none"/>
              <a:t> </a:t>
            </a:r>
            <a:r>
              <a:rPr b="0" i="0" u="none">
                <a:solidFill>
                  <a:srgbClr val="000000"/>
                </a:solidFill>
              </a:rPr>
              <a:t>were published in the cities</a:t>
            </a:r>
            <a:endParaRPr sz="1300"/>
          </a:p>
          <a:p>
            <a:pPr/>
            <a:endParaRPr sz="1300"/>
          </a:p>
          <a:p>
            <a:pPr>
              <a:defRPr b="1" i="1" sz="2500" u="sng">
                <a:solidFill>
                  <a:srgbClr val="00B0F0"/>
                </a:solidFill>
              </a:defRPr>
            </a:pPr>
            <a:r>
              <a:t>~ 30%</a:t>
            </a:r>
            <a:r>
              <a:rPr u="none"/>
              <a:t> </a:t>
            </a:r>
            <a:r>
              <a:rPr b="0" i="0" u="none">
                <a:solidFill>
                  <a:srgbClr val="000000"/>
                </a:solidFill>
              </a:rPr>
              <a:t>have been implemented</a:t>
            </a:r>
            <a:endParaRPr sz="1300"/>
          </a:p>
        </p:txBody>
      </p:sp>
      <p:pic>
        <p:nvPicPr>
          <p:cNvPr id="1322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33461" y="4488829"/>
            <a:ext cx="1159747" cy="533326"/>
          </a:xfrm>
          <a:prstGeom prst="rect">
            <a:avLst/>
          </a:prstGeom>
          <a:ln w="12700">
            <a:miter lim="400000"/>
          </a:ln>
        </p:spPr>
      </p:pic>
      <p:sp>
        <p:nvSpPr>
          <p:cNvPr id="1323" name="Shape 1323"/>
          <p:cNvSpPr/>
          <p:nvPr/>
        </p:nvSpPr>
        <p:spPr>
          <a:xfrm>
            <a:off x="0" y="4612692"/>
            <a:ext cx="3854700" cy="502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425" tIns="72425" rIns="72425" bIns="72425">
            <a:spAutoFit/>
          </a:bodyPr>
          <a:lstStyle/>
          <a:p>
            <a:pPr>
              <a:defRPr sz="2500">
                <a:solidFill>
                  <a:srgbClr val="00B0F0"/>
                </a:solidFill>
              </a:defRPr>
            </a:pPr>
            <a:r>
              <a:t>*</a:t>
            </a:r>
            <a:r>
              <a:rPr sz="1700">
                <a:solidFill>
                  <a:srgbClr val="000000"/>
                </a:solidFill>
              </a:rPr>
              <a:t> Data as of 01.06.2018</a:t>
            </a:r>
          </a:p>
        </p:txBody>
      </p:sp>
      <p:pic>
        <p:nvPicPr>
          <p:cNvPr id="1324" name="image2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91510" y="4499285"/>
            <a:ext cx="2684906" cy="512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Shape 1326"/>
          <p:cNvSpPr/>
          <p:nvPr/>
        </p:nvSpPr>
        <p:spPr>
          <a:xfrm>
            <a:off x="987490" y="135206"/>
            <a:ext cx="7920902" cy="1257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1399" tIns="81399" rIns="81399" bIns="81399">
            <a:spAutoFit/>
          </a:bodyPr>
          <a:lstStyle/>
          <a:p>
            <a:pPr algn="ctr">
              <a:defRPr b="1" sz="2500">
                <a:solidFill>
                  <a:srgbClr val="1C405D"/>
                </a:solidFill>
              </a:defRPr>
            </a:pPr>
            <a:r>
              <a:t>Boom of Participatory Budgeting </a:t>
            </a:r>
            <a:endParaRPr sz="1300"/>
          </a:p>
          <a:p>
            <a:pPr algn="ctr">
              <a:defRPr b="1" sz="2500">
                <a:solidFill>
                  <a:srgbClr val="00B050"/>
                </a:solidFill>
              </a:defRPr>
            </a:pPr>
            <a:r>
              <a:t>1+ BLN HRN </a:t>
            </a:r>
            <a:endParaRPr sz="1300"/>
          </a:p>
          <a:p>
            <a:pPr algn="ctr">
              <a:defRPr b="1" sz="2500">
                <a:solidFill>
                  <a:srgbClr val="00B050"/>
                </a:solidFill>
              </a:defRPr>
            </a:pPr>
            <a:r>
              <a:t>1+ MLN involved citizens</a:t>
            </a:r>
          </a:p>
        </p:txBody>
      </p:sp>
      <p:sp>
        <p:nvSpPr>
          <p:cNvPr id="1327" name="Shape 1327"/>
          <p:cNvSpPr/>
          <p:nvPr/>
        </p:nvSpPr>
        <p:spPr>
          <a:xfrm>
            <a:off x="1702637" y="1974943"/>
            <a:ext cx="7144802" cy="807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0699" tIns="40699" rIns="40699" bIns="40699">
            <a:spAutoFit/>
          </a:bodyPr>
          <a:lstStyle/>
          <a:p>
            <a:pPr>
              <a:defRPr b="1" sz="2500"/>
            </a:pPr>
            <a:r>
              <a:t>150+ Cities </a:t>
            </a:r>
            <a:endParaRPr sz="1300"/>
          </a:p>
          <a:p>
            <a:pPr>
              <a:defRPr sz="2500"/>
            </a:pPr>
            <a:r>
              <a:t>(implemented during the last 3 years)</a:t>
            </a:r>
          </a:p>
        </p:txBody>
      </p:sp>
      <p:sp>
        <p:nvSpPr>
          <p:cNvPr id="1328" name="Shape 1328"/>
          <p:cNvSpPr/>
          <p:nvPr/>
        </p:nvSpPr>
        <p:spPr>
          <a:xfrm>
            <a:off x="326" y="1923507"/>
            <a:ext cx="1403102" cy="279601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83B3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29" name="Shape 1329"/>
          <p:cNvSpPr/>
          <p:nvPr/>
        </p:nvSpPr>
        <p:spPr>
          <a:xfrm>
            <a:off x="326" y="2679633"/>
            <a:ext cx="1403102" cy="279601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2B608B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30" name="Shape 1330"/>
          <p:cNvSpPr/>
          <p:nvPr/>
        </p:nvSpPr>
        <p:spPr>
          <a:xfrm>
            <a:off x="326" y="3435515"/>
            <a:ext cx="1403102" cy="279601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FFC000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31" name="Shape 1331"/>
          <p:cNvSpPr/>
          <p:nvPr/>
        </p:nvSpPr>
        <p:spPr>
          <a:xfrm>
            <a:off x="326" y="4191887"/>
            <a:ext cx="1403102" cy="279601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F2025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32" name="Shape 1332"/>
          <p:cNvSpPr/>
          <p:nvPr/>
        </p:nvSpPr>
        <p:spPr>
          <a:xfrm>
            <a:off x="1763703" y="3910943"/>
            <a:ext cx="4464300" cy="807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0699" tIns="40699" rIns="40699" bIns="40699">
            <a:spAutoFit/>
          </a:bodyPr>
          <a:lstStyle/>
          <a:p>
            <a:pPr>
              <a:defRPr b="1" sz="2500"/>
            </a:pPr>
            <a:r>
              <a:t>1</a:t>
            </a:r>
            <a:r>
              <a:rPr b="0"/>
              <a:t> </a:t>
            </a:r>
            <a:r>
              <a:t>Regional/oblast PB</a:t>
            </a:r>
            <a:r>
              <a:rPr b="0"/>
              <a:t> (model of the National PB?)</a:t>
            </a:r>
          </a:p>
        </p:txBody>
      </p:sp>
      <p:sp>
        <p:nvSpPr>
          <p:cNvPr id="1333" name="Shape 1333"/>
          <p:cNvSpPr/>
          <p:nvPr/>
        </p:nvSpPr>
        <p:spPr>
          <a:xfrm>
            <a:off x="1759130" y="3000504"/>
            <a:ext cx="7452002" cy="807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0699" tIns="40699" rIns="40699" bIns="40699">
            <a:spAutoFit/>
          </a:bodyPr>
          <a:lstStyle/>
          <a:p>
            <a:pPr>
              <a:defRPr b="1" sz="2500"/>
            </a:pPr>
            <a:r>
              <a:t>50+ Amalgamated hromadas</a:t>
            </a:r>
            <a:r>
              <a:rPr b="0"/>
              <a:t> </a:t>
            </a:r>
            <a:endParaRPr sz="1300"/>
          </a:p>
          <a:p>
            <a:pPr>
              <a:defRPr sz="2500"/>
            </a:pPr>
            <a:r>
              <a:t>(during the last 1+ years)</a:t>
            </a:r>
          </a:p>
        </p:txBody>
      </p:sp>
      <p:pic>
        <p:nvPicPr>
          <p:cNvPr id="1334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15" y="40170"/>
            <a:ext cx="1432254" cy="6855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Shape 1336"/>
          <p:cNvSpPr/>
          <p:nvPr/>
        </p:nvSpPr>
        <p:spPr>
          <a:xfrm>
            <a:off x="1844943" y="24638"/>
            <a:ext cx="6985200" cy="889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1399" tIns="81399" rIns="81399" bIns="81399" anchor="b">
            <a:spAutoFit/>
          </a:bodyPr>
          <a:lstStyle>
            <a:lvl1pPr algn="ctr">
              <a:defRPr b="1" sz="2500">
                <a:solidFill>
                  <a:srgbClr val="1C405D"/>
                </a:solidFill>
              </a:defRPr>
            </a:lvl1pPr>
          </a:lstStyle>
          <a:p>
            <a:pPr/>
            <a:r>
              <a:t>Which Model of PB has to be implemented in Ukraine?</a:t>
            </a:r>
          </a:p>
        </p:txBody>
      </p:sp>
      <p:pic>
        <p:nvPicPr>
          <p:cNvPr id="1337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420" y="151078"/>
            <a:ext cx="1148062" cy="636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8" name="image29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73448"/>
          <a:stretch>
            <a:fillRect/>
          </a:stretch>
        </p:blipFill>
        <p:spPr>
          <a:xfrm>
            <a:off x="447079" y="899539"/>
            <a:ext cx="8249850" cy="198363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339" name="Table 1339"/>
          <p:cNvGraphicFramePr/>
          <p:nvPr/>
        </p:nvGraphicFramePr>
        <p:xfrm>
          <a:off x="495073" y="3158180"/>
          <a:ext cx="6220797" cy="164585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56341"/>
                <a:gridCol w="1357210"/>
                <a:gridCol w="1711249"/>
                <a:gridCol w="2183293"/>
              </a:tblGrid>
              <a:tr h="74227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Year</a:t>
                      </a:r>
                    </a:p>
                  </a:txBody>
                  <a:tcPr marL="31100" marR="31100" marT="31100" marB="3110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1" sz="1600"/>
                      </a:pPr>
                      <a:r>
                        <a:t>Project submitted</a:t>
                      </a:r>
                      <a:endParaRPr sz="1300"/>
                    </a:p>
                  </a:txBody>
                  <a:tcPr marL="31100" marR="31100" marT="31100" marB="3110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Quantity of voters</a:t>
                      </a:r>
                    </a:p>
                  </a:txBody>
                  <a:tcPr marL="31100" marR="31100" marT="31100" marB="3110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Projects under the implementation</a:t>
                      </a:r>
                    </a:p>
                  </a:txBody>
                  <a:tcPr marL="31100" marR="31100" marT="31100" marB="31100" anchor="t" anchorCtr="0" horzOverflow="overflow"/>
                </a:tc>
              </a:tr>
              <a:tr h="2968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2016</a:t>
                      </a:r>
                    </a:p>
                  </a:txBody>
                  <a:tcPr marL="31100" marR="31100" marT="31100" marB="3110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497</a:t>
                      </a:r>
                    </a:p>
                  </a:txBody>
                  <a:tcPr marL="31100" marR="31100" marT="31100" marB="3110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50 813</a:t>
                      </a:r>
                    </a:p>
                  </a:txBody>
                  <a:tcPr marL="31100" marR="31100" marT="31100" marB="3110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62</a:t>
                      </a:r>
                    </a:p>
                  </a:txBody>
                  <a:tcPr marL="31100" marR="31100" marT="31100" marB="31100" anchor="t" anchorCtr="0" horzOverflow="overflow"/>
                </a:tc>
              </a:tr>
              <a:tr h="2968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2017</a:t>
                      </a:r>
                    </a:p>
                  </a:txBody>
                  <a:tcPr marL="31100" marR="31100" marT="31100" marB="3110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809</a:t>
                      </a:r>
                    </a:p>
                  </a:txBody>
                  <a:tcPr marL="31100" marR="31100" marT="31100" marB="3110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131 449</a:t>
                      </a:r>
                    </a:p>
                  </a:txBody>
                  <a:tcPr marL="31100" marR="31100" marT="31100" marB="3110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119</a:t>
                      </a:r>
                    </a:p>
                  </a:txBody>
                  <a:tcPr marL="31100" marR="31100" marT="31100" marB="31100" anchor="t" anchorCtr="0" horzOverflow="overflow"/>
                </a:tc>
              </a:tr>
              <a:tr h="296852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2018</a:t>
                      </a:r>
                    </a:p>
                  </a:txBody>
                  <a:tcPr marL="31100" marR="31100" marT="31100" marB="3110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1137</a:t>
                      </a:r>
                    </a:p>
                  </a:txBody>
                  <a:tcPr marL="31100" marR="31100" marT="31100" marB="3110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154 603</a:t>
                      </a:r>
                    </a:p>
                  </a:txBody>
                  <a:tcPr marL="31100" marR="31100" marT="31100" marB="3110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/>
                        <a:t>341</a:t>
                      </a:r>
                    </a:p>
                  </a:txBody>
                  <a:tcPr marL="31100" marR="31100" marT="31100" marB="31100" anchor="t" anchorCtr="0" horzOverflow="overflow"/>
                </a:tc>
              </a:tr>
            </a:tbl>
          </a:graphicData>
        </a:graphic>
      </p:graphicFrame>
      <p:pic>
        <p:nvPicPr>
          <p:cNvPr id="1340" name="image2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31096" y="3692836"/>
            <a:ext cx="913341" cy="1238625"/>
          </a:xfrm>
          <a:prstGeom prst="rect">
            <a:avLst/>
          </a:prstGeom>
          <a:ln w="12700">
            <a:miter lim="400000"/>
          </a:ln>
        </p:spPr>
      </p:pic>
      <p:sp>
        <p:nvSpPr>
          <p:cNvPr id="1341" name="Shape 1341"/>
          <p:cNvSpPr/>
          <p:nvPr/>
        </p:nvSpPr>
        <p:spPr>
          <a:xfrm>
            <a:off x="6840015" y="3057804"/>
            <a:ext cx="2095501" cy="500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424" tIns="37424" rIns="37424" bIns="37424">
            <a:spAutoFit/>
          </a:bodyPr>
          <a:lstStyle/>
          <a:p>
            <a:pPr algn="ctr">
              <a:defRPr b="1" sz="1500">
                <a:solidFill>
                  <a:srgbClr val="1D405D"/>
                </a:solidFill>
              </a:defRPr>
            </a:pPr>
            <a:r>
              <a:t>Development of PB</a:t>
            </a:r>
          </a:p>
          <a:p>
            <a:pPr algn="ctr">
              <a:defRPr b="1" sz="1500">
                <a:solidFill>
                  <a:srgbClr val="1D405D"/>
                </a:solidFill>
              </a:defRPr>
            </a:pPr>
            <a:r>
              <a:t>In Kyiv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Shape 1343"/>
          <p:cNvSpPr/>
          <p:nvPr>
            <p:ph type="title"/>
          </p:nvPr>
        </p:nvSpPr>
        <p:spPr>
          <a:xfrm>
            <a:off x="824700" y="72881"/>
            <a:ext cx="7494600" cy="623401"/>
          </a:xfrm>
          <a:prstGeom prst="rect">
            <a:avLst/>
          </a:prstGeom>
        </p:spPr>
        <p:txBody>
          <a:bodyPr/>
          <a:lstStyle>
            <a:lvl1pPr algn="ctr" defTabSz="777240">
              <a:defRPr b="1" sz="3060">
                <a:solidFill>
                  <a:srgbClr val="FFC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e-Democracy in UA</a:t>
            </a:r>
          </a:p>
        </p:txBody>
      </p:sp>
      <p:sp>
        <p:nvSpPr>
          <p:cNvPr id="1344" name="Shape 1344"/>
          <p:cNvSpPr/>
          <p:nvPr/>
        </p:nvSpPr>
        <p:spPr>
          <a:xfrm>
            <a:off x="827574" y="789550"/>
            <a:ext cx="7560600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800">
                <a:solidFill>
                  <a:srgbClr val="1FBAD7"/>
                </a:solidFill>
              </a:defRPr>
            </a:lvl1pPr>
          </a:lstStyle>
          <a:p>
            <a:pPr/>
            <a:r>
              <a:t>Україна займає серед 193 країн-членів ООН</a:t>
            </a:r>
          </a:p>
        </p:txBody>
      </p:sp>
      <p:pic>
        <p:nvPicPr>
          <p:cNvPr id="1345" name="image13.jpg"/>
          <p:cNvPicPr>
            <a:picLocks noChangeAspect="1"/>
          </p:cNvPicPr>
          <p:nvPr/>
        </p:nvPicPr>
        <p:blipFill>
          <a:blip r:embed="rId2">
            <a:extLst/>
          </a:blip>
          <a:srcRect l="8669" t="0" r="14543" b="0"/>
          <a:stretch>
            <a:fillRect/>
          </a:stretch>
        </p:blipFill>
        <p:spPr>
          <a:xfrm>
            <a:off x="467544" y="2787774"/>
            <a:ext cx="3096344" cy="1963599"/>
          </a:xfrm>
          <a:prstGeom prst="rect">
            <a:avLst/>
          </a:prstGeom>
          <a:ln w="12700">
            <a:miter lim="400000"/>
          </a:ln>
        </p:spPr>
      </p:pic>
      <p:sp>
        <p:nvSpPr>
          <p:cNvPr id="1346" name="Shape 1346"/>
          <p:cNvSpPr/>
          <p:nvPr/>
        </p:nvSpPr>
        <p:spPr>
          <a:xfrm>
            <a:off x="755575" y="1545635"/>
            <a:ext cx="3024302" cy="769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FFC000"/>
                </a:solidFill>
              </a:defRPr>
            </a:lvl1pPr>
          </a:lstStyle>
          <a:p>
            <a:pPr/>
            <a:r>
              <a:t>32 місце</a:t>
            </a:r>
          </a:p>
        </p:txBody>
      </p:sp>
      <p:sp>
        <p:nvSpPr>
          <p:cNvPr id="1347" name="Shape 1347"/>
          <p:cNvSpPr/>
          <p:nvPr/>
        </p:nvSpPr>
        <p:spPr>
          <a:xfrm>
            <a:off x="794950" y="2247725"/>
            <a:ext cx="2769000" cy="695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solidFill>
                  <a:srgbClr val="FFC000"/>
                </a:solidFill>
              </a:defRPr>
            </a:pPr>
            <a:r>
              <a:t>+ 45 сходинок вгору</a:t>
            </a:r>
          </a:p>
          <a:p>
            <a:pPr algn="ctr">
              <a:defRPr b="1">
                <a:solidFill>
                  <a:srgbClr val="FFC000"/>
                </a:solidFill>
              </a:defRPr>
            </a:pPr>
            <a:r>
              <a:t> після 2014</a:t>
            </a:r>
          </a:p>
        </p:txBody>
      </p:sp>
      <p:sp>
        <p:nvSpPr>
          <p:cNvPr id="1348" name="Shape 1348"/>
          <p:cNvSpPr/>
          <p:nvPr/>
        </p:nvSpPr>
        <p:spPr>
          <a:xfrm>
            <a:off x="5652120" y="1519873"/>
            <a:ext cx="2769001" cy="769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800"/>
            </a:pPr>
            <a:r>
              <a:t>86</a:t>
            </a:r>
            <a:r>
              <a:rPr>
                <a:solidFill>
                  <a:srgbClr val="FFC000"/>
                </a:solidFill>
              </a:rPr>
              <a:t> </a:t>
            </a:r>
            <a:r>
              <a:rPr>
                <a:solidFill>
                  <a:srgbClr val="1FBAD7"/>
                </a:solidFill>
              </a:rPr>
              <a:t>місце</a:t>
            </a:r>
          </a:p>
        </p:txBody>
      </p:sp>
      <p:sp>
        <p:nvSpPr>
          <p:cNvPr id="1349" name="Shape 1349"/>
          <p:cNvSpPr/>
          <p:nvPr/>
        </p:nvSpPr>
        <p:spPr>
          <a:xfrm>
            <a:off x="5650105" y="2232904"/>
            <a:ext cx="2653801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/>
            </a:pPr>
            <a:r>
              <a:t>+ 6 </a:t>
            </a:r>
            <a:r>
              <a:rPr>
                <a:solidFill>
                  <a:srgbClr val="1FBAD7"/>
                </a:solidFill>
              </a:rPr>
              <a:t>сходинок </a:t>
            </a:r>
          </a:p>
        </p:txBody>
      </p:sp>
      <p:pic>
        <p:nvPicPr>
          <p:cNvPr id="1350" name="image11.jpg" descr="C:\Users\1\Desktop\ЦРИ\Форум_РПР\big-photo_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20072" y="2895786"/>
            <a:ext cx="3395093" cy="1924438"/>
          </a:xfrm>
          <a:prstGeom prst="rect">
            <a:avLst/>
          </a:prstGeom>
          <a:ln>
            <a:solidFill>
              <a:srgbClr val="3A81BA"/>
            </a:solidFill>
          </a:ln>
        </p:spPr>
      </p:pic>
      <p:sp>
        <p:nvSpPr>
          <p:cNvPr id="1351" name="Shape 1351"/>
          <p:cNvSpPr/>
          <p:nvPr/>
        </p:nvSpPr>
        <p:spPr>
          <a:xfrm>
            <a:off x="4000496" y="1500180"/>
            <a:ext cx="1428901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solidFill>
                  <a:srgbClr val="1FBAD7"/>
                </a:solidFill>
              </a:defRPr>
            </a:lvl1pPr>
          </a:lstStyle>
          <a:p>
            <a:pPr/>
            <a:r>
              <a:t>vs.</a:t>
            </a:r>
          </a:p>
        </p:txBody>
      </p:sp>
      <p:graphicFrame>
        <p:nvGraphicFramePr>
          <p:cNvPr id="1352" name="Table 1352"/>
          <p:cNvGraphicFramePr/>
          <p:nvPr/>
        </p:nvGraphicFramePr>
        <p:xfrm>
          <a:off x="163268" y="641897"/>
          <a:ext cx="8901912" cy="488525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021846"/>
                <a:gridCol w="1906110"/>
                <a:gridCol w="511560"/>
                <a:gridCol w="1449693"/>
              </a:tblGrid>
              <a:tr h="401819">
                <a:tc>
                  <a:txBody>
                    <a:bodyPr/>
                    <a:lstStyle/>
                    <a:p>
                      <a:pPr algn="l">
                        <a:defRPr b="1" sz="1500">
                          <a:solidFill>
                            <a:srgbClr val="FFFFFF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300">
                          <a:solidFill>
                            <a:srgbClr val="FFFFFF"/>
                          </a:solidFill>
                        </a:rPr>
                        <a:t>2017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300">
                          <a:solidFill>
                            <a:srgbClr val="FFFFFF"/>
                          </a:solidFill>
                        </a:defRPr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300">
                          <a:solidFill>
                            <a:srgbClr val="FFFFFF"/>
                          </a:solidFill>
                        </a:rPr>
                        <a:t>2020+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31B6FD"/>
                    </a:solidFill>
                  </a:tcPr>
                </a:tc>
              </a:tr>
              <a:tr h="49244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Международный рейтинг (ООН)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300"/>
                      </a:pPr>
                      <a:r>
                        <a:t>32 место </a:t>
                      </a:r>
                    </a:p>
                    <a:p>
                      <a:pPr algn="ctr">
                        <a:defRPr sz="1300"/>
                      </a:pPr>
                      <a:r>
                        <a:t>(раньше - 74)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300"/>
                        <a:t>=&gt;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300"/>
                        <a:t> топ-20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E5FE"/>
                    </a:solidFill>
                  </a:tcPr>
                </a:tc>
              </a:tr>
              <a:tr h="3138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500">
                          <a:solidFill>
                            <a:srgbClr val="FF9715"/>
                          </a:solidFill>
                        </a:rPr>
                        <a:t>Масштаб Э-участия в Украине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300">
                          <a:solidFill>
                            <a:srgbClr val="FF9715"/>
                          </a:solidFill>
                        </a:rPr>
                        <a:t>1 млн гром-дян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300">
                          <a:solidFill>
                            <a:srgbClr val="FF9715"/>
                          </a:solidFill>
                        </a:rPr>
                        <a:t>=&gt;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300">
                          <a:solidFill>
                            <a:srgbClr val="FF9715"/>
                          </a:solidFill>
                        </a:rPr>
                        <a:t>5+ млн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2FF"/>
                    </a:solidFill>
                  </a:tcPr>
                </a:tc>
              </a:tr>
              <a:tr h="28924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500"/>
                        <a:t>за счет: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E5FE"/>
                    </a:solidFill>
                  </a:tcPr>
                </a:tc>
              </a:tr>
              <a:tr h="31381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ЦОВ (петиции, законопроекты, др.)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400+ тыс.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300"/>
                        <a:t>=&gt;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300"/>
                        <a:t>2-5 млн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2FF"/>
                    </a:solidFill>
                  </a:tcPr>
                </a:tc>
              </a:tr>
              <a:tr h="364440">
                <a:tc>
                  <a:txBody>
                    <a:bodyPr/>
                    <a:lstStyle/>
                    <a:p>
                      <a:pPr algn="l">
                        <a:defRPr b="1" sz="1500"/>
                      </a:pPr>
                      <a:r>
                        <a:t>Киев</a:t>
                      </a:r>
                      <a:r>
                        <a:rPr b="0"/>
                        <a:t> (петиции, БУ, 1551, др)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400+ тыс.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300"/>
                        <a:t>=&gt;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1+ млн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E5FE"/>
                    </a:solidFill>
                  </a:tcPr>
                </a:tc>
              </a:tr>
              <a:tr h="364440">
                <a:tc>
                  <a:txBody>
                    <a:bodyPr/>
                    <a:lstStyle/>
                    <a:p>
                      <a:pPr algn="l">
                        <a:defRPr b="1" sz="1500"/>
                      </a:pPr>
                      <a:r>
                        <a:t>е-dem.in.ua</a:t>
                      </a:r>
                      <a:r>
                        <a:rPr b="0"/>
                        <a:t>, Открый город, Умный город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400+ тыс.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300"/>
                        <a:t>=&gt;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300"/>
                      </a:pPr>
                      <a:r>
                        <a:t>1-3</a:t>
                      </a:r>
                      <a:r>
                        <a:rPr b="0"/>
                        <a:t> млн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2FF"/>
                    </a:solidFill>
                  </a:tcPr>
                </a:tc>
              </a:tr>
              <a:tr h="551125">
                <a:tc>
                  <a:txBody>
                    <a:bodyPr/>
                    <a:lstStyle/>
                    <a:p>
                      <a:pPr algn="l">
                        <a:defRPr b="1" sz="1500"/>
                      </a:pPr>
                      <a:r>
                        <a:t>Бюджети участия</a:t>
                      </a:r>
                    </a:p>
                    <a:p>
                      <a:pPr algn="l">
                        <a:defRPr b="1" sz="1500"/>
                      </a:pPr>
                      <a:r>
                        <a:t>+ э-голосование, э-консультации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t>200+ тыс.</a:t>
                      </a:r>
                    </a:p>
                    <a:p>
                      <a:pPr algn="ctr">
                        <a:defRPr i="1" sz="1300"/>
                      </a:pPr>
                      <a:r>
                        <a:t>(без Киева)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300"/>
                        <a:t>=&gt;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1" sz="1300"/>
                      </a:pPr>
                      <a:r>
                        <a:t>2-5</a:t>
                      </a:r>
                      <a:r>
                        <a:rPr b="0"/>
                        <a:t> млн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E5FE"/>
                    </a:solidFill>
                  </a:tcPr>
                </a:tc>
              </a:tr>
              <a:tr h="28924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500"/>
                        <a:t>Другое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50+ тыс.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300"/>
                        <a:t>=&gt;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?? Млн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2FF"/>
                    </a:solidFill>
                  </a:tcPr>
                </a:tc>
              </a:tr>
              <a:tr h="313817"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  <a:r>
                        <a:t>+ </a:t>
                      </a:r>
                      <a:r>
                        <a:rPr b="1"/>
                        <a:t>э</a:t>
                      </a:r>
                      <a:r>
                        <a:rPr b="1"/>
                        <a:t>-ОТГ</a:t>
                      </a:r>
                      <a:r>
                        <a:t>(?)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0+ тыс.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300"/>
                        <a:t>=&gt;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E5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300"/>
                        <a:t>2-5 Млн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CE5FE"/>
                    </a:solidFill>
                  </a:tcPr>
                </a:tc>
              </a:tr>
              <a:tr h="529717">
                <a:tc>
                  <a:txBody>
                    <a:bodyPr/>
                    <a:lstStyle/>
                    <a:p>
                      <a:pPr algn="l">
                        <a:defRPr b="1" sz="1500"/>
                      </a:pPr>
                      <a:r>
                        <a:t>э-Дем платформа ОМС/МОВ</a:t>
                      </a:r>
                      <a:r>
                        <a:rPr b="0"/>
                        <a:t> (с стандартным э-кабинетом гражданина)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/>
                      </a:pPr>
                      <a:r>
                        <a:t>0+ тыс.</a:t>
                      </a:r>
                    </a:p>
                    <a:p>
                      <a:pPr algn="ctr">
                        <a:defRPr i="1" sz="1300"/>
                      </a:pPr>
                      <a:r>
                        <a:t>(без ОТГ)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300"/>
                        <a:t>=&gt;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300"/>
                        <a:t>5+ млн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7F2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Shape 1354"/>
          <p:cNvSpPr/>
          <p:nvPr>
            <p:ph type="title"/>
          </p:nvPr>
        </p:nvSpPr>
        <p:spPr>
          <a:xfrm>
            <a:off x="251520" y="87474"/>
            <a:ext cx="8712900" cy="475501"/>
          </a:xfrm>
          <a:prstGeom prst="rect">
            <a:avLst/>
          </a:prstGeom>
        </p:spPr>
        <p:txBody>
          <a:bodyPr/>
          <a:lstStyle/>
          <a:p>
            <a:pPr algn="ctr" defTabSz="713231">
              <a:defRPr b="1" sz="1871">
                <a:solidFill>
                  <a:srgbClr val="FFC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Э-демократия</a:t>
            </a:r>
            <a:r>
              <a:rPr>
                <a:solidFill>
                  <a:srgbClr val="00B0F0"/>
                </a:solidFill>
              </a:rPr>
              <a:t>: нац.политика (впервые!)</a:t>
            </a:r>
          </a:p>
        </p:txBody>
      </p:sp>
      <p:pic>
        <p:nvPicPr>
          <p:cNvPr id="1355" name="image28.jpg"/>
          <p:cNvPicPr>
            <a:picLocks noChangeAspect="1"/>
          </p:cNvPicPr>
          <p:nvPr/>
        </p:nvPicPr>
        <p:blipFill>
          <a:blip r:embed="rId2">
            <a:extLst/>
          </a:blip>
          <a:srcRect l="0" t="18180" r="0" b="0"/>
          <a:stretch>
            <a:fillRect/>
          </a:stretch>
        </p:blipFill>
        <p:spPr>
          <a:xfrm>
            <a:off x="125962" y="608167"/>
            <a:ext cx="3969758" cy="1685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6" name="image38.jpg" descr="C:\Users\Аня\Desktop\ЦРИ\дляФСЄ_12.06.jpg"/>
          <p:cNvPicPr>
            <a:picLocks noChangeAspect="1"/>
          </p:cNvPicPr>
          <p:nvPr/>
        </p:nvPicPr>
        <p:blipFill>
          <a:blip r:embed="rId3">
            <a:extLst/>
          </a:blip>
          <a:srcRect l="9211" t="0" r="10551" b="0"/>
          <a:stretch>
            <a:fillRect/>
          </a:stretch>
        </p:blipFill>
        <p:spPr>
          <a:xfrm>
            <a:off x="5042274" y="481425"/>
            <a:ext cx="3923927" cy="2396301"/>
          </a:xfrm>
          <a:prstGeom prst="rect">
            <a:avLst/>
          </a:prstGeom>
          <a:ln>
            <a:solidFill>
              <a:srgbClr val="E7C586"/>
            </a:solidFill>
          </a:ln>
        </p:spPr>
      </p:pic>
      <p:pic>
        <p:nvPicPr>
          <p:cNvPr id="1357" name="image58.jpg" descr="C:\Users\1\Desktop\ЦРИ\Форум_РПР\IMG_8189.JPG"/>
          <p:cNvPicPr>
            <a:picLocks noChangeAspect="1"/>
          </p:cNvPicPr>
          <p:nvPr/>
        </p:nvPicPr>
        <p:blipFill>
          <a:blip r:embed="rId4">
            <a:extLst/>
          </a:blip>
          <a:srcRect l="0" t="16072" r="0" b="0"/>
          <a:stretch>
            <a:fillRect/>
          </a:stretch>
        </p:blipFill>
        <p:spPr>
          <a:xfrm>
            <a:off x="5255992" y="3356950"/>
            <a:ext cx="3851930" cy="1684950"/>
          </a:xfrm>
          <a:prstGeom prst="rect">
            <a:avLst/>
          </a:prstGeom>
          <a:ln w="12700">
            <a:miter lim="400000"/>
          </a:ln>
        </p:spPr>
      </p:pic>
      <p:sp>
        <p:nvSpPr>
          <p:cNvPr id="1358" name="Shape 1358"/>
          <p:cNvSpPr/>
          <p:nvPr/>
        </p:nvSpPr>
        <p:spPr>
          <a:xfrm>
            <a:off x="5220026" y="3047075"/>
            <a:ext cx="3924001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pPr/>
            <a:r>
              <a:t>Громадські обговорення, у т.ч. онлайн</a:t>
            </a:r>
          </a:p>
        </p:txBody>
      </p:sp>
      <p:pic>
        <p:nvPicPr>
          <p:cNvPr id="1359" name="image33.png"/>
          <p:cNvPicPr>
            <a:picLocks noChangeAspect="1"/>
          </p:cNvPicPr>
          <p:nvPr/>
        </p:nvPicPr>
        <p:blipFill>
          <a:blip r:embed="rId5">
            <a:extLst/>
          </a:blip>
          <a:srcRect l="22837" t="11531" r="22564" b="24331"/>
          <a:stretch>
            <a:fillRect/>
          </a:stretch>
        </p:blipFill>
        <p:spPr>
          <a:xfrm>
            <a:off x="65324" y="2338491"/>
            <a:ext cx="3852054" cy="2587578"/>
          </a:xfrm>
          <a:prstGeom prst="rect">
            <a:avLst/>
          </a:prstGeom>
          <a:ln w="12700">
            <a:miter lim="400000"/>
          </a:ln>
        </p:spPr>
      </p:pic>
      <p:sp>
        <p:nvSpPr>
          <p:cNvPr id="1360" name="Shape 1360"/>
          <p:cNvSpPr/>
          <p:nvPr/>
        </p:nvSpPr>
        <p:spPr>
          <a:xfrm>
            <a:off x="3074719" y="2338491"/>
            <a:ext cx="2736301" cy="1342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600">
                <a:solidFill>
                  <a:srgbClr val="00B0F0"/>
                </a:solidFill>
              </a:defRPr>
            </a:pPr>
            <a:r>
              <a:t>2017</a:t>
            </a:r>
          </a:p>
          <a:p>
            <a:pPr algn="ctr">
              <a:defRPr b="1" sz="1600">
                <a:solidFill>
                  <a:srgbClr val="00B0F0"/>
                </a:solidFill>
              </a:defRPr>
            </a:pPr>
            <a:r>
              <a:t>(</a:t>
            </a:r>
            <a:r>
              <a:rPr>
                <a:solidFill>
                  <a:srgbClr val="FFC000"/>
                </a:solidFill>
              </a:rPr>
              <a:t>громадськість</a:t>
            </a:r>
            <a:r>
              <a:t> </a:t>
            </a:r>
          </a:p>
          <a:p>
            <a:pPr algn="ctr">
              <a:defRPr b="1" sz="1800">
                <a:solidFill>
                  <a:srgbClr val="00B0F0"/>
                </a:solidFill>
              </a:defRPr>
            </a:pPr>
            <a:r>
              <a:t>+</a:t>
            </a:r>
            <a:r>
              <a:rPr sz="1600"/>
              <a:t> </a:t>
            </a:r>
            <a:endParaRPr sz="1600"/>
          </a:p>
          <a:p>
            <a:pPr algn="ctr">
              <a:defRPr b="1" sz="1600">
                <a:solidFill>
                  <a:srgbClr val="00B0F0"/>
                </a:solidFill>
              </a:defRPr>
            </a:pPr>
            <a:r>
              <a:t>Уряд)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