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5" roundtripDataSignature="AMtx7mhfJN/MgzUfeg9onxxaN0f346vR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5b4d4d1a48_0_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5b4d4d1a48_0_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g5b4d4d1a48_0_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5b4d4d1a48_0_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5b4d4d1a48_0_1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g5b4d4d1a48_0_1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5b4d4d1a48_0_2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5b4d4d1a48_0_2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g5b4d4d1a48_0_2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5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g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5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5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5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5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5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g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5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5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5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итульный слайд">
  <p:cSld name="Титульный слайд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3"/>
          <p:cNvSpPr txBox="1"/>
          <p:nvPr>
            <p:ph type="ctrTitle"/>
          </p:nvPr>
        </p:nvSpPr>
        <p:spPr>
          <a:xfrm>
            <a:off x="747252" y="2167859"/>
            <a:ext cx="992074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b="1" sz="6300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3"/>
          <p:cNvSpPr txBox="1"/>
          <p:nvPr>
            <p:ph idx="1" type="subTitle"/>
          </p:nvPr>
        </p:nvSpPr>
        <p:spPr>
          <a:xfrm>
            <a:off x="747252" y="3952568"/>
            <a:ext cx="9920748" cy="90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pic>
        <p:nvPicPr>
          <p:cNvPr id="15" name="Google Shape;15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73125" y="6249627"/>
            <a:ext cx="1435611" cy="224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21458" y="6219908"/>
            <a:ext cx="653797" cy="2834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69947" y="381902"/>
            <a:ext cx="1664211" cy="466345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13"/>
          <p:cNvSpPr txBox="1"/>
          <p:nvPr>
            <p:ph idx="2" type="body"/>
          </p:nvPr>
        </p:nvSpPr>
        <p:spPr>
          <a:xfrm>
            <a:off x="6995160" y="405124"/>
            <a:ext cx="4460804" cy="4018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3" type="body"/>
          </p:nvPr>
        </p:nvSpPr>
        <p:spPr>
          <a:xfrm>
            <a:off x="6995160" y="6100928"/>
            <a:ext cx="4460804" cy="237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3"/>
          <p:cNvSpPr txBox="1"/>
          <p:nvPr>
            <p:ph idx="4" type="body"/>
          </p:nvPr>
        </p:nvSpPr>
        <p:spPr>
          <a:xfrm>
            <a:off x="6995160" y="6316801"/>
            <a:ext cx="4460804" cy="236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pos="461">
          <p15:clr>
            <a:srgbClr val="FBAE40"/>
          </p15:clr>
        </p15:guide>
        <p15:guide id="2" pos="7219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Пустой слайд">
  <p:cSld name="1_Пустой слайд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717501" y="6249627"/>
            <a:ext cx="1435611" cy="224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663489" y="6219908"/>
            <a:ext cx="653797" cy="2834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74709" y="6111797"/>
            <a:ext cx="1664211" cy="466345"/>
          </a:xfrm>
          <a:prstGeom prst="rect">
            <a:avLst/>
          </a:prstGeom>
          <a:noFill/>
          <a:ln>
            <a:noFill/>
          </a:ln>
        </p:spPr>
      </p:pic>
      <p:sp>
        <p:nvSpPr>
          <p:cNvPr descr="Section name Level 1&#10;" id="128" name="Google Shape;128;p22"/>
          <p:cNvSpPr txBox="1"/>
          <p:nvPr>
            <p:ph idx="1" type="body"/>
          </p:nvPr>
        </p:nvSpPr>
        <p:spPr>
          <a:xfrm>
            <a:off x="773061" y="318014"/>
            <a:ext cx="2313038" cy="513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  <a:defRPr sz="12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descr="Section name Level 2&#10;" id="129" name="Google Shape;129;p22"/>
          <p:cNvSpPr txBox="1"/>
          <p:nvPr>
            <p:ph idx="2" type="body"/>
          </p:nvPr>
        </p:nvSpPr>
        <p:spPr>
          <a:xfrm>
            <a:off x="3382911" y="318014"/>
            <a:ext cx="2313038" cy="513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  <a:defRPr sz="12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30" name="Google Shape;130;p22"/>
          <p:cNvSpPr txBox="1"/>
          <p:nvPr>
            <p:ph idx="3" type="body"/>
          </p:nvPr>
        </p:nvSpPr>
        <p:spPr>
          <a:xfrm>
            <a:off x="1774825" y="2845968"/>
            <a:ext cx="2230168" cy="2359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i="0"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31" name="Google Shape;131;p22"/>
          <p:cNvSpPr txBox="1"/>
          <p:nvPr>
            <p:ph idx="4" type="body"/>
          </p:nvPr>
        </p:nvSpPr>
        <p:spPr>
          <a:xfrm>
            <a:off x="1774825" y="3060904"/>
            <a:ext cx="2230168" cy="356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0" i="0" sz="12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32" name="Google Shape;132;p22"/>
          <p:cNvSpPr txBox="1"/>
          <p:nvPr>
            <p:ph idx="5" type="body"/>
          </p:nvPr>
        </p:nvSpPr>
        <p:spPr>
          <a:xfrm>
            <a:off x="2519050" y="2035830"/>
            <a:ext cx="741719" cy="739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i="0" sz="3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33" name="Google Shape;133;p22"/>
          <p:cNvSpPr txBox="1"/>
          <p:nvPr>
            <p:ph idx="6" type="body"/>
          </p:nvPr>
        </p:nvSpPr>
        <p:spPr>
          <a:xfrm>
            <a:off x="4980915" y="2845968"/>
            <a:ext cx="2230168" cy="2359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i="0"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34" name="Google Shape;134;p22"/>
          <p:cNvSpPr txBox="1"/>
          <p:nvPr>
            <p:ph idx="7" type="body"/>
          </p:nvPr>
        </p:nvSpPr>
        <p:spPr>
          <a:xfrm>
            <a:off x="4980915" y="3060904"/>
            <a:ext cx="2230168" cy="356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0" i="0" sz="12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35" name="Google Shape;135;p22"/>
          <p:cNvSpPr txBox="1"/>
          <p:nvPr>
            <p:ph idx="8" type="body"/>
          </p:nvPr>
        </p:nvSpPr>
        <p:spPr>
          <a:xfrm>
            <a:off x="5725140" y="2035830"/>
            <a:ext cx="741719" cy="739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i="0" sz="3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36" name="Google Shape;136;p22"/>
          <p:cNvSpPr txBox="1"/>
          <p:nvPr>
            <p:ph idx="9" type="body"/>
          </p:nvPr>
        </p:nvSpPr>
        <p:spPr>
          <a:xfrm>
            <a:off x="8189566" y="2845968"/>
            <a:ext cx="2230168" cy="2359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i="0"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37" name="Google Shape;137;p22"/>
          <p:cNvSpPr txBox="1"/>
          <p:nvPr>
            <p:ph idx="13" type="body"/>
          </p:nvPr>
        </p:nvSpPr>
        <p:spPr>
          <a:xfrm>
            <a:off x="8189566" y="3060904"/>
            <a:ext cx="2230168" cy="356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0" i="0" sz="12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38" name="Google Shape;138;p22"/>
          <p:cNvSpPr txBox="1"/>
          <p:nvPr>
            <p:ph idx="14" type="body"/>
          </p:nvPr>
        </p:nvSpPr>
        <p:spPr>
          <a:xfrm>
            <a:off x="8933791" y="2035830"/>
            <a:ext cx="741719" cy="739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i="0" sz="3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39" name="Google Shape;139;p22"/>
          <p:cNvSpPr txBox="1"/>
          <p:nvPr>
            <p:ph idx="15" type="body"/>
          </p:nvPr>
        </p:nvSpPr>
        <p:spPr>
          <a:xfrm>
            <a:off x="1774825" y="4786994"/>
            <a:ext cx="2230168" cy="2359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i="0"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0" name="Google Shape;140;p22"/>
          <p:cNvSpPr txBox="1"/>
          <p:nvPr>
            <p:ph idx="16" type="body"/>
          </p:nvPr>
        </p:nvSpPr>
        <p:spPr>
          <a:xfrm>
            <a:off x="1774825" y="5001930"/>
            <a:ext cx="2230168" cy="356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0" i="0" sz="12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1" name="Google Shape;141;p22"/>
          <p:cNvSpPr txBox="1"/>
          <p:nvPr>
            <p:ph idx="17" type="body"/>
          </p:nvPr>
        </p:nvSpPr>
        <p:spPr>
          <a:xfrm>
            <a:off x="2519050" y="3976856"/>
            <a:ext cx="741719" cy="739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i="0" sz="3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2" name="Google Shape;142;p22"/>
          <p:cNvSpPr txBox="1"/>
          <p:nvPr>
            <p:ph idx="18" type="body"/>
          </p:nvPr>
        </p:nvSpPr>
        <p:spPr>
          <a:xfrm>
            <a:off x="4980915" y="4786994"/>
            <a:ext cx="2230168" cy="2359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i="0"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3" name="Google Shape;143;p22"/>
          <p:cNvSpPr txBox="1"/>
          <p:nvPr>
            <p:ph idx="19" type="body"/>
          </p:nvPr>
        </p:nvSpPr>
        <p:spPr>
          <a:xfrm>
            <a:off x="4980915" y="5001930"/>
            <a:ext cx="2230168" cy="356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0" i="0" sz="12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4" name="Google Shape;144;p22"/>
          <p:cNvSpPr txBox="1"/>
          <p:nvPr>
            <p:ph idx="20" type="body"/>
          </p:nvPr>
        </p:nvSpPr>
        <p:spPr>
          <a:xfrm>
            <a:off x="5725140" y="3976856"/>
            <a:ext cx="741719" cy="739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i="0" sz="3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5" name="Google Shape;145;p22"/>
          <p:cNvSpPr txBox="1"/>
          <p:nvPr>
            <p:ph idx="21" type="body"/>
          </p:nvPr>
        </p:nvSpPr>
        <p:spPr>
          <a:xfrm>
            <a:off x="8189566" y="4786994"/>
            <a:ext cx="2230168" cy="2359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i="0"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6" name="Google Shape;146;p22"/>
          <p:cNvSpPr txBox="1"/>
          <p:nvPr>
            <p:ph idx="22" type="body"/>
          </p:nvPr>
        </p:nvSpPr>
        <p:spPr>
          <a:xfrm>
            <a:off x="8189566" y="5001930"/>
            <a:ext cx="2230168" cy="356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0" i="0" sz="12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7" name="Google Shape;147;p22"/>
          <p:cNvSpPr txBox="1"/>
          <p:nvPr>
            <p:ph idx="23" type="body"/>
          </p:nvPr>
        </p:nvSpPr>
        <p:spPr>
          <a:xfrm>
            <a:off x="8933791" y="3976856"/>
            <a:ext cx="741719" cy="739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i="0" sz="3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8" name="Google Shape;148;p22"/>
          <p:cNvSpPr txBox="1"/>
          <p:nvPr>
            <p:ph type="title"/>
          </p:nvPr>
        </p:nvSpPr>
        <p:spPr>
          <a:xfrm>
            <a:off x="1789471" y="1247442"/>
            <a:ext cx="4420829" cy="5616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b="1" sz="3600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6562">
          <p15:clr>
            <a:srgbClr val="FBAE40"/>
          </p15:clr>
        </p15:guide>
        <p15:guide id="3" pos="1118">
          <p15:clr>
            <a:srgbClr val="FBAE40"/>
          </p15:clr>
        </p15:guide>
        <p15:guide id="4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Объект с подписью">
  <p:cSld name="Объект с подписью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717501" y="6249627"/>
            <a:ext cx="1435611" cy="224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663489" y="6219908"/>
            <a:ext cx="653797" cy="2834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2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74709" y="6111797"/>
            <a:ext cx="1664211" cy="466345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23"/>
          <p:cNvSpPr txBox="1"/>
          <p:nvPr>
            <p:ph type="title"/>
          </p:nvPr>
        </p:nvSpPr>
        <p:spPr>
          <a:xfrm>
            <a:off x="1789471" y="1247442"/>
            <a:ext cx="4420829" cy="5616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b="1" sz="3600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23"/>
          <p:cNvSpPr txBox="1"/>
          <p:nvPr>
            <p:ph idx="1" type="body"/>
          </p:nvPr>
        </p:nvSpPr>
        <p:spPr>
          <a:xfrm>
            <a:off x="1789471" y="1868131"/>
            <a:ext cx="4420829" cy="3814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descr="Section name Level 1&#10;" id="155" name="Google Shape;155;p23"/>
          <p:cNvSpPr txBox="1"/>
          <p:nvPr>
            <p:ph idx="2" type="body"/>
          </p:nvPr>
        </p:nvSpPr>
        <p:spPr>
          <a:xfrm>
            <a:off x="773061" y="318014"/>
            <a:ext cx="2313038" cy="513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  <a:defRPr sz="12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Рисунок с подписью" type="picTx">
  <p:cSld name="PICTURE_WITH_CAPTION_TEXT"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2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9" name="Google Shape;159;p2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60" name="Google Shape;160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1" name="Google Shape;161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2" name="Google Shape;162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раздела">
  <p:cSld name="Заголовок раздела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/>
          <p:nvPr>
            <p:ph type="title"/>
          </p:nvPr>
        </p:nvSpPr>
        <p:spPr>
          <a:xfrm>
            <a:off x="1789471" y="1247442"/>
            <a:ext cx="8632724" cy="5616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b="1" sz="3600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4"/>
          <p:cNvSpPr txBox="1"/>
          <p:nvPr>
            <p:ph idx="1" type="body"/>
          </p:nvPr>
        </p:nvSpPr>
        <p:spPr>
          <a:xfrm>
            <a:off x="1789471" y="1868131"/>
            <a:ext cx="8632724" cy="3814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id="24" name="Google Shape;24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717501" y="6249627"/>
            <a:ext cx="1435611" cy="224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663489" y="6219908"/>
            <a:ext cx="653797" cy="2834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74709" y="6111797"/>
            <a:ext cx="1664211" cy="466345"/>
          </a:xfrm>
          <a:prstGeom prst="rect">
            <a:avLst/>
          </a:prstGeom>
          <a:noFill/>
          <a:ln>
            <a:noFill/>
          </a:ln>
        </p:spPr>
      </p:pic>
      <p:sp>
        <p:nvSpPr>
          <p:cNvPr descr="Section name Level 1&#10;" id="27" name="Google Shape;27;p14"/>
          <p:cNvSpPr txBox="1"/>
          <p:nvPr>
            <p:ph idx="2" type="body"/>
          </p:nvPr>
        </p:nvSpPr>
        <p:spPr>
          <a:xfrm>
            <a:off x="773061" y="318014"/>
            <a:ext cx="2313038" cy="513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  <a:defRPr sz="12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descr="Section name Level 2&#10;" id="28" name="Google Shape;28;p14"/>
          <p:cNvSpPr txBox="1"/>
          <p:nvPr>
            <p:ph idx="3" type="body"/>
          </p:nvPr>
        </p:nvSpPr>
        <p:spPr>
          <a:xfrm>
            <a:off x="3382911" y="318014"/>
            <a:ext cx="2313038" cy="513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  <a:defRPr sz="12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объект">
  <p:cSld name="Заголовок и объект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5"/>
          <p:cNvSpPr txBox="1"/>
          <p:nvPr>
            <p:ph type="title"/>
          </p:nvPr>
        </p:nvSpPr>
        <p:spPr>
          <a:xfrm>
            <a:off x="1789471" y="1247442"/>
            <a:ext cx="4420829" cy="5616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b="1" sz="3600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" type="body"/>
          </p:nvPr>
        </p:nvSpPr>
        <p:spPr>
          <a:xfrm>
            <a:off x="1789471" y="1868131"/>
            <a:ext cx="4420829" cy="3814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id="32" name="Google Shape;32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717501" y="6249627"/>
            <a:ext cx="1435611" cy="224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663489" y="6219908"/>
            <a:ext cx="653797" cy="28346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74709" y="6111797"/>
            <a:ext cx="1664211" cy="466345"/>
          </a:xfrm>
          <a:prstGeom prst="rect">
            <a:avLst/>
          </a:prstGeom>
          <a:noFill/>
          <a:ln>
            <a:noFill/>
          </a:ln>
        </p:spPr>
      </p:pic>
      <p:sp>
        <p:nvSpPr>
          <p:cNvPr descr="Section name Level 1&#10;" id="35" name="Google Shape;35;p15"/>
          <p:cNvSpPr txBox="1"/>
          <p:nvPr>
            <p:ph idx="2" type="body"/>
          </p:nvPr>
        </p:nvSpPr>
        <p:spPr>
          <a:xfrm>
            <a:off x="773061" y="318014"/>
            <a:ext cx="2313038" cy="513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  <a:defRPr sz="12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descr="Section name Level 2&#10;" id="36" name="Google Shape;36;p15"/>
          <p:cNvSpPr txBox="1"/>
          <p:nvPr>
            <p:ph idx="3" type="body"/>
          </p:nvPr>
        </p:nvSpPr>
        <p:spPr>
          <a:xfrm>
            <a:off x="3382911" y="318014"/>
            <a:ext cx="2313038" cy="513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  <a:defRPr sz="12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15"/>
          <p:cNvSpPr/>
          <p:nvPr>
            <p:ph idx="4" type="pic"/>
          </p:nvPr>
        </p:nvSpPr>
        <p:spPr>
          <a:xfrm>
            <a:off x="6604000" y="849789"/>
            <a:ext cx="4833257" cy="483325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pos="111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3_Заголовок и объект">
  <p:cSld name="3_Заголовок и объект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6"/>
          <p:cNvSpPr/>
          <p:nvPr>
            <p:ph idx="2" type="pic"/>
          </p:nvPr>
        </p:nvSpPr>
        <p:spPr>
          <a:xfrm>
            <a:off x="6834188" y="1247776"/>
            <a:ext cx="5357812" cy="443527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16"/>
          <p:cNvSpPr txBox="1"/>
          <p:nvPr>
            <p:ph type="title"/>
          </p:nvPr>
        </p:nvSpPr>
        <p:spPr>
          <a:xfrm>
            <a:off x="1789471" y="1247442"/>
            <a:ext cx="4420829" cy="5616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b="1" sz="3600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6"/>
          <p:cNvSpPr txBox="1"/>
          <p:nvPr>
            <p:ph idx="1" type="body"/>
          </p:nvPr>
        </p:nvSpPr>
        <p:spPr>
          <a:xfrm>
            <a:off x="1789471" y="1868131"/>
            <a:ext cx="4420829" cy="3814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id="42" name="Google Shape;42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717501" y="6249627"/>
            <a:ext cx="1435611" cy="224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663489" y="6219908"/>
            <a:ext cx="653797" cy="28346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1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74709" y="6111797"/>
            <a:ext cx="1664211" cy="466345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16"/>
          <p:cNvSpPr txBox="1"/>
          <p:nvPr>
            <p:ph idx="3" type="body"/>
          </p:nvPr>
        </p:nvSpPr>
        <p:spPr>
          <a:xfrm>
            <a:off x="7990020" y="3260451"/>
            <a:ext cx="3046148" cy="3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descr="Section name Level 1&#10;" id="46" name="Google Shape;46;p16"/>
          <p:cNvSpPr txBox="1"/>
          <p:nvPr>
            <p:ph idx="4" type="body"/>
          </p:nvPr>
        </p:nvSpPr>
        <p:spPr>
          <a:xfrm>
            <a:off x="773061" y="318014"/>
            <a:ext cx="2313038" cy="513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  <a:defRPr sz="12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descr="Section name Level 2&#10;" id="47" name="Google Shape;47;p16"/>
          <p:cNvSpPr txBox="1"/>
          <p:nvPr>
            <p:ph idx="5" type="body"/>
          </p:nvPr>
        </p:nvSpPr>
        <p:spPr>
          <a:xfrm>
            <a:off x="3382911" y="318014"/>
            <a:ext cx="2313038" cy="513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  <a:defRPr sz="12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pos="1118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Заголовок и объект">
  <p:cSld name="1_Заголовок и объект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7"/>
          <p:cNvSpPr txBox="1"/>
          <p:nvPr>
            <p:ph type="title"/>
          </p:nvPr>
        </p:nvSpPr>
        <p:spPr>
          <a:xfrm>
            <a:off x="1789471" y="1247442"/>
            <a:ext cx="4420829" cy="5616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b="1" sz="3600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7"/>
          <p:cNvSpPr txBox="1"/>
          <p:nvPr>
            <p:ph idx="1" type="body"/>
          </p:nvPr>
        </p:nvSpPr>
        <p:spPr>
          <a:xfrm>
            <a:off x="1789471" y="1868131"/>
            <a:ext cx="4420829" cy="3814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id="51" name="Google Shape;51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717501" y="6249627"/>
            <a:ext cx="1435611" cy="224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663489" y="6219908"/>
            <a:ext cx="653797" cy="2834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1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74709" y="6111797"/>
            <a:ext cx="1664211" cy="466345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7"/>
          <p:cNvSpPr txBox="1"/>
          <p:nvPr>
            <p:ph idx="2" type="body"/>
          </p:nvPr>
        </p:nvSpPr>
        <p:spPr>
          <a:xfrm>
            <a:off x="7400626" y="1495425"/>
            <a:ext cx="3046148" cy="2944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b="1" i="1" sz="32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descr="Section name Level 1&#10;" id="55" name="Google Shape;55;p17"/>
          <p:cNvSpPr txBox="1"/>
          <p:nvPr>
            <p:ph idx="3" type="body"/>
          </p:nvPr>
        </p:nvSpPr>
        <p:spPr>
          <a:xfrm>
            <a:off x="773061" y="318014"/>
            <a:ext cx="2313038" cy="513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  <a:defRPr sz="12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descr="Section name Level 2&#10;" id="56" name="Google Shape;56;p17"/>
          <p:cNvSpPr txBox="1"/>
          <p:nvPr>
            <p:ph idx="4" type="body"/>
          </p:nvPr>
        </p:nvSpPr>
        <p:spPr>
          <a:xfrm>
            <a:off x="3382911" y="318014"/>
            <a:ext cx="2313038" cy="513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  <a:defRPr sz="12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7" name="Google Shape;57;p17"/>
          <p:cNvSpPr txBox="1"/>
          <p:nvPr>
            <p:ph idx="5" type="body"/>
          </p:nvPr>
        </p:nvSpPr>
        <p:spPr>
          <a:xfrm>
            <a:off x="7400626" y="4554703"/>
            <a:ext cx="3046148" cy="3601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i="0" sz="1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олько заголовок">
  <p:cSld name="Только заголовок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717501" y="6249627"/>
            <a:ext cx="1435611" cy="224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663489" y="6219908"/>
            <a:ext cx="653797" cy="2834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74709" y="6111797"/>
            <a:ext cx="1664211" cy="46634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8"/>
          <p:cNvSpPr txBox="1"/>
          <p:nvPr>
            <p:ph type="title"/>
          </p:nvPr>
        </p:nvSpPr>
        <p:spPr>
          <a:xfrm>
            <a:off x="3879179" y="2554826"/>
            <a:ext cx="4420829" cy="5616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b="1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 txBox="1"/>
          <p:nvPr>
            <p:ph idx="1" type="body"/>
          </p:nvPr>
        </p:nvSpPr>
        <p:spPr>
          <a:xfrm>
            <a:off x="3879178" y="4592281"/>
            <a:ext cx="4420829" cy="9893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descr="Section name Level 1&#10;" id="64" name="Google Shape;64;p18"/>
          <p:cNvSpPr txBox="1"/>
          <p:nvPr>
            <p:ph idx="2" type="body"/>
          </p:nvPr>
        </p:nvSpPr>
        <p:spPr>
          <a:xfrm>
            <a:off x="4933075" y="1413389"/>
            <a:ext cx="2313038" cy="513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4_Заголовок и объект">
  <p:cSld name="4_Заголовок и объект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9"/>
          <p:cNvSpPr txBox="1"/>
          <p:nvPr>
            <p:ph type="title"/>
          </p:nvPr>
        </p:nvSpPr>
        <p:spPr>
          <a:xfrm>
            <a:off x="1789471" y="1247442"/>
            <a:ext cx="3421159" cy="10766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b="1" sz="3600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" type="body"/>
          </p:nvPr>
        </p:nvSpPr>
        <p:spPr>
          <a:xfrm>
            <a:off x="1789472" y="2324099"/>
            <a:ext cx="3421158" cy="33589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id="68" name="Google Shape;68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717501" y="6249627"/>
            <a:ext cx="1435611" cy="224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663489" y="6219908"/>
            <a:ext cx="653797" cy="28346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74709" y="6111797"/>
            <a:ext cx="1664211" cy="466345"/>
          </a:xfrm>
          <a:prstGeom prst="rect">
            <a:avLst/>
          </a:prstGeom>
          <a:noFill/>
          <a:ln>
            <a:noFill/>
          </a:ln>
        </p:spPr>
      </p:pic>
      <p:sp>
        <p:nvSpPr>
          <p:cNvPr descr="Section name Level 1&#10;" id="71" name="Google Shape;71;p19"/>
          <p:cNvSpPr txBox="1"/>
          <p:nvPr>
            <p:ph idx="2" type="body"/>
          </p:nvPr>
        </p:nvSpPr>
        <p:spPr>
          <a:xfrm>
            <a:off x="773061" y="318014"/>
            <a:ext cx="2313038" cy="513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  <a:defRPr sz="12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descr="Section name Level 2&#10;" id="72" name="Google Shape;72;p19"/>
          <p:cNvSpPr txBox="1"/>
          <p:nvPr>
            <p:ph idx="3" type="body"/>
          </p:nvPr>
        </p:nvSpPr>
        <p:spPr>
          <a:xfrm>
            <a:off x="3382911" y="318014"/>
            <a:ext cx="2313038" cy="513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  <a:defRPr sz="12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3" name="Google Shape;73;p19"/>
          <p:cNvSpPr/>
          <p:nvPr/>
        </p:nvSpPr>
        <p:spPr>
          <a:xfrm>
            <a:off x="6066974" y="-2990118"/>
            <a:ext cx="12838235" cy="12838235"/>
          </a:xfrm>
          <a:prstGeom prst="ellipse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9"/>
          <p:cNvSpPr txBox="1"/>
          <p:nvPr>
            <p:ph idx="4" type="body"/>
          </p:nvPr>
        </p:nvSpPr>
        <p:spPr>
          <a:xfrm>
            <a:off x="6909733" y="1326689"/>
            <a:ext cx="2230168" cy="2359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i="0"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5" name="Google Shape;75;p19"/>
          <p:cNvSpPr txBox="1"/>
          <p:nvPr>
            <p:ph idx="5" type="body"/>
          </p:nvPr>
        </p:nvSpPr>
        <p:spPr>
          <a:xfrm>
            <a:off x="6909733" y="1541625"/>
            <a:ext cx="3507442" cy="356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0" i="0" sz="12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6" name="Google Shape;76;p19"/>
          <p:cNvSpPr txBox="1"/>
          <p:nvPr>
            <p:ph idx="6" type="body"/>
          </p:nvPr>
        </p:nvSpPr>
        <p:spPr>
          <a:xfrm>
            <a:off x="5974938" y="1247444"/>
            <a:ext cx="741719" cy="739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i="0" sz="3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7" name="Google Shape;77;p19"/>
          <p:cNvSpPr txBox="1"/>
          <p:nvPr>
            <p:ph idx="7" type="body"/>
          </p:nvPr>
        </p:nvSpPr>
        <p:spPr>
          <a:xfrm>
            <a:off x="6693423" y="2262967"/>
            <a:ext cx="2230168" cy="2359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i="0"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8" name="Google Shape;78;p19"/>
          <p:cNvSpPr txBox="1"/>
          <p:nvPr>
            <p:ph idx="8" type="body"/>
          </p:nvPr>
        </p:nvSpPr>
        <p:spPr>
          <a:xfrm>
            <a:off x="6693422" y="2477903"/>
            <a:ext cx="3723753" cy="356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0" i="0" sz="12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9" name="Google Shape;79;p19"/>
          <p:cNvSpPr txBox="1"/>
          <p:nvPr>
            <p:ph idx="9" type="body"/>
          </p:nvPr>
        </p:nvSpPr>
        <p:spPr>
          <a:xfrm>
            <a:off x="5758628" y="2183722"/>
            <a:ext cx="741719" cy="739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i="0" sz="3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0" name="Google Shape;80;p19"/>
          <p:cNvSpPr txBox="1"/>
          <p:nvPr>
            <p:ph idx="13" type="body"/>
          </p:nvPr>
        </p:nvSpPr>
        <p:spPr>
          <a:xfrm>
            <a:off x="6624594" y="3193855"/>
            <a:ext cx="2230168" cy="2359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i="0"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1" name="Google Shape;81;p19"/>
          <p:cNvSpPr txBox="1"/>
          <p:nvPr>
            <p:ph idx="14" type="body"/>
          </p:nvPr>
        </p:nvSpPr>
        <p:spPr>
          <a:xfrm>
            <a:off x="6624593" y="3408791"/>
            <a:ext cx="3792580" cy="356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0" i="0" sz="12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2" name="Google Shape;82;p19"/>
          <p:cNvSpPr txBox="1"/>
          <p:nvPr>
            <p:ph idx="15" type="body"/>
          </p:nvPr>
        </p:nvSpPr>
        <p:spPr>
          <a:xfrm>
            <a:off x="5689799" y="3114610"/>
            <a:ext cx="741719" cy="739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i="0" sz="3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3" name="Google Shape;83;p19"/>
          <p:cNvSpPr txBox="1"/>
          <p:nvPr>
            <p:ph idx="16" type="body"/>
          </p:nvPr>
        </p:nvSpPr>
        <p:spPr>
          <a:xfrm>
            <a:off x="6693423" y="4137768"/>
            <a:ext cx="2230168" cy="2359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i="0"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4" name="Google Shape;84;p19"/>
          <p:cNvSpPr txBox="1"/>
          <p:nvPr>
            <p:ph idx="17" type="body"/>
          </p:nvPr>
        </p:nvSpPr>
        <p:spPr>
          <a:xfrm>
            <a:off x="6693423" y="4352704"/>
            <a:ext cx="3723750" cy="356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0" i="0" sz="12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5" name="Google Shape;85;p19"/>
          <p:cNvSpPr txBox="1"/>
          <p:nvPr>
            <p:ph idx="18" type="body"/>
          </p:nvPr>
        </p:nvSpPr>
        <p:spPr>
          <a:xfrm>
            <a:off x="5758628" y="4058523"/>
            <a:ext cx="741719" cy="739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i="0" sz="3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6" name="Google Shape;86;p19"/>
          <p:cNvSpPr txBox="1"/>
          <p:nvPr>
            <p:ph idx="19" type="body"/>
          </p:nvPr>
        </p:nvSpPr>
        <p:spPr>
          <a:xfrm>
            <a:off x="6929397" y="5069702"/>
            <a:ext cx="2230168" cy="2359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i="0"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7" name="Google Shape;87;p19"/>
          <p:cNvSpPr txBox="1"/>
          <p:nvPr>
            <p:ph idx="20" type="body"/>
          </p:nvPr>
        </p:nvSpPr>
        <p:spPr>
          <a:xfrm>
            <a:off x="6929396" y="5284638"/>
            <a:ext cx="3487777" cy="356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0" i="0" sz="12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8" name="Google Shape;88;p19"/>
          <p:cNvSpPr txBox="1"/>
          <p:nvPr>
            <p:ph idx="21" type="body"/>
          </p:nvPr>
        </p:nvSpPr>
        <p:spPr>
          <a:xfrm>
            <a:off x="5994602" y="4990457"/>
            <a:ext cx="741719" cy="739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i="0" sz="3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pos="1118">
          <p15:clr>
            <a:srgbClr val="FBAE40"/>
          </p15:clr>
        </p15:guide>
        <p15:guide id="2" pos="656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_Заголовок и объект">
  <p:cSld name="2_Заголовок и объект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0"/>
          <p:cNvSpPr/>
          <p:nvPr>
            <p:ph idx="2" type="pic"/>
          </p:nvPr>
        </p:nvSpPr>
        <p:spPr>
          <a:xfrm>
            <a:off x="1982886" y="956914"/>
            <a:ext cx="3869600" cy="38696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91" name="Google Shape;91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717501" y="6249627"/>
            <a:ext cx="1435611" cy="224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663489" y="6219908"/>
            <a:ext cx="653797" cy="28346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2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74709" y="6111797"/>
            <a:ext cx="1664211" cy="466345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0"/>
          <p:cNvSpPr txBox="1"/>
          <p:nvPr>
            <p:ph idx="1" type="body"/>
          </p:nvPr>
        </p:nvSpPr>
        <p:spPr>
          <a:xfrm>
            <a:off x="6206826" y="1914525"/>
            <a:ext cx="3046148" cy="2944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b="1" i="1" sz="32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descr="Section name Level 1&#10;" id="95" name="Google Shape;95;p20"/>
          <p:cNvSpPr txBox="1"/>
          <p:nvPr>
            <p:ph idx="3" type="body"/>
          </p:nvPr>
        </p:nvSpPr>
        <p:spPr>
          <a:xfrm>
            <a:off x="773061" y="318014"/>
            <a:ext cx="2313038" cy="513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  <a:defRPr sz="12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descr="Section name Level 2&#10;" id="96" name="Google Shape;96;p20"/>
          <p:cNvSpPr txBox="1"/>
          <p:nvPr>
            <p:ph idx="4" type="body"/>
          </p:nvPr>
        </p:nvSpPr>
        <p:spPr>
          <a:xfrm>
            <a:off x="3382911" y="318014"/>
            <a:ext cx="2313038" cy="513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  <a:defRPr sz="12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7" name="Google Shape;97;p20"/>
          <p:cNvSpPr txBox="1"/>
          <p:nvPr>
            <p:ph idx="5" type="body"/>
          </p:nvPr>
        </p:nvSpPr>
        <p:spPr>
          <a:xfrm>
            <a:off x="3794451" y="4973804"/>
            <a:ext cx="1569651" cy="3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i="0"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8" name="Google Shape;98;p20"/>
          <p:cNvSpPr txBox="1"/>
          <p:nvPr>
            <p:ph idx="6" type="body"/>
          </p:nvPr>
        </p:nvSpPr>
        <p:spPr>
          <a:xfrm>
            <a:off x="3794451" y="5268729"/>
            <a:ext cx="1569651" cy="28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0" i="0" sz="12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Пустой слайд">
  <p:cSld name="Пустой слайд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idx="1" type="body"/>
          </p:nvPr>
        </p:nvSpPr>
        <p:spPr>
          <a:xfrm>
            <a:off x="4876685" y="4490681"/>
            <a:ext cx="2425816" cy="9893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id="101" name="Google Shape;101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717501" y="6249627"/>
            <a:ext cx="1435611" cy="224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663489" y="6219908"/>
            <a:ext cx="653797" cy="2834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74709" y="6111797"/>
            <a:ext cx="1664211" cy="466345"/>
          </a:xfrm>
          <a:prstGeom prst="rect">
            <a:avLst/>
          </a:prstGeom>
          <a:noFill/>
          <a:ln>
            <a:noFill/>
          </a:ln>
        </p:spPr>
      </p:pic>
      <p:sp>
        <p:nvSpPr>
          <p:cNvPr descr="Section name Level 1&#10;" id="104" name="Google Shape;104;p21"/>
          <p:cNvSpPr txBox="1"/>
          <p:nvPr>
            <p:ph idx="2" type="body"/>
          </p:nvPr>
        </p:nvSpPr>
        <p:spPr>
          <a:xfrm>
            <a:off x="773061" y="318014"/>
            <a:ext cx="2313038" cy="513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  <a:defRPr sz="12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descr="Section name Level 2&#10;" id="105" name="Google Shape;105;p21"/>
          <p:cNvSpPr txBox="1"/>
          <p:nvPr>
            <p:ph idx="3" type="body"/>
          </p:nvPr>
        </p:nvSpPr>
        <p:spPr>
          <a:xfrm>
            <a:off x="3382911" y="318014"/>
            <a:ext cx="2313038" cy="513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  <a:defRPr sz="12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6" name="Google Shape;106;p21"/>
          <p:cNvSpPr txBox="1"/>
          <p:nvPr>
            <p:ph idx="4" type="body"/>
          </p:nvPr>
        </p:nvSpPr>
        <p:spPr>
          <a:xfrm>
            <a:off x="8968774" y="1720197"/>
            <a:ext cx="2230168" cy="2359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i="0"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7" name="Google Shape;107;p21"/>
          <p:cNvSpPr txBox="1"/>
          <p:nvPr>
            <p:ph idx="5" type="body"/>
          </p:nvPr>
        </p:nvSpPr>
        <p:spPr>
          <a:xfrm>
            <a:off x="8968774" y="1935133"/>
            <a:ext cx="2230168" cy="356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0" i="0" sz="12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21"/>
          <p:cNvSpPr txBox="1"/>
          <p:nvPr>
            <p:ph idx="6" type="body"/>
          </p:nvPr>
        </p:nvSpPr>
        <p:spPr>
          <a:xfrm>
            <a:off x="9372634" y="3112915"/>
            <a:ext cx="2230168" cy="2359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i="0"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9" name="Google Shape;109;p21"/>
          <p:cNvSpPr txBox="1"/>
          <p:nvPr>
            <p:ph idx="7" type="body"/>
          </p:nvPr>
        </p:nvSpPr>
        <p:spPr>
          <a:xfrm>
            <a:off x="9372634" y="3327851"/>
            <a:ext cx="2230168" cy="356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0" i="0" sz="12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0" name="Google Shape;110;p21"/>
          <p:cNvSpPr txBox="1"/>
          <p:nvPr>
            <p:ph idx="8" type="body"/>
          </p:nvPr>
        </p:nvSpPr>
        <p:spPr>
          <a:xfrm>
            <a:off x="8968774" y="4560679"/>
            <a:ext cx="2230168" cy="2359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i="0"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1" name="Google Shape;111;p21"/>
          <p:cNvSpPr txBox="1"/>
          <p:nvPr>
            <p:ph idx="9" type="body"/>
          </p:nvPr>
        </p:nvSpPr>
        <p:spPr>
          <a:xfrm>
            <a:off x="8968774" y="4775615"/>
            <a:ext cx="2230168" cy="356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0" i="0" sz="12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21"/>
          <p:cNvSpPr txBox="1"/>
          <p:nvPr>
            <p:ph idx="13" type="body"/>
          </p:nvPr>
        </p:nvSpPr>
        <p:spPr>
          <a:xfrm>
            <a:off x="1035665" y="1720197"/>
            <a:ext cx="2230168" cy="2359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i="0"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3" name="Google Shape;113;p21"/>
          <p:cNvSpPr txBox="1"/>
          <p:nvPr>
            <p:ph idx="14" type="body"/>
          </p:nvPr>
        </p:nvSpPr>
        <p:spPr>
          <a:xfrm>
            <a:off x="1035665" y="1935133"/>
            <a:ext cx="2230168" cy="356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0" i="0" sz="12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4" name="Google Shape;114;p21"/>
          <p:cNvSpPr txBox="1"/>
          <p:nvPr>
            <p:ph idx="15" type="body"/>
          </p:nvPr>
        </p:nvSpPr>
        <p:spPr>
          <a:xfrm>
            <a:off x="601325" y="3112915"/>
            <a:ext cx="2230168" cy="2359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i="0"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21"/>
          <p:cNvSpPr txBox="1"/>
          <p:nvPr>
            <p:ph idx="16" type="body"/>
          </p:nvPr>
        </p:nvSpPr>
        <p:spPr>
          <a:xfrm>
            <a:off x="601325" y="3327851"/>
            <a:ext cx="2230168" cy="356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0" i="0" sz="12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6" name="Google Shape;116;p21"/>
          <p:cNvSpPr txBox="1"/>
          <p:nvPr>
            <p:ph idx="17" type="body"/>
          </p:nvPr>
        </p:nvSpPr>
        <p:spPr>
          <a:xfrm>
            <a:off x="1035665" y="4560679"/>
            <a:ext cx="2230168" cy="2359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i="0"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7" name="Google Shape;117;p21"/>
          <p:cNvSpPr txBox="1"/>
          <p:nvPr>
            <p:ph idx="18" type="body"/>
          </p:nvPr>
        </p:nvSpPr>
        <p:spPr>
          <a:xfrm>
            <a:off x="1035665" y="4775615"/>
            <a:ext cx="2230168" cy="356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0" i="0" sz="12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8" name="Google Shape;118;p21"/>
          <p:cNvSpPr txBox="1"/>
          <p:nvPr>
            <p:ph idx="19" type="body"/>
          </p:nvPr>
        </p:nvSpPr>
        <p:spPr>
          <a:xfrm>
            <a:off x="3416301" y="1643998"/>
            <a:ext cx="741719" cy="739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i="0" sz="3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21"/>
          <p:cNvSpPr txBox="1"/>
          <p:nvPr>
            <p:ph idx="20" type="body"/>
          </p:nvPr>
        </p:nvSpPr>
        <p:spPr>
          <a:xfrm>
            <a:off x="2994640" y="3059855"/>
            <a:ext cx="741719" cy="739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i="0" sz="3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0" name="Google Shape;120;p21"/>
          <p:cNvSpPr txBox="1"/>
          <p:nvPr>
            <p:ph idx="21" type="body"/>
          </p:nvPr>
        </p:nvSpPr>
        <p:spPr>
          <a:xfrm>
            <a:off x="3416301" y="4474627"/>
            <a:ext cx="741719" cy="739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i="0" sz="3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1" name="Google Shape;121;p21"/>
          <p:cNvSpPr txBox="1"/>
          <p:nvPr>
            <p:ph idx="22" type="body"/>
          </p:nvPr>
        </p:nvSpPr>
        <p:spPr>
          <a:xfrm>
            <a:off x="8033980" y="4474627"/>
            <a:ext cx="741719" cy="739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i="0" sz="3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2" name="Google Shape;122;p21"/>
          <p:cNvSpPr txBox="1"/>
          <p:nvPr>
            <p:ph idx="23" type="body"/>
          </p:nvPr>
        </p:nvSpPr>
        <p:spPr>
          <a:xfrm>
            <a:off x="8455639" y="3059855"/>
            <a:ext cx="741719" cy="739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i="0" sz="3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3" name="Google Shape;123;p21"/>
          <p:cNvSpPr txBox="1"/>
          <p:nvPr>
            <p:ph idx="24" type="body"/>
          </p:nvPr>
        </p:nvSpPr>
        <p:spPr>
          <a:xfrm>
            <a:off x="8033979" y="1640952"/>
            <a:ext cx="741719" cy="739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i="0" sz="3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/>
          <p:nvPr>
            <p:ph type="title"/>
          </p:nvPr>
        </p:nvSpPr>
        <p:spPr>
          <a:xfrm>
            <a:off x="838200" y="1146629"/>
            <a:ext cx="10515600" cy="5440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forumpravo.by/forums/npa.aspx?forum=15&amp;topic=12355" TargetMode="External"/><Relationship Id="rId4" Type="http://schemas.openxmlformats.org/officeDocument/2006/relationships/hyperlink" Target="http://forumpravo.by/forums/npa.aspx?forum=15&amp;topic=12355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"/>
          <p:cNvSpPr txBox="1"/>
          <p:nvPr>
            <p:ph type="ctrTitle"/>
          </p:nvPr>
        </p:nvSpPr>
        <p:spPr>
          <a:xfrm>
            <a:off x="747252" y="2167859"/>
            <a:ext cx="992074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en-US" sz="3000"/>
              <a:t>Локальные инструменты e-Democracy и e-Government доступные для адвокации ОГО.</a:t>
            </a:r>
            <a:endParaRPr b="0" sz="3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</a:pPr>
            <a:r>
              <a:t/>
            </a:r>
            <a:endParaRPr sz="2400"/>
          </a:p>
        </p:txBody>
      </p:sp>
      <p:sp>
        <p:nvSpPr>
          <p:cNvPr id="168" name="Google Shape;168;p1"/>
          <p:cNvSpPr txBox="1"/>
          <p:nvPr>
            <p:ph idx="1" type="subTitle"/>
          </p:nvPr>
        </p:nvSpPr>
        <p:spPr>
          <a:xfrm>
            <a:off x="747252" y="3952568"/>
            <a:ext cx="9920748" cy="90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Что мы можем сделать прямо сейчас не вставая с дивана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</p:txBody>
      </p:sp>
      <p:sp>
        <p:nvSpPr>
          <p:cNvPr id="169" name="Google Shape;169;p1"/>
          <p:cNvSpPr txBox="1"/>
          <p:nvPr>
            <p:ph idx="2" type="body"/>
          </p:nvPr>
        </p:nvSpPr>
        <p:spPr>
          <a:xfrm>
            <a:off x="6995160" y="405124"/>
            <a:ext cx="4460804" cy="4018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r>
              <a:t/>
            </a:r>
            <a:endParaRPr/>
          </a:p>
        </p:txBody>
      </p:sp>
      <p:sp>
        <p:nvSpPr>
          <p:cNvPr id="170" name="Google Shape;170;p1"/>
          <p:cNvSpPr txBox="1"/>
          <p:nvPr>
            <p:ph idx="3" type="body"/>
          </p:nvPr>
        </p:nvSpPr>
        <p:spPr>
          <a:xfrm>
            <a:off x="6995160" y="6100928"/>
            <a:ext cx="4460804" cy="237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40"/>
              <a:buNone/>
            </a:pPr>
            <a:r>
              <a:t/>
            </a:r>
            <a:endParaRPr sz="1240"/>
          </a:p>
        </p:txBody>
      </p:sp>
      <p:sp>
        <p:nvSpPr>
          <p:cNvPr id="171" name="Google Shape;171;p1"/>
          <p:cNvSpPr txBox="1"/>
          <p:nvPr>
            <p:ph idx="4" type="body"/>
          </p:nvPr>
        </p:nvSpPr>
        <p:spPr>
          <a:xfrm>
            <a:off x="6995160" y="6316801"/>
            <a:ext cx="4460804" cy="236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10"/>
              <a:buNone/>
            </a:pPr>
            <a:r>
              <a:t/>
            </a:r>
            <a:endParaRPr sz="1110"/>
          </a:p>
        </p:txBody>
      </p:sp>
      <p:cxnSp>
        <p:nvCxnSpPr>
          <p:cNvPr id="172" name="Google Shape;172;p1"/>
          <p:cNvCxnSpPr/>
          <p:nvPr/>
        </p:nvCxnSpPr>
        <p:spPr>
          <a:xfrm>
            <a:off x="876300" y="3871913"/>
            <a:ext cx="400050" cy="0"/>
          </a:xfrm>
          <a:prstGeom prst="straightConnector1">
            <a:avLst/>
          </a:prstGeom>
          <a:noFill/>
          <a:ln cap="rnd" cmpd="sng" w="158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3" name="Google Shape;173;p1"/>
          <p:cNvCxnSpPr/>
          <p:nvPr/>
        </p:nvCxnSpPr>
        <p:spPr>
          <a:xfrm>
            <a:off x="876300" y="2138363"/>
            <a:ext cx="654844" cy="0"/>
          </a:xfrm>
          <a:prstGeom prst="straightConnector1">
            <a:avLst/>
          </a:prstGeom>
          <a:noFill/>
          <a:ln cap="rnd" cmpd="sng" w="158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"/>
          <p:cNvSpPr txBox="1"/>
          <p:nvPr>
            <p:ph type="title"/>
          </p:nvPr>
        </p:nvSpPr>
        <p:spPr>
          <a:xfrm>
            <a:off x="3068901" y="3162846"/>
            <a:ext cx="10058400" cy="206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Calibri"/>
              <a:buNone/>
            </a:pPr>
            <a:r>
              <a:rPr lang="en-US" sz="3240"/>
              <a:t>Зачем это всё? </a:t>
            </a:r>
            <a:endParaRPr sz="324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"/>
          <p:cNvSpPr txBox="1"/>
          <p:nvPr>
            <p:ph type="title"/>
          </p:nvPr>
        </p:nvSpPr>
        <p:spPr>
          <a:xfrm>
            <a:off x="1789471" y="1247442"/>
            <a:ext cx="4420829" cy="5616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Calibri"/>
              <a:buNone/>
            </a:pPr>
            <a:r>
              <a:rPr lang="en-US" sz="3240"/>
              <a:t>Обсуждение законопроектов</a:t>
            </a:r>
            <a:endParaRPr sz="324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sz="1000">
              <a:solidFill>
                <a:srgbClr val="444E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sz="1000">
              <a:solidFill>
                <a:srgbClr val="444E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sz="1000">
              <a:solidFill>
                <a:srgbClr val="444E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sz="1000">
              <a:solidFill>
                <a:srgbClr val="444E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sz="1000">
              <a:solidFill>
                <a:srgbClr val="444E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sz="1000">
              <a:solidFill>
                <a:srgbClr val="444E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1" lang="en-US" sz="2400">
                <a:solidFill>
                  <a:srgbClr val="444E60"/>
                </a:solidFill>
                <a:latin typeface="Arial"/>
                <a:ea typeface="Arial"/>
                <a:cs typeface="Arial"/>
                <a:sym typeface="Arial"/>
              </a:rPr>
              <a:t>Проект Указа Президента Республики Беларусь «Об изменении Указа Президента Республики Беларусь» - Общественное обсуждение</a:t>
            </a:r>
            <a:endParaRPr b="0" i="1" sz="2400">
              <a:solidFill>
                <a:srgbClr val="444E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Calibri"/>
              <a:buNone/>
            </a:pPr>
            <a:r>
              <a:t/>
            </a:r>
            <a:endParaRPr b="0" i="1"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Calibri"/>
              <a:buNone/>
            </a:pPr>
            <a:r>
              <a:rPr b="0" i="1" lang="en-US" sz="2400">
                <a:solidFill>
                  <a:srgbClr val="444E6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/>
              </a:rPr>
              <a:t>h</a:t>
            </a:r>
            <a:r>
              <a:rPr b="0" i="1" lang="en-US" sz="2400">
                <a:solidFill>
                  <a:srgbClr val="444E6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4"/>
              </a:rPr>
              <a:t>ttp://forumpravo.by/</a:t>
            </a:r>
            <a:endParaRPr i="1" sz="2400"/>
          </a:p>
        </p:txBody>
      </p:sp>
      <p:sp>
        <p:nvSpPr>
          <p:cNvPr id="184" name="Google Shape;184;p3"/>
          <p:cNvSpPr txBox="1"/>
          <p:nvPr>
            <p:ph idx="2" type="body"/>
          </p:nvPr>
        </p:nvSpPr>
        <p:spPr>
          <a:xfrm>
            <a:off x="773061" y="318014"/>
            <a:ext cx="2313038" cy="513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</a:pPr>
            <a:r>
              <a:t/>
            </a:r>
            <a:endParaRPr/>
          </a:p>
        </p:txBody>
      </p:sp>
      <p:sp>
        <p:nvSpPr>
          <p:cNvPr id="185" name="Google Shape;185;p3"/>
          <p:cNvSpPr txBox="1"/>
          <p:nvPr>
            <p:ph idx="3" type="body"/>
          </p:nvPr>
        </p:nvSpPr>
        <p:spPr>
          <a:xfrm>
            <a:off x="3382911" y="318014"/>
            <a:ext cx="2313038" cy="513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</a:pPr>
            <a:r>
              <a:t/>
            </a:r>
            <a:endParaRPr/>
          </a:p>
        </p:txBody>
      </p:sp>
      <p:cxnSp>
        <p:nvCxnSpPr>
          <p:cNvPr id="186" name="Google Shape;186;p3"/>
          <p:cNvCxnSpPr/>
          <p:nvPr/>
        </p:nvCxnSpPr>
        <p:spPr>
          <a:xfrm>
            <a:off x="876300" y="273306"/>
            <a:ext cx="400050" cy="0"/>
          </a:xfrm>
          <a:prstGeom prst="straightConnector1">
            <a:avLst/>
          </a:prstGeom>
          <a:noFill/>
          <a:ln cap="rnd" cmpd="sng" w="15875">
            <a:solidFill>
              <a:srgbClr val="9F2EB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7" name="Google Shape;187;p3"/>
          <p:cNvCxnSpPr/>
          <p:nvPr/>
        </p:nvCxnSpPr>
        <p:spPr>
          <a:xfrm>
            <a:off x="3486150" y="273306"/>
            <a:ext cx="400050" cy="0"/>
          </a:xfrm>
          <a:prstGeom prst="straightConnector1">
            <a:avLst/>
          </a:prstGeom>
          <a:noFill/>
          <a:ln cap="rnd" cmpd="sng" w="15875">
            <a:solidFill>
              <a:srgbClr val="9F2EB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8" name="Google Shape;188;p3"/>
          <p:cNvSpPr/>
          <p:nvPr/>
        </p:nvSpPr>
        <p:spPr>
          <a:xfrm>
            <a:off x="6604000" y="4515511"/>
            <a:ext cx="1384300" cy="1384300"/>
          </a:xfrm>
          <a:prstGeom prst="ellipse">
            <a:avLst/>
          </a:prstGeom>
          <a:gradFill>
            <a:gsLst>
              <a:gs pos="0">
                <a:srgbClr val="A24AB1"/>
              </a:gs>
              <a:gs pos="100000">
                <a:srgbClr val="9F2EB2">
                  <a:alpha val="0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5b4d4d1a48_0_3"/>
          <p:cNvSpPr txBox="1"/>
          <p:nvPr>
            <p:ph type="title"/>
          </p:nvPr>
        </p:nvSpPr>
        <p:spPr>
          <a:xfrm>
            <a:off x="1789471" y="1247442"/>
            <a:ext cx="4420800" cy="561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g5b4d4d1a48_0_3"/>
          <p:cNvSpPr txBox="1"/>
          <p:nvPr>
            <p:ph idx="1" type="body"/>
          </p:nvPr>
        </p:nvSpPr>
        <p:spPr>
          <a:xfrm>
            <a:off x="1789471" y="1868131"/>
            <a:ext cx="4420800" cy="38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g5b4d4d1a48_0_3"/>
          <p:cNvSpPr txBox="1"/>
          <p:nvPr>
            <p:ph idx="2" type="body"/>
          </p:nvPr>
        </p:nvSpPr>
        <p:spPr>
          <a:xfrm>
            <a:off x="773061" y="318014"/>
            <a:ext cx="2313000" cy="513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g5b4d4d1a48_0_3"/>
          <p:cNvSpPr txBox="1"/>
          <p:nvPr>
            <p:ph idx="3" type="body"/>
          </p:nvPr>
        </p:nvSpPr>
        <p:spPr>
          <a:xfrm>
            <a:off x="3382911" y="318014"/>
            <a:ext cx="2313000" cy="513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g5b4d4d1a48_0_3"/>
          <p:cNvSpPr/>
          <p:nvPr>
            <p:ph idx="4" type="pic"/>
          </p:nvPr>
        </p:nvSpPr>
        <p:spPr>
          <a:xfrm>
            <a:off x="6604000" y="849789"/>
            <a:ext cx="4833300" cy="4833300"/>
          </a:xfrm>
          <a:prstGeom prst="ellipse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99" name="Google Shape;199;g5b4d4d1a48_0_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6640" y="246978"/>
            <a:ext cx="11478726" cy="5663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4"/>
          <p:cNvSpPr txBox="1"/>
          <p:nvPr>
            <p:ph type="title"/>
          </p:nvPr>
        </p:nvSpPr>
        <p:spPr>
          <a:xfrm>
            <a:off x="1789471" y="1247442"/>
            <a:ext cx="4420829" cy="5616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Calibri"/>
              <a:buNone/>
            </a:pPr>
            <a:r>
              <a:rPr lang="en-US"/>
              <a:t>115.бел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05" name="Google Shape;205;p4"/>
          <p:cNvSpPr txBox="1"/>
          <p:nvPr>
            <p:ph idx="1" type="body"/>
          </p:nvPr>
        </p:nvSpPr>
        <p:spPr>
          <a:xfrm>
            <a:off x="1675171" y="3606106"/>
            <a:ext cx="4420800" cy="38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 sz="3000"/>
              <a:t>Увидел проблему в городе - сообщил.</a:t>
            </a:r>
            <a:endParaRPr sz="3000"/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/>
          </a:p>
        </p:txBody>
      </p:sp>
      <p:cxnSp>
        <p:nvCxnSpPr>
          <p:cNvPr id="206" name="Google Shape;206;p4"/>
          <p:cNvCxnSpPr/>
          <p:nvPr/>
        </p:nvCxnSpPr>
        <p:spPr>
          <a:xfrm>
            <a:off x="876300" y="273306"/>
            <a:ext cx="400050" cy="0"/>
          </a:xfrm>
          <a:prstGeom prst="straightConnector1">
            <a:avLst/>
          </a:prstGeom>
          <a:noFill/>
          <a:ln cap="rnd" cmpd="sng" w="15875">
            <a:solidFill>
              <a:srgbClr val="9F2EB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7" name="Google Shape;207;p4"/>
          <p:cNvCxnSpPr/>
          <p:nvPr/>
        </p:nvCxnSpPr>
        <p:spPr>
          <a:xfrm>
            <a:off x="3486150" y="273306"/>
            <a:ext cx="400050" cy="0"/>
          </a:xfrm>
          <a:prstGeom prst="straightConnector1">
            <a:avLst/>
          </a:prstGeom>
          <a:noFill/>
          <a:ln cap="rnd" cmpd="sng" w="15875">
            <a:solidFill>
              <a:srgbClr val="9F2EB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08" name="Google Shape;208;p4"/>
          <p:cNvSpPr/>
          <p:nvPr/>
        </p:nvSpPr>
        <p:spPr>
          <a:xfrm>
            <a:off x="6385863" y="4913543"/>
            <a:ext cx="1384300" cy="1384300"/>
          </a:xfrm>
          <a:prstGeom prst="ellipse">
            <a:avLst/>
          </a:prstGeom>
          <a:gradFill>
            <a:gsLst>
              <a:gs pos="0">
                <a:srgbClr val="A24AB1"/>
              </a:gs>
              <a:gs pos="100000">
                <a:srgbClr val="9F2EB2">
                  <a:alpha val="0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4"/>
          <p:cNvSpPr/>
          <p:nvPr/>
        </p:nvSpPr>
        <p:spPr>
          <a:xfrm>
            <a:off x="10295881" y="-132545"/>
            <a:ext cx="3321665" cy="3321665"/>
          </a:xfrm>
          <a:prstGeom prst="ellipse">
            <a:avLst/>
          </a:prstGeom>
          <a:gradFill>
            <a:gsLst>
              <a:gs pos="0">
                <a:srgbClr val="F3AE49"/>
              </a:gs>
              <a:gs pos="100000">
                <a:srgbClr val="F4AF3D">
                  <a:alpha val="25882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4"/>
          <p:cNvSpPr/>
          <p:nvPr/>
        </p:nvSpPr>
        <p:spPr>
          <a:xfrm>
            <a:off x="10990387" y="2770814"/>
            <a:ext cx="577800" cy="577800"/>
          </a:xfrm>
          <a:prstGeom prst="ellipse">
            <a:avLst/>
          </a:prstGeom>
          <a:gradFill>
            <a:gsLst>
              <a:gs pos="0">
                <a:srgbClr val="A24AB1"/>
              </a:gs>
              <a:gs pos="100000">
                <a:srgbClr val="9F2EB2">
                  <a:alpha val="0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4"/>
          <p:cNvSpPr/>
          <p:nvPr/>
        </p:nvSpPr>
        <p:spPr>
          <a:xfrm>
            <a:off x="7195271" y="4688386"/>
            <a:ext cx="750455" cy="750455"/>
          </a:xfrm>
          <a:prstGeom prst="ellipse">
            <a:avLst/>
          </a:prstGeom>
          <a:gradFill>
            <a:gsLst>
              <a:gs pos="0">
                <a:srgbClr val="F3AE49"/>
              </a:gs>
              <a:gs pos="100000">
                <a:srgbClr val="F4AF3D">
                  <a:alpha val="25882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5b4d4d1a48_0_14"/>
          <p:cNvSpPr/>
          <p:nvPr>
            <p:ph idx="2" type="pic"/>
          </p:nvPr>
        </p:nvSpPr>
        <p:spPr>
          <a:xfrm>
            <a:off x="6834188" y="1247776"/>
            <a:ext cx="5357700" cy="4435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g5b4d4d1a48_0_14"/>
          <p:cNvSpPr txBox="1"/>
          <p:nvPr>
            <p:ph type="title"/>
          </p:nvPr>
        </p:nvSpPr>
        <p:spPr>
          <a:xfrm>
            <a:off x="1789471" y="1247442"/>
            <a:ext cx="4420800" cy="561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g5b4d4d1a48_0_14"/>
          <p:cNvSpPr txBox="1"/>
          <p:nvPr>
            <p:ph idx="1" type="body"/>
          </p:nvPr>
        </p:nvSpPr>
        <p:spPr>
          <a:xfrm>
            <a:off x="1789471" y="1868131"/>
            <a:ext cx="4420800" cy="38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g5b4d4d1a48_0_14"/>
          <p:cNvSpPr txBox="1"/>
          <p:nvPr>
            <p:ph idx="3" type="body"/>
          </p:nvPr>
        </p:nvSpPr>
        <p:spPr>
          <a:xfrm>
            <a:off x="7990020" y="3260451"/>
            <a:ext cx="3046200" cy="394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g5b4d4d1a48_0_14"/>
          <p:cNvSpPr txBox="1"/>
          <p:nvPr>
            <p:ph idx="4" type="body"/>
          </p:nvPr>
        </p:nvSpPr>
        <p:spPr>
          <a:xfrm>
            <a:off x="773061" y="318014"/>
            <a:ext cx="2313000" cy="513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g5b4d4d1a48_0_14"/>
          <p:cNvSpPr txBox="1"/>
          <p:nvPr>
            <p:ph idx="5" type="body"/>
          </p:nvPr>
        </p:nvSpPr>
        <p:spPr>
          <a:xfrm>
            <a:off x="3382911" y="318014"/>
            <a:ext cx="2313000" cy="513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23" name="Google Shape;223;g5b4d4d1a48_0_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1688" y="144875"/>
            <a:ext cx="10648624" cy="5908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8" name="Google Shape;228;p5"/>
          <p:cNvCxnSpPr/>
          <p:nvPr/>
        </p:nvCxnSpPr>
        <p:spPr>
          <a:xfrm>
            <a:off x="876300" y="273306"/>
            <a:ext cx="400050" cy="0"/>
          </a:xfrm>
          <a:prstGeom prst="straightConnector1">
            <a:avLst/>
          </a:prstGeom>
          <a:noFill/>
          <a:ln cap="rnd" cmpd="sng" w="15875">
            <a:solidFill>
              <a:srgbClr val="9F2EB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9" name="Google Shape;229;p5"/>
          <p:cNvCxnSpPr/>
          <p:nvPr/>
        </p:nvCxnSpPr>
        <p:spPr>
          <a:xfrm>
            <a:off x="3486150" y="273306"/>
            <a:ext cx="400050" cy="0"/>
          </a:xfrm>
          <a:prstGeom prst="straightConnector1">
            <a:avLst/>
          </a:prstGeom>
          <a:noFill/>
          <a:ln cap="rnd" cmpd="sng" w="15875">
            <a:solidFill>
              <a:srgbClr val="9F2EB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30" name="Google Shape;230;p5"/>
          <p:cNvSpPr/>
          <p:nvPr/>
        </p:nvSpPr>
        <p:spPr>
          <a:xfrm>
            <a:off x="6311900" y="356114"/>
            <a:ext cx="5223600" cy="5223600"/>
          </a:xfrm>
          <a:prstGeom prst="ellipse">
            <a:avLst/>
          </a:prstGeom>
          <a:gradFill>
            <a:gsLst>
              <a:gs pos="0">
                <a:srgbClr val="A24AB1">
                  <a:alpha val="60784"/>
                </a:srgbClr>
              </a:gs>
              <a:gs pos="100000">
                <a:srgbClr val="5B12AA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5"/>
          <p:cNvSpPr/>
          <p:nvPr/>
        </p:nvSpPr>
        <p:spPr>
          <a:xfrm>
            <a:off x="6604000" y="4515511"/>
            <a:ext cx="1384300" cy="1384300"/>
          </a:xfrm>
          <a:prstGeom prst="ellipse">
            <a:avLst/>
          </a:prstGeom>
          <a:gradFill>
            <a:gsLst>
              <a:gs pos="0">
                <a:srgbClr val="A24AB1"/>
              </a:gs>
              <a:gs pos="100000">
                <a:srgbClr val="9F2EB2">
                  <a:alpha val="0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5"/>
          <p:cNvSpPr txBox="1"/>
          <p:nvPr>
            <p:ph type="title"/>
          </p:nvPr>
        </p:nvSpPr>
        <p:spPr>
          <a:xfrm>
            <a:off x="1789471" y="1247442"/>
            <a:ext cx="4420829" cy="5616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Calibri"/>
              <a:buNone/>
            </a:pPr>
            <a:r>
              <a:rPr lang="en-US"/>
              <a:t>Петиции:</a:t>
            </a:r>
            <a:endParaRPr/>
          </a:p>
        </p:txBody>
      </p:sp>
      <p:sp>
        <p:nvSpPr>
          <p:cNvPr id="233" name="Google Shape;233;p5"/>
          <p:cNvSpPr txBox="1"/>
          <p:nvPr>
            <p:ph idx="1" type="body"/>
          </p:nvPr>
        </p:nvSpPr>
        <p:spPr>
          <a:xfrm>
            <a:off x="1789484" y="3300256"/>
            <a:ext cx="4420800" cy="38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191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US" sz="3000"/>
              <a:t>Petitions.by</a:t>
            </a:r>
            <a:endParaRPr sz="3000"/>
          </a:p>
          <a:p>
            <a:pPr indent="-4191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US" sz="3000"/>
              <a:t>Zvarot.by</a:t>
            </a:r>
            <a:endParaRPr sz="3000"/>
          </a:p>
        </p:txBody>
      </p:sp>
      <p:sp>
        <p:nvSpPr>
          <p:cNvPr id="234" name="Google Shape;234;p5"/>
          <p:cNvSpPr txBox="1"/>
          <p:nvPr>
            <p:ph idx="3" type="body"/>
          </p:nvPr>
        </p:nvSpPr>
        <p:spPr>
          <a:xfrm>
            <a:off x="773061" y="318014"/>
            <a:ext cx="2313038" cy="513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</a:pPr>
            <a:r>
              <a:t/>
            </a:r>
            <a:endParaRPr/>
          </a:p>
        </p:txBody>
      </p:sp>
      <p:sp>
        <p:nvSpPr>
          <p:cNvPr id="235" name="Google Shape;235;p5"/>
          <p:cNvSpPr txBox="1"/>
          <p:nvPr>
            <p:ph idx="4" type="body"/>
          </p:nvPr>
        </p:nvSpPr>
        <p:spPr>
          <a:xfrm>
            <a:off x="3382911" y="318014"/>
            <a:ext cx="2313038" cy="513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5b4d4d1a48_0_25"/>
          <p:cNvSpPr txBox="1"/>
          <p:nvPr>
            <p:ph type="title"/>
          </p:nvPr>
        </p:nvSpPr>
        <p:spPr>
          <a:xfrm>
            <a:off x="1789471" y="1247442"/>
            <a:ext cx="4420800" cy="561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g5b4d4d1a48_0_25"/>
          <p:cNvSpPr txBox="1"/>
          <p:nvPr>
            <p:ph idx="1" type="body"/>
          </p:nvPr>
        </p:nvSpPr>
        <p:spPr>
          <a:xfrm>
            <a:off x="1789471" y="1868131"/>
            <a:ext cx="4420800" cy="38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g5b4d4d1a48_0_25"/>
          <p:cNvSpPr txBox="1"/>
          <p:nvPr>
            <p:ph idx="2" type="body"/>
          </p:nvPr>
        </p:nvSpPr>
        <p:spPr>
          <a:xfrm>
            <a:off x="7400626" y="1495425"/>
            <a:ext cx="3046200" cy="294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g5b4d4d1a48_0_25"/>
          <p:cNvSpPr txBox="1"/>
          <p:nvPr>
            <p:ph idx="3" type="body"/>
          </p:nvPr>
        </p:nvSpPr>
        <p:spPr>
          <a:xfrm>
            <a:off x="773061" y="318014"/>
            <a:ext cx="2313000" cy="513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g5b4d4d1a48_0_25"/>
          <p:cNvSpPr txBox="1"/>
          <p:nvPr>
            <p:ph idx="4" type="body"/>
          </p:nvPr>
        </p:nvSpPr>
        <p:spPr>
          <a:xfrm>
            <a:off x="3382911" y="318014"/>
            <a:ext cx="2313000" cy="513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g5b4d4d1a48_0_25"/>
          <p:cNvSpPr txBox="1"/>
          <p:nvPr>
            <p:ph idx="5" type="body"/>
          </p:nvPr>
        </p:nvSpPr>
        <p:spPr>
          <a:xfrm>
            <a:off x="7400626" y="4554703"/>
            <a:ext cx="3046200" cy="36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47" name="Google Shape;247;g5b4d4d1a48_0_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6886" y="304114"/>
            <a:ext cx="10718223" cy="5327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6"/>
          <p:cNvSpPr txBox="1"/>
          <p:nvPr>
            <p:ph type="title"/>
          </p:nvPr>
        </p:nvSpPr>
        <p:spPr>
          <a:xfrm>
            <a:off x="3879179" y="2554826"/>
            <a:ext cx="4420829" cy="5616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40"/>
              <a:buFont typeface="Calibri"/>
              <a:buNone/>
            </a:pPr>
            <a:r>
              <a:rPr lang="en-US" sz="3240"/>
              <a:t>Спасибо за внимание!</a:t>
            </a:r>
            <a:endParaRPr sz="3240"/>
          </a:p>
        </p:txBody>
      </p:sp>
      <p:sp>
        <p:nvSpPr>
          <p:cNvPr id="253" name="Google Shape;253;p6"/>
          <p:cNvSpPr txBox="1"/>
          <p:nvPr>
            <p:ph idx="1" type="body"/>
          </p:nvPr>
        </p:nvSpPr>
        <p:spPr>
          <a:xfrm>
            <a:off x="3879178" y="4592281"/>
            <a:ext cx="4420829" cy="9893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r>
              <a:rPr lang="en-US"/>
              <a:t>Антон Мотолько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r>
              <a:rPr lang="en-US"/>
              <a:t>toxaby@gmail.com</a:t>
            </a:r>
            <a:endParaRPr/>
          </a:p>
        </p:txBody>
      </p:sp>
      <p:cxnSp>
        <p:nvCxnSpPr>
          <p:cNvPr id="254" name="Google Shape;254;p6"/>
          <p:cNvCxnSpPr/>
          <p:nvPr/>
        </p:nvCxnSpPr>
        <p:spPr>
          <a:xfrm>
            <a:off x="5889569" y="1344332"/>
            <a:ext cx="400050" cy="0"/>
          </a:xfrm>
          <a:prstGeom prst="straightConnector1">
            <a:avLst/>
          </a:prstGeom>
          <a:noFill/>
          <a:ln cap="rnd" cmpd="sng" w="158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5" name="Google Shape;255;p6"/>
          <p:cNvCxnSpPr/>
          <p:nvPr/>
        </p:nvCxnSpPr>
        <p:spPr>
          <a:xfrm>
            <a:off x="5889569" y="2515907"/>
            <a:ext cx="400050" cy="0"/>
          </a:xfrm>
          <a:prstGeom prst="straightConnector1">
            <a:avLst/>
          </a:prstGeom>
          <a:noFill/>
          <a:ln cap="rnd" cmpd="sng" w="158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6" name="Google Shape;256;p6"/>
          <p:cNvCxnSpPr/>
          <p:nvPr/>
        </p:nvCxnSpPr>
        <p:spPr>
          <a:xfrm>
            <a:off x="5889569" y="4555485"/>
            <a:ext cx="400050" cy="0"/>
          </a:xfrm>
          <a:prstGeom prst="straightConnector1">
            <a:avLst/>
          </a:prstGeom>
          <a:noFill/>
          <a:ln cap="rnd" cmpd="sng" w="158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2019-02-18T10:33:07Z</dcterms:created>
  <dc:creator>Igor Polivka</dc:creator>
</cp:coreProperties>
</file>